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47"/>
  </p:notesMasterIdLst>
  <p:sldIdLst>
    <p:sldId id="256" r:id="rId2"/>
    <p:sldId id="257" r:id="rId3"/>
    <p:sldId id="468" r:id="rId4"/>
    <p:sldId id="467" r:id="rId5"/>
    <p:sldId id="466" r:id="rId6"/>
    <p:sldId id="480" r:id="rId7"/>
    <p:sldId id="867" r:id="rId8"/>
    <p:sldId id="481" r:id="rId9"/>
    <p:sldId id="486" r:id="rId10"/>
    <p:sldId id="860" r:id="rId11"/>
    <p:sldId id="861" r:id="rId12"/>
    <p:sldId id="863" r:id="rId13"/>
    <p:sldId id="862" r:id="rId14"/>
    <p:sldId id="484" r:id="rId15"/>
    <p:sldId id="485" r:id="rId16"/>
    <p:sldId id="864" r:id="rId17"/>
    <p:sldId id="482" r:id="rId18"/>
    <p:sldId id="483" r:id="rId19"/>
    <p:sldId id="271" r:id="rId20"/>
    <p:sldId id="304" r:id="rId21"/>
    <p:sldId id="302" r:id="rId22"/>
    <p:sldId id="303" r:id="rId23"/>
    <p:sldId id="258" r:id="rId24"/>
    <p:sldId id="866" r:id="rId25"/>
    <p:sldId id="865" r:id="rId26"/>
    <p:sldId id="859" r:id="rId27"/>
    <p:sldId id="340" r:id="rId28"/>
    <p:sldId id="355" r:id="rId29"/>
    <p:sldId id="356" r:id="rId30"/>
    <p:sldId id="325" r:id="rId31"/>
    <p:sldId id="266" r:id="rId32"/>
    <p:sldId id="278" r:id="rId33"/>
    <p:sldId id="334" r:id="rId34"/>
    <p:sldId id="855" r:id="rId35"/>
    <p:sldId id="326" r:id="rId36"/>
    <p:sldId id="322" r:id="rId37"/>
    <p:sldId id="330" r:id="rId38"/>
    <p:sldId id="331" r:id="rId39"/>
    <p:sldId id="852" r:id="rId40"/>
    <p:sldId id="329" r:id="rId41"/>
    <p:sldId id="854" r:id="rId42"/>
    <p:sldId id="351" r:id="rId43"/>
    <p:sldId id="856" r:id="rId44"/>
    <p:sldId id="857" r:id="rId45"/>
    <p:sldId id="858" r:id="rId46"/>
  </p:sldIdLst>
  <p:sldSz cx="9144000" cy="5143500" type="screen16x9"/>
  <p:notesSz cx="6858000" cy="9144000"/>
  <p:embeddedFontLst>
    <p:embeddedFont>
      <p:font typeface="Consolas" panose="020B0609020204030204" pitchFamily="49" charset="0"/>
      <p:regular r:id="rId48"/>
      <p:bold r:id="rId49"/>
      <p:italic r:id="rId50"/>
      <p:boldItalic r:id="rId51"/>
    </p:embeddedFont>
    <p:embeddedFont>
      <p:font typeface="Lato" panose="020F0502020204030203" pitchFamily="34" charset="0"/>
      <p:regular r:id="rId52"/>
      <p:bold r:id="rId53"/>
      <p:italic r:id="rId54"/>
      <p:boldItalic r:id="rId55"/>
    </p:embeddedFont>
    <p:embeddedFont>
      <p:font typeface="Raleway" pitchFamily="2" charset="0"/>
      <p:regular r:id="rId56"/>
      <p:bold r:id="rId57"/>
      <p:italic r:id="rId58"/>
      <p:boldItalic r:id="rId59"/>
    </p:embeddedFont>
    <p:embeddedFont>
      <p:font typeface="Segoe UI" panose="020B0502040204020203" pitchFamily="34" charset="0"/>
      <p:regular r:id="rId60"/>
      <p:bold r:id="rId61"/>
      <p:italic r:id="rId62"/>
      <p:boldItalic r:id="rId63"/>
    </p:embeddedFont>
    <p:embeddedFont>
      <p:font typeface="Segoe UI Light" panose="020B0502040204020203" pitchFamily="34" charset="0"/>
      <p:regular r:id="rId64"/>
      <p:italic r:id="rId65"/>
    </p:embeddedFont>
    <p:embeddedFont>
      <p:font typeface="Segoe UI Semibold" panose="020B0702040204020203" pitchFamily="34" charset="0"/>
      <p:regular r:id="rId66"/>
      <p:bold r:id="rId67"/>
      <p:italic r:id="rId68"/>
      <p:boldItalic r:id="rId69"/>
    </p:embeddedFont>
    <p:embeddedFont>
      <p:font typeface="Segoe UI Semilight" panose="020B0402040204020203" pitchFamily="34" charset="0"/>
      <p:regular r:id="rId70"/>
      <p:italic r:id="rId71"/>
    </p:embeddedFont>
    <p:embeddedFont>
      <p:font typeface="Source Sans Pro" panose="020B0503030403020204" pitchFamily="34" charset="0"/>
      <p:regular r:id="rId72"/>
      <p:bold r:id="rId73"/>
      <p:italic r:id="rId74"/>
      <p:boldItalic r:id="rId75"/>
    </p:embeddedFont>
    <p:embeddedFont>
      <p:font typeface="Wingdings 3" panose="05040102010807070707" pitchFamily="18" charset="2"/>
      <p:regular r:id="rId7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CCFF"/>
    <a:srgbClr val="002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0"/>
    <p:restoredTop sz="94694"/>
  </p:normalViewPr>
  <p:slideViewPr>
    <p:cSldViewPr snapToGrid="0" snapToObjects="1">
      <p:cViewPr varScale="1">
        <p:scale>
          <a:sx n="146" d="100"/>
          <a:sy n="146" d="100"/>
        </p:scale>
        <p:origin x="594"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notesMaster" Target="notesMasters/notesMaster1.xml"/><Relationship Id="rId63" Type="http://schemas.openxmlformats.org/officeDocument/2006/relationships/font" Target="fonts/font16.fntdata"/><Relationship Id="rId68" Type="http://schemas.openxmlformats.org/officeDocument/2006/relationships/font" Target="fonts/font21.fntdata"/><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6.fntdata"/><Relationship Id="rId58" Type="http://schemas.openxmlformats.org/officeDocument/2006/relationships/font" Target="fonts/font11.fntdata"/><Relationship Id="rId66" Type="http://schemas.openxmlformats.org/officeDocument/2006/relationships/font" Target="fonts/font19.fntdata"/><Relationship Id="rId74" Type="http://schemas.openxmlformats.org/officeDocument/2006/relationships/font" Target="fonts/font27.fntdata"/><Relationship Id="rId79"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font" Target="fonts/font14.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1.fntdata"/><Relationship Id="rId56" Type="http://schemas.openxmlformats.org/officeDocument/2006/relationships/font" Target="fonts/font9.fntdata"/><Relationship Id="rId64" Type="http://schemas.openxmlformats.org/officeDocument/2006/relationships/font" Target="fonts/font17.fntdata"/><Relationship Id="rId69" Type="http://schemas.openxmlformats.org/officeDocument/2006/relationships/font" Target="fonts/font22.fntdata"/><Relationship Id="rId7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font" Target="fonts/font4.fntdata"/><Relationship Id="rId72" Type="http://schemas.openxmlformats.org/officeDocument/2006/relationships/font" Target="fonts/font25.fntdata"/><Relationship Id="rId8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12.fntdata"/><Relationship Id="rId67" Type="http://schemas.openxmlformats.org/officeDocument/2006/relationships/font" Target="fonts/font20.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7.fntdata"/><Relationship Id="rId62" Type="http://schemas.openxmlformats.org/officeDocument/2006/relationships/font" Target="fonts/font15.fntdata"/><Relationship Id="rId70" Type="http://schemas.openxmlformats.org/officeDocument/2006/relationships/font" Target="fonts/font23.fntdata"/><Relationship Id="rId75" Type="http://schemas.openxmlformats.org/officeDocument/2006/relationships/font" Target="fonts/font28.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2.fntdata"/><Relationship Id="rId57" Type="http://schemas.openxmlformats.org/officeDocument/2006/relationships/font" Target="fonts/font10.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5.fntdata"/><Relationship Id="rId60" Type="http://schemas.openxmlformats.org/officeDocument/2006/relationships/font" Target="fonts/font13.fntdata"/><Relationship Id="rId65" Type="http://schemas.openxmlformats.org/officeDocument/2006/relationships/font" Target="fonts/font18.fntdata"/><Relationship Id="rId73" Type="http://schemas.openxmlformats.org/officeDocument/2006/relationships/font" Target="fonts/font26.fntdata"/><Relationship Id="rId7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font" Target="fonts/font3.fntdata"/><Relationship Id="rId55" Type="http://schemas.openxmlformats.org/officeDocument/2006/relationships/font" Target="fonts/font8.fntdata"/><Relationship Id="rId76" Type="http://schemas.openxmlformats.org/officeDocument/2006/relationships/font" Target="fonts/font29.fntdata"/><Relationship Id="rId7" Type="http://schemas.openxmlformats.org/officeDocument/2006/relationships/slide" Target="slides/slide6.xml"/><Relationship Id="rId71" Type="http://schemas.openxmlformats.org/officeDocument/2006/relationships/font" Target="fonts/font24.fntdata"/><Relationship Id="rId2" Type="http://schemas.openxmlformats.org/officeDocument/2006/relationships/slide" Target="slides/slide1.xml"/><Relationship Id="rId29" Type="http://schemas.openxmlformats.org/officeDocument/2006/relationships/slide" Target="slides/slide28.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D11570A-FEF4-FB4F-86EC-7BD697921DBE}" type="doc">
      <dgm:prSet loTypeId="urn:microsoft.com/office/officeart/2005/8/layout/vList2" loCatId="" qsTypeId="urn:microsoft.com/office/officeart/2005/8/quickstyle/simple1" qsCatId="simple" csTypeId="urn:microsoft.com/office/officeart/2005/8/colors/colorful2" csCatId="colorful" phldr="1"/>
      <dgm:spPr/>
      <dgm:t>
        <a:bodyPr/>
        <a:lstStyle/>
        <a:p>
          <a:endParaRPr lang="en-US"/>
        </a:p>
      </dgm:t>
    </dgm:pt>
    <dgm:pt modelId="{D47CFC59-FC18-F84C-A648-69F5BAB018DB}">
      <dgm:prSet phldrT="[Text]"/>
      <dgm:spPr/>
      <dgm:t>
        <a:bodyPr/>
        <a:lstStyle/>
        <a:p>
          <a:r>
            <a:rPr lang="en-US" dirty="0"/>
            <a:t>High Performance Computing</a:t>
          </a:r>
        </a:p>
      </dgm:t>
    </dgm:pt>
    <dgm:pt modelId="{51E13636-1096-E641-BD6D-F8B2CE134A2F}" type="parTrans" cxnId="{C14A53A6-7FE8-E843-9366-CF80562FED83}">
      <dgm:prSet/>
      <dgm:spPr/>
      <dgm:t>
        <a:bodyPr/>
        <a:lstStyle/>
        <a:p>
          <a:endParaRPr lang="en-US"/>
        </a:p>
      </dgm:t>
    </dgm:pt>
    <dgm:pt modelId="{05A9890F-4FA4-CF43-BE8E-4DEF5FA8F4C5}" type="sibTrans" cxnId="{C14A53A6-7FE8-E843-9366-CF80562FED83}">
      <dgm:prSet/>
      <dgm:spPr/>
      <dgm:t>
        <a:bodyPr/>
        <a:lstStyle/>
        <a:p>
          <a:endParaRPr lang="en-US"/>
        </a:p>
      </dgm:t>
    </dgm:pt>
    <dgm:pt modelId="{3D6E2C5A-8C31-4A49-93B9-74713FFABBEC}">
      <dgm:prSet phldrT="[Text]"/>
      <dgm:spPr/>
      <dgm:t>
        <a:bodyPr/>
        <a:lstStyle/>
        <a:p>
          <a:r>
            <a:rPr lang="en-US" dirty="0"/>
            <a:t>Distributed Computing (b) </a:t>
          </a:r>
        </a:p>
      </dgm:t>
    </dgm:pt>
    <dgm:pt modelId="{0B993FD2-35CA-3743-A45A-5C85C9746C01}" type="parTrans" cxnId="{B70525E6-D683-B445-A73F-2B192A87C9EF}">
      <dgm:prSet/>
      <dgm:spPr/>
      <dgm:t>
        <a:bodyPr/>
        <a:lstStyle/>
        <a:p>
          <a:endParaRPr lang="en-US"/>
        </a:p>
      </dgm:t>
    </dgm:pt>
    <dgm:pt modelId="{DD02FF12-B7A9-5D46-9A54-4E3633037DC5}" type="sibTrans" cxnId="{B70525E6-D683-B445-A73F-2B192A87C9EF}">
      <dgm:prSet/>
      <dgm:spPr/>
      <dgm:t>
        <a:bodyPr/>
        <a:lstStyle/>
        <a:p>
          <a:endParaRPr lang="en-US"/>
        </a:p>
      </dgm:t>
    </dgm:pt>
    <dgm:pt modelId="{E2CCD21E-33D7-C94C-9D2F-83E1A8F2C4CD}">
      <dgm:prSet phldrT="[Text]"/>
      <dgm:spPr/>
      <dgm:t>
        <a:bodyPr/>
        <a:lstStyle/>
        <a:p>
          <a:r>
            <a:rPr lang="en-US" dirty="0"/>
            <a:t>Parallel Computing (c)</a:t>
          </a:r>
        </a:p>
      </dgm:t>
    </dgm:pt>
    <dgm:pt modelId="{DC0CD26C-1442-C340-9244-F77D380B5B38}" type="parTrans" cxnId="{61DEE4E5-4B77-114F-B41F-91006F5C71FF}">
      <dgm:prSet/>
      <dgm:spPr/>
      <dgm:t>
        <a:bodyPr/>
        <a:lstStyle/>
        <a:p>
          <a:endParaRPr lang="en-US"/>
        </a:p>
      </dgm:t>
    </dgm:pt>
    <dgm:pt modelId="{3A721D53-3C4C-E044-B994-E61896CCE9C8}" type="sibTrans" cxnId="{61DEE4E5-4B77-114F-B41F-91006F5C71FF}">
      <dgm:prSet/>
      <dgm:spPr/>
      <dgm:t>
        <a:bodyPr/>
        <a:lstStyle/>
        <a:p>
          <a:endParaRPr lang="en-US"/>
        </a:p>
      </dgm:t>
    </dgm:pt>
    <dgm:pt modelId="{DC9498D2-2F36-F54F-8A9A-164B28ED0D69}">
      <dgm:prSet phldrT="[Text]"/>
      <dgm:spPr/>
      <dgm:t>
        <a:bodyPr/>
        <a:lstStyle/>
        <a:p>
          <a:r>
            <a:rPr lang="en-US" dirty="0"/>
            <a:t>Using more powerful machines to do computations faster.</a:t>
          </a:r>
        </a:p>
      </dgm:t>
    </dgm:pt>
    <dgm:pt modelId="{79A2D881-719F-4943-89EB-E15D4C741AAC}" type="parTrans" cxnId="{C3F65845-EE1B-0E44-B3D7-A4496B951AD0}">
      <dgm:prSet/>
      <dgm:spPr/>
      <dgm:t>
        <a:bodyPr/>
        <a:lstStyle/>
        <a:p>
          <a:endParaRPr lang="en-US"/>
        </a:p>
      </dgm:t>
    </dgm:pt>
    <dgm:pt modelId="{31020C3B-882E-C84F-A134-6ED268E8C690}" type="sibTrans" cxnId="{C3F65845-EE1B-0E44-B3D7-A4496B951AD0}">
      <dgm:prSet/>
      <dgm:spPr/>
      <dgm:t>
        <a:bodyPr/>
        <a:lstStyle/>
        <a:p>
          <a:endParaRPr lang="en-US"/>
        </a:p>
      </dgm:t>
    </dgm:pt>
    <dgm:pt modelId="{7890D19E-C760-B240-B1AC-C12618A25011}">
      <dgm:prSet phldrT="[Text]"/>
      <dgm:spPr/>
      <dgm:t>
        <a:bodyPr/>
        <a:lstStyle/>
        <a:p>
          <a:r>
            <a:rPr lang="en-US" dirty="0"/>
            <a:t>Measured in degree of parallelism</a:t>
          </a:r>
        </a:p>
      </dgm:t>
    </dgm:pt>
    <dgm:pt modelId="{190971D3-F0BA-D242-B867-681270B1A843}" type="parTrans" cxnId="{88B29593-EEA2-0D4A-A5DD-C4B6AB62652F}">
      <dgm:prSet/>
      <dgm:spPr/>
      <dgm:t>
        <a:bodyPr/>
        <a:lstStyle/>
        <a:p>
          <a:endParaRPr lang="en-US"/>
        </a:p>
      </dgm:t>
    </dgm:pt>
    <dgm:pt modelId="{118060D1-7353-664D-B4E0-5A13F7E38C68}" type="sibTrans" cxnId="{88B29593-EEA2-0D4A-A5DD-C4B6AB62652F}">
      <dgm:prSet/>
      <dgm:spPr/>
      <dgm:t>
        <a:bodyPr/>
        <a:lstStyle/>
        <a:p>
          <a:endParaRPr lang="en-US"/>
        </a:p>
      </dgm:t>
    </dgm:pt>
    <dgm:pt modelId="{A4F2255E-6AF3-F242-8CB6-392A49DEC719}">
      <dgm:prSet phldrT="[Text]"/>
      <dgm:spPr/>
      <dgm:t>
        <a:bodyPr/>
        <a:lstStyle/>
        <a:p>
          <a:r>
            <a:rPr lang="en-US" dirty="0"/>
            <a:t>Measured in degree of distribution and parallelism</a:t>
          </a:r>
        </a:p>
      </dgm:t>
    </dgm:pt>
    <dgm:pt modelId="{2F9837AE-B4D5-9E46-8492-35A57B225ECE}" type="parTrans" cxnId="{23E61872-36F3-6C43-8E8B-0E6A0CB89FD2}">
      <dgm:prSet/>
      <dgm:spPr/>
      <dgm:t>
        <a:bodyPr/>
        <a:lstStyle/>
        <a:p>
          <a:endParaRPr lang="en-US"/>
        </a:p>
      </dgm:t>
    </dgm:pt>
    <dgm:pt modelId="{C6EDB32F-3E6C-FA45-96BD-B6552DB78881}" type="sibTrans" cxnId="{23E61872-36F3-6C43-8E8B-0E6A0CB89FD2}">
      <dgm:prSet/>
      <dgm:spPr/>
      <dgm:t>
        <a:bodyPr/>
        <a:lstStyle/>
        <a:p>
          <a:endParaRPr lang="en-US"/>
        </a:p>
      </dgm:t>
    </dgm:pt>
    <dgm:pt modelId="{DE91F923-1A4E-0048-AE84-EE46D93CFDC5}">
      <dgm:prSet phldrT="[Text]"/>
      <dgm:spPr/>
      <dgm:t>
        <a:bodyPr/>
        <a:lstStyle/>
        <a:p>
          <a:r>
            <a:rPr lang="en-US" dirty="0"/>
            <a:t>Measured in FLOPS</a:t>
          </a:r>
        </a:p>
      </dgm:t>
    </dgm:pt>
    <dgm:pt modelId="{71A5E0B8-8DC1-FD47-99C9-FBB1050A5FFE}" type="parTrans" cxnId="{93EDF244-6DD6-9544-A945-60CC2B67BC00}">
      <dgm:prSet/>
      <dgm:spPr/>
      <dgm:t>
        <a:bodyPr/>
        <a:lstStyle/>
        <a:p>
          <a:endParaRPr lang="en-US"/>
        </a:p>
      </dgm:t>
    </dgm:pt>
    <dgm:pt modelId="{8F9A3E63-5731-F24F-A478-6B759DC77ED0}" type="sibTrans" cxnId="{93EDF244-6DD6-9544-A945-60CC2B67BC00}">
      <dgm:prSet/>
      <dgm:spPr/>
      <dgm:t>
        <a:bodyPr/>
        <a:lstStyle/>
        <a:p>
          <a:endParaRPr lang="en-US"/>
        </a:p>
      </dgm:t>
    </dgm:pt>
    <dgm:pt modelId="{5C8417E1-6753-0349-AA7C-968C766E4D0E}">
      <dgm:prSet phldrT="[Text]"/>
      <dgm:spPr/>
      <dgm:t>
        <a:bodyPr/>
        <a:lstStyle/>
        <a:p>
          <a:r>
            <a:rPr lang="en-US" dirty="0"/>
            <a:t>Using multiple cores to do multiple things at once.</a:t>
          </a:r>
        </a:p>
      </dgm:t>
    </dgm:pt>
    <dgm:pt modelId="{FF3FEA89-34E0-0040-910A-68C362A87B6A}" type="parTrans" cxnId="{C005D2E3-1AAB-B346-906A-94EB917FC885}">
      <dgm:prSet/>
      <dgm:spPr/>
      <dgm:t>
        <a:bodyPr/>
        <a:lstStyle/>
        <a:p>
          <a:endParaRPr lang="en-US"/>
        </a:p>
      </dgm:t>
    </dgm:pt>
    <dgm:pt modelId="{DA57D0C3-ABC2-7742-8E0C-A4C5A4A52B51}" type="sibTrans" cxnId="{C005D2E3-1AAB-B346-906A-94EB917FC885}">
      <dgm:prSet/>
      <dgm:spPr/>
      <dgm:t>
        <a:bodyPr/>
        <a:lstStyle/>
        <a:p>
          <a:endParaRPr lang="en-US"/>
        </a:p>
      </dgm:t>
    </dgm:pt>
    <dgm:pt modelId="{A3328367-6DCF-A341-8F46-CBB922E5FA85}">
      <dgm:prSet phldrT="[Text]"/>
      <dgm:spPr/>
      <dgm:t>
        <a:bodyPr/>
        <a:lstStyle/>
        <a:p>
          <a:r>
            <a:rPr lang="en-US" dirty="0"/>
            <a:t>Using multiple machines to do multiple things at once.</a:t>
          </a:r>
        </a:p>
      </dgm:t>
    </dgm:pt>
    <dgm:pt modelId="{8D1A990D-D75C-D245-BB40-D9722E0BF7DA}" type="parTrans" cxnId="{06B90416-1DE5-8543-AF31-F2F6328CB02A}">
      <dgm:prSet/>
      <dgm:spPr/>
      <dgm:t>
        <a:bodyPr/>
        <a:lstStyle/>
        <a:p>
          <a:endParaRPr lang="en-US"/>
        </a:p>
      </dgm:t>
    </dgm:pt>
    <dgm:pt modelId="{45A34477-A4F5-1049-A872-BC3A7BA66ED7}" type="sibTrans" cxnId="{06B90416-1DE5-8543-AF31-F2F6328CB02A}">
      <dgm:prSet/>
      <dgm:spPr/>
      <dgm:t>
        <a:bodyPr/>
        <a:lstStyle/>
        <a:p>
          <a:endParaRPr lang="en-US"/>
        </a:p>
      </dgm:t>
    </dgm:pt>
    <dgm:pt modelId="{E6ECABCE-6C58-754F-A2C6-D4F28CB782AB}" type="pres">
      <dgm:prSet presAssocID="{DD11570A-FEF4-FB4F-86EC-7BD697921DBE}" presName="linear" presStyleCnt="0">
        <dgm:presLayoutVars>
          <dgm:animLvl val="lvl"/>
          <dgm:resizeHandles val="exact"/>
        </dgm:presLayoutVars>
      </dgm:prSet>
      <dgm:spPr/>
    </dgm:pt>
    <dgm:pt modelId="{A0F14DA7-6C6C-D44E-9132-87AAC82AEDF0}" type="pres">
      <dgm:prSet presAssocID="{D47CFC59-FC18-F84C-A648-69F5BAB018DB}" presName="parentText" presStyleLbl="node1" presStyleIdx="0" presStyleCnt="3">
        <dgm:presLayoutVars>
          <dgm:chMax val="0"/>
          <dgm:bulletEnabled val="1"/>
        </dgm:presLayoutVars>
      </dgm:prSet>
      <dgm:spPr/>
    </dgm:pt>
    <dgm:pt modelId="{3AD16949-0F0B-6344-8B80-857AD0130EF0}" type="pres">
      <dgm:prSet presAssocID="{D47CFC59-FC18-F84C-A648-69F5BAB018DB}" presName="childText" presStyleLbl="revTx" presStyleIdx="0" presStyleCnt="3">
        <dgm:presLayoutVars>
          <dgm:bulletEnabled val="1"/>
        </dgm:presLayoutVars>
      </dgm:prSet>
      <dgm:spPr/>
    </dgm:pt>
    <dgm:pt modelId="{27748524-0C87-CA48-90B0-10F6FFC35EB7}" type="pres">
      <dgm:prSet presAssocID="{E2CCD21E-33D7-C94C-9D2F-83E1A8F2C4CD}" presName="parentText" presStyleLbl="node1" presStyleIdx="1" presStyleCnt="3">
        <dgm:presLayoutVars>
          <dgm:chMax val="0"/>
          <dgm:bulletEnabled val="1"/>
        </dgm:presLayoutVars>
      </dgm:prSet>
      <dgm:spPr/>
    </dgm:pt>
    <dgm:pt modelId="{E348D367-B60D-9247-82C9-670F4E6FA6B7}" type="pres">
      <dgm:prSet presAssocID="{E2CCD21E-33D7-C94C-9D2F-83E1A8F2C4CD}" presName="childText" presStyleLbl="revTx" presStyleIdx="1" presStyleCnt="3">
        <dgm:presLayoutVars>
          <dgm:bulletEnabled val="1"/>
        </dgm:presLayoutVars>
      </dgm:prSet>
      <dgm:spPr/>
    </dgm:pt>
    <dgm:pt modelId="{9296DEAF-E262-384B-869C-3B078995CF36}" type="pres">
      <dgm:prSet presAssocID="{3D6E2C5A-8C31-4A49-93B9-74713FFABBEC}" presName="parentText" presStyleLbl="node1" presStyleIdx="2" presStyleCnt="3">
        <dgm:presLayoutVars>
          <dgm:chMax val="0"/>
          <dgm:bulletEnabled val="1"/>
        </dgm:presLayoutVars>
      </dgm:prSet>
      <dgm:spPr/>
    </dgm:pt>
    <dgm:pt modelId="{2782E49F-B8EF-1F45-A18F-279069BD8D08}" type="pres">
      <dgm:prSet presAssocID="{3D6E2C5A-8C31-4A49-93B9-74713FFABBEC}" presName="childText" presStyleLbl="revTx" presStyleIdx="2" presStyleCnt="3">
        <dgm:presLayoutVars>
          <dgm:bulletEnabled val="1"/>
        </dgm:presLayoutVars>
      </dgm:prSet>
      <dgm:spPr/>
    </dgm:pt>
  </dgm:ptLst>
  <dgm:cxnLst>
    <dgm:cxn modelId="{508E1E0C-487A-A048-A689-BA5F687973AC}" type="presOf" srcId="{DC9498D2-2F36-F54F-8A9A-164B28ED0D69}" destId="{3AD16949-0F0B-6344-8B80-857AD0130EF0}" srcOrd="0" destOrd="0" presId="urn:microsoft.com/office/officeart/2005/8/layout/vList2"/>
    <dgm:cxn modelId="{06B90416-1DE5-8543-AF31-F2F6328CB02A}" srcId="{3D6E2C5A-8C31-4A49-93B9-74713FFABBEC}" destId="{A3328367-6DCF-A341-8F46-CBB922E5FA85}" srcOrd="0" destOrd="0" parTransId="{8D1A990D-D75C-D245-BB40-D9722E0BF7DA}" sibTransId="{45A34477-A4F5-1049-A872-BC3A7BA66ED7}"/>
    <dgm:cxn modelId="{F9DFE72B-D714-8E41-9AB1-44A14A40FE12}" type="presOf" srcId="{A3328367-6DCF-A341-8F46-CBB922E5FA85}" destId="{2782E49F-B8EF-1F45-A18F-279069BD8D08}" srcOrd="0" destOrd="0" presId="urn:microsoft.com/office/officeart/2005/8/layout/vList2"/>
    <dgm:cxn modelId="{93EDF244-6DD6-9544-A945-60CC2B67BC00}" srcId="{D47CFC59-FC18-F84C-A648-69F5BAB018DB}" destId="{DE91F923-1A4E-0048-AE84-EE46D93CFDC5}" srcOrd="1" destOrd="0" parTransId="{71A5E0B8-8DC1-FD47-99C9-FBB1050A5FFE}" sibTransId="{8F9A3E63-5731-F24F-A478-6B759DC77ED0}"/>
    <dgm:cxn modelId="{214D5F65-ABFD-664D-8E19-8E00A822629D}" type="presOf" srcId="{E2CCD21E-33D7-C94C-9D2F-83E1A8F2C4CD}" destId="{27748524-0C87-CA48-90B0-10F6FFC35EB7}" srcOrd="0" destOrd="0" presId="urn:microsoft.com/office/officeart/2005/8/layout/vList2"/>
    <dgm:cxn modelId="{C3F65845-EE1B-0E44-B3D7-A4496B951AD0}" srcId="{D47CFC59-FC18-F84C-A648-69F5BAB018DB}" destId="{DC9498D2-2F36-F54F-8A9A-164B28ED0D69}" srcOrd="0" destOrd="0" parTransId="{79A2D881-719F-4943-89EB-E15D4C741AAC}" sibTransId="{31020C3B-882E-C84F-A134-6ED268E8C690}"/>
    <dgm:cxn modelId="{38367E6B-C01A-D94C-8DD6-DF19C22B8F2A}" type="presOf" srcId="{A4F2255E-6AF3-F242-8CB6-392A49DEC719}" destId="{2782E49F-B8EF-1F45-A18F-279069BD8D08}" srcOrd="0" destOrd="1" presId="urn:microsoft.com/office/officeart/2005/8/layout/vList2"/>
    <dgm:cxn modelId="{941AEB4B-579F-FF4F-B5DA-AC644DC09E23}" type="presOf" srcId="{DD11570A-FEF4-FB4F-86EC-7BD697921DBE}" destId="{E6ECABCE-6C58-754F-A2C6-D4F28CB782AB}" srcOrd="0" destOrd="0" presId="urn:microsoft.com/office/officeart/2005/8/layout/vList2"/>
    <dgm:cxn modelId="{23E61872-36F3-6C43-8E8B-0E6A0CB89FD2}" srcId="{3D6E2C5A-8C31-4A49-93B9-74713FFABBEC}" destId="{A4F2255E-6AF3-F242-8CB6-392A49DEC719}" srcOrd="1" destOrd="0" parTransId="{2F9837AE-B4D5-9E46-8492-35A57B225ECE}" sibTransId="{C6EDB32F-3E6C-FA45-96BD-B6552DB78881}"/>
    <dgm:cxn modelId="{1C4E3A8A-3581-3046-8815-C87FE7D9D324}" type="presOf" srcId="{DE91F923-1A4E-0048-AE84-EE46D93CFDC5}" destId="{3AD16949-0F0B-6344-8B80-857AD0130EF0}" srcOrd="0" destOrd="1" presId="urn:microsoft.com/office/officeart/2005/8/layout/vList2"/>
    <dgm:cxn modelId="{3E648893-149D-D54D-BEED-0674FDD38172}" type="presOf" srcId="{5C8417E1-6753-0349-AA7C-968C766E4D0E}" destId="{E348D367-B60D-9247-82C9-670F4E6FA6B7}" srcOrd="0" destOrd="0" presId="urn:microsoft.com/office/officeart/2005/8/layout/vList2"/>
    <dgm:cxn modelId="{88B29593-EEA2-0D4A-A5DD-C4B6AB62652F}" srcId="{E2CCD21E-33D7-C94C-9D2F-83E1A8F2C4CD}" destId="{7890D19E-C760-B240-B1AC-C12618A25011}" srcOrd="1" destOrd="0" parTransId="{190971D3-F0BA-D242-B867-681270B1A843}" sibTransId="{118060D1-7353-664D-B4E0-5A13F7E38C68}"/>
    <dgm:cxn modelId="{C14A53A6-7FE8-E843-9366-CF80562FED83}" srcId="{DD11570A-FEF4-FB4F-86EC-7BD697921DBE}" destId="{D47CFC59-FC18-F84C-A648-69F5BAB018DB}" srcOrd="0" destOrd="0" parTransId="{51E13636-1096-E641-BD6D-F8B2CE134A2F}" sibTransId="{05A9890F-4FA4-CF43-BE8E-4DEF5FA8F4C5}"/>
    <dgm:cxn modelId="{50E166AC-BDEF-8246-8958-675B9044E0BD}" type="presOf" srcId="{D47CFC59-FC18-F84C-A648-69F5BAB018DB}" destId="{A0F14DA7-6C6C-D44E-9132-87AAC82AEDF0}" srcOrd="0" destOrd="0" presId="urn:microsoft.com/office/officeart/2005/8/layout/vList2"/>
    <dgm:cxn modelId="{268AA5C1-F684-C440-91BB-3E125791F655}" type="presOf" srcId="{7890D19E-C760-B240-B1AC-C12618A25011}" destId="{E348D367-B60D-9247-82C9-670F4E6FA6B7}" srcOrd="0" destOrd="1" presId="urn:microsoft.com/office/officeart/2005/8/layout/vList2"/>
    <dgm:cxn modelId="{C005D2E3-1AAB-B346-906A-94EB917FC885}" srcId="{E2CCD21E-33D7-C94C-9D2F-83E1A8F2C4CD}" destId="{5C8417E1-6753-0349-AA7C-968C766E4D0E}" srcOrd="0" destOrd="0" parTransId="{FF3FEA89-34E0-0040-910A-68C362A87B6A}" sibTransId="{DA57D0C3-ABC2-7742-8E0C-A4C5A4A52B51}"/>
    <dgm:cxn modelId="{C920C9E4-5256-1144-AFAC-12AA3EF3F855}" type="presOf" srcId="{3D6E2C5A-8C31-4A49-93B9-74713FFABBEC}" destId="{9296DEAF-E262-384B-869C-3B078995CF36}" srcOrd="0" destOrd="0" presId="urn:microsoft.com/office/officeart/2005/8/layout/vList2"/>
    <dgm:cxn modelId="{61DEE4E5-4B77-114F-B41F-91006F5C71FF}" srcId="{DD11570A-FEF4-FB4F-86EC-7BD697921DBE}" destId="{E2CCD21E-33D7-C94C-9D2F-83E1A8F2C4CD}" srcOrd="1" destOrd="0" parTransId="{DC0CD26C-1442-C340-9244-F77D380B5B38}" sibTransId="{3A721D53-3C4C-E044-B994-E61896CCE9C8}"/>
    <dgm:cxn modelId="{B70525E6-D683-B445-A73F-2B192A87C9EF}" srcId="{DD11570A-FEF4-FB4F-86EC-7BD697921DBE}" destId="{3D6E2C5A-8C31-4A49-93B9-74713FFABBEC}" srcOrd="2" destOrd="0" parTransId="{0B993FD2-35CA-3743-A45A-5C85C9746C01}" sibTransId="{DD02FF12-B7A9-5D46-9A54-4E3633037DC5}"/>
    <dgm:cxn modelId="{DA525E37-F4CD-A44B-96DD-99701F26406C}" type="presParOf" srcId="{E6ECABCE-6C58-754F-A2C6-D4F28CB782AB}" destId="{A0F14DA7-6C6C-D44E-9132-87AAC82AEDF0}" srcOrd="0" destOrd="0" presId="urn:microsoft.com/office/officeart/2005/8/layout/vList2"/>
    <dgm:cxn modelId="{849FEC6E-F4AC-0842-9F10-A21C9B961D4F}" type="presParOf" srcId="{E6ECABCE-6C58-754F-A2C6-D4F28CB782AB}" destId="{3AD16949-0F0B-6344-8B80-857AD0130EF0}" srcOrd="1" destOrd="0" presId="urn:microsoft.com/office/officeart/2005/8/layout/vList2"/>
    <dgm:cxn modelId="{57B5E8CF-E165-0C42-AFD5-F3627A8BAC73}" type="presParOf" srcId="{E6ECABCE-6C58-754F-A2C6-D4F28CB782AB}" destId="{27748524-0C87-CA48-90B0-10F6FFC35EB7}" srcOrd="2" destOrd="0" presId="urn:microsoft.com/office/officeart/2005/8/layout/vList2"/>
    <dgm:cxn modelId="{8D73622B-5263-6845-B4C5-F82D1564AEBA}" type="presParOf" srcId="{E6ECABCE-6C58-754F-A2C6-D4F28CB782AB}" destId="{E348D367-B60D-9247-82C9-670F4E6FA6B7}" srcOrd="3" destOrd="0" presId="urn:microsoft.com/office/officeart/2005/8/layout/vList2"/>
    <dgm:cxn modelId="{D594EC10-06E9-9B43-811B-D90E8B03A0DD}" type="presParOf" srcId="{E6ECABCE-6C58-754F-A2C6-D4F28CB782AB}" destId="{9296DEAF-E262-384B-869C-3B078995CF36}" srcOrd="4" destOrd="0" presId="urn:microsoft.com/office/officeart/2005/8/layout/vList2"/>
    <dgm:cxn modelId="{398B7258-4F9C-0D46-91D3-FE0F73B4A1FB}" type="presParOf" srcId="{E6ECABCE-6C58-754F-A2C6-D4F28CB782AB}" destId="{2782E49F-B8EF-1F45-A18F-279069BD8D08}" srcOrd="5"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2054BF5-F8CB-4419-8BF7-35D07DB4FB26}" type="doc">
      <dgm:prSet loTypeId="urn:microsoft.com/office/officeart/2005/8/layout/orgChart1" loCatId="hierarchy" qsTypeId="urn:microsoft.com/office/officeart/2005/8/quickstyle/simple1" qsCatId="simple" csTypeId="urn:microsoft.com/office/officeart/2005/8/colors/colorful2" csCatId="colorful" phldr="1"/>
      <dgm:spPr/>
      <dgm:t>
        <a:bodyPr/>
        <a:lstStyle/>
        <a:p>
          <a:endParaRPr lang="en-US"/>
        </a:p>
      </dgm:t>
    </dgm:pt>
    <dgm:pt modelId="{FB71929B-753E-4653-8F45-3EEE374AE6CC}">
      <dgm:prSet phldrT="[Text]">
        <dgm:style>
          <a:lnRef idx="2">
            <a:schemeClr val="accent3">
              <a:shade val="15000"/>
            </a:schemeClr>
          </a:lnRef>
          <a:fillRef idx="1">
            <a:schemeClr val="accent3"/>
          </a:fillRef>
          <a:effectRef idx="0">
            <a:schemeClr val="accent3"/>
          </a:effectRef>
          <a:fontRef idx="minor">
            <a:schemeClr val="lt1"/>
          </a:fontRef>
        </dgm:style>
      </dgm:prSet>
      <dgm:spPr/>
      <dgm:t>
        <a:bodyPr/>
        <a:lstStyle/>
        <a:p>
          <a:r>
            <a:rPr lang="en-US" dirty="0"/>
            <a:t>Node</a:t>
          </a:r>
        </a:p>
      </dgm:t>
    </dgm:pt>
    <dgm:pt modelId="{355D9102-6D06-4334-9432-0FFCE7877B70}" type="parTrans" cxnId="{000ABB37-BAF6-45B1-8186-AC4FD34DBD80}">
      <dgm:prSet/>
      <dgm:spPr/>
      <dgm:t>
        <a:bodyPr/>
        <a:lstStyle/>
        <a:p>
          <a:endParaRPr lang="en-US"/>
        </a:p>
      </dgm:t>
    </dgm:pt>
    <dgm:pt modelId="{EB7389E2-FAB5-49FD-A383-89550947F9C2}" type="sibTrans" cxnId="{000ABB37-BAF6-45B1-8186-AC4FD34DBD80}">
      <dgm:prSet/>
      <dgm:spPr/>
      <dgm:t>
        <a:bodyPr/>
        <a:lstStyle/>
        <a:p>
          <a:endParaRPr lang="en-US"/>
        </a:p>
      </dgm:t>
    </dgm:pt>
    <dgm:pt modelId="{3A8EEFEE-64FF-4FD1-B643-DA629220C7A0}">
      <dgm:prSet phldrT="[Text]">
        <dgm:style>
          <a:lnRef idx="2">
            <a:schemeClr val="accent5">
              <a:shade val="15000"/>
            </a:schemeClr>
          </a:lnRef>
          <a:fillRef idx="1">
            <a:schemeClr val="accent5"/>
          </a:fillRef>
          <a:effectRef idx="0">
            <a:schemeClr val="accent5"/>
          </a:effectRef>
          <a:fontRef idx="minor">
            <a:schemeClr val="lt1"/>
          </a:fontRef>
        </dgm:style>
      </dgm:prSet>
      <dgm:spPr/>
      <dgm:t>
        <a:bodyPr/>
        <a:lstStyle/>
        <a:p>
          <a:r>
            <a:rPr lang="en-US" dirty="0"/>
            <a:t>Core</a:t>
          </a:r>
        </a:p>
      </dgm:t>
    </dgm:pt>
    <dgm:pt modelId="{C33DDF5E-7E4D-4B95-9051-7E281DF817C1}" type="parTrans" cxnId="{BDE1233A-EA55-459D-89DB-04BB83D384A2}">
      <dgm:prSet/>
      <dgm:spPr/>
      <dgm:t>
        <a:bodyPr/>
        <a:lstStyle/>
        <a:p>
          <a:endParaRPr lang="en-US"/>
        </a:p>
      </dgm:t>
    </dgm:pt>
    <dgm:pt modelId="{98A38D5B-839E-4671-8170-06750DCCB21A}" type="sibTrans" cxnId="{BDE1233A-EA55-459D-89DB-04BB83D384A2}">
      <dgm:prSet/>
      <dgm:spPr/>
      <dgm:t>
        <a:bodyPr/>
        <a:lstStyle/>
        <a:p>
          <a:endParaRPr lang="en-US"/>
        </a:p>
      </dgm:t>
    </dgm:pt>
    <dgm:pt modelId="{2F42A220-4910-4A31-8F84-5B28FDD5B4ED}">
      <dgm:prSet phldrT="[Text]">
        <dgm:style>
          <a:lnRef idx="2">
            <a:schemeClr val="accent4">
              <a:shade val="15000"/>
            </a:schemeClr>
          </a:lnRef>
          <a:fillRef idx="1">
            <a:schemeClr val="accent4"/>
          </a:fillRef>
          <a:effectRef idx="0">
            <a:schemeClr val="accent4"/>
          </a:effectRef>
          <a:fontRef idx="minor">
            <a:schemeClr val="lt1"/>
          </a:fontRef>
        </dgm:style>
      </dgm:prSet>
      <dgm:spPr/>
      <dgm:t>
        <a:bodyPr/>
        <a:lstStyle/>
        <a:p>
          <a:r>
            <a:rPr lang="en-US" dirty="0"/>
            <a:t>Processor</a:t>
          </a:r>
        </a:p>
      </dgm:t>
    </dgm:pt>
    <dgm:pt modelId="{72101D0B-1019-47B1-AA9E-0E38A8371E9F}" type="parTrans" cxnId="{D113093B-AD6C-4670-B2F3-1EBAAEC8B48E}">
      <dgm:prSet/>
      <dgm:spPr/>
      <dgm:t>
        <a:bodyPr/>
        <a:lstStyle/>
        <a:p>
          <a:endParaRPr lang="en-US"/>
        </a:p>
      </dgm:t>
    </dgm:pt>
    <dgm:pt modelId="{74AA7E7F-8001-405A-A38C-864D01ECA733}" type="sibTrans" cxnId="{D113093B-AD6C-4670-B2F3-1EBAAEC8B48E}">
      <dgm:prSet/>
      <dgm:spPr/>
      <dgm:t>
        <a:bodyPr/>
        <a:lstStyle/>
        <a:p>
          <a:endParaRPr lang="en-US"/>
        </a:p>
      </dgm:t>
    </dgm:pt>
    <dgm:pt modelId="{09C3324E-9336-456E-85C7-91CB2EA69F76}">
      <dgm:prSet phldrT="[Text]">
        <dgm:style>
          <a:lnRef idx="2">
            <a:schemeClr val="accent4">
              <a:shade val="15000"/>
            </a:schemeClr>
          </a:lnRef>
          <a:fillRef idx="1">
            <a:schemeClr val="accent4"/>
          </a:fillRef>
          <a:effectRef idx="0">
            <a:schemeClr val="accent4"/>
          </a:effectRef>
          <a:fontRef idx="minor">
            <a:schemeClr val="lt1"/>
          </a:fontRef>
        </dgm:style>
      </dgm:prSet>
      <dgm:spPr/>
      <dgm:t>
        <a:bodyPr/>
        <a:lstStyle/>
        <a:p>
          <a:r>
            <a:rPr lang="en-US" dirty="0"/>
            <a:t>Processor</a:t>
          </a:r>
        </a:p>
      </dgm:t>
    </dgm:pt>
    <dgm:pt modelId="{F18B3725-6BAB-4F52-8559-7B22172DBFC8}" type="parTrans" cxnId="{C9DA22EB-565C-4A3C-8900-1EF0C1F92491}">
      <dgm:prSet/>
      <dgm:spPr/>
      <dgm:t>
        <a:bodyPr/>
        <a:lstStyle/>
        <a:p>
          <a:endParaRPr lang="en-US"/>
        </a:p>
      </dgm:t>
    </dgm:pt>
    <dgm:pt modelId="{5492E37E-C2F9-4008-9B94-01A134082198}" type="sibTrans" cxnId="{C9DA22EB-565C-4A3C-8900-1EF0C1F92491}">
      <dgm:prSet/>
      <dgm:spPr/>
      <dgm:t>
        <a:bodyPr/>
        <a:lstStyle/>
        <a:p>
          <a:endParaRPr lang="en-US"/>
        </a:p>
      </dgm:t>
    </dgm:pt>
    <dgm:pt modelId="{21AAF89C-D39D-4729-A286-F4F292DE67E6}">
      <dgm:prSet phldrT="[Text]">
        <dgm:style>
          <a:lnRef idx="2">
            <a:schemeClr val="accent5">
              <a:shade val="15000"/>
            </a:schemeClr>
          </a:lnRef>
          <a:fillRef idx="1">
            <a:schemeClr val="accent5"/>
          </a:fillRef>
          <a:effectRef idx="0">
            <a:schemeClr val="accent5"/>
          </a:effectRef>
          <a:fontRef idx="minor">
            <a:schemeClr val="lt1"/>
          </a:fontRef>
        </dgm:style>
      </dgm:prSet>
      <dgm:spPr/>
      <dgm:t>
        <a:bodyPr/>
        <a:lstStyle/>
        <a:p>
          <a:r>
            <a:rPr lang="en-US" dirty="0"/>
            <a:t>Core</a:t>
          </a:r>
        </a:p>
      </dgm:t>
    </dgm:pt>
    <dgm:pt modelId="{E23501F6-9B0A-450B-B53C-3D08CC274210}" type="parTrans" cxnId="{01986AD1-F899-4ECF-8500-E5ADB0FFE57B}">
      <dgm:prSet/>
      <dgm:spPr/>
      <dgm:t>
        <a:bodyPr/>
        <a:lstStyle/>
        <a:p>
          <a:endParaRPr lang="en-US"/>
        </a:p>
      </dgm:t>
    </dgm:pt>
    <dgm:pt modelId="{2547FDC3-9D75-46D6-8FFF-E0E538BFCC28}" type="sibTrans" cxnId="{01986AD1-F899-4ECF-8500-E5ADB0FFE57B}">
      <dgm:prSet/>
      <dgm:spPr/>
      <dgm:t>
        <a:bodyPr/>
        <a:lstStyle/>
        <a:p>
          <a:endParaRPr lang="en-US"/>
        </a:p>
      </dgm:t>
    </dgm:pt>
    <dgm:pt modelId="{BA4EA23A-83B3-43FB-9DAA-CBDC8A986286}">
      <dgm:prSet phldrT="[Text]">
        <dgm:style>
          <a:lnRef idx="2">
            <a:schemeClr val="accent6">
              <a:shade val="15000"/>
            </a:schemeClr>
          </a:lnRef>
          <a:fillRef idx="1">
            <a:schemeClr val="accent6"/>
          </a:fillRef>
          <a:effectRef idx="0">
            <a:schemeClr val="accent6"/>
          </a:effectRef>
          <a:fontRef idx="minor">
            <a:schemeClr val="lt1"/>
          </a:fontRef>
        </dgm:style>
      </dgm:prSet>
      <dgm:spPr/>
      <dgm:t>
        <a:bodyPr/>
        <a:lstStyle/>
        <a:p>
          <a:r>
            <a:rPr lang="en-US" dirty="0"/>
            <a:t>Task</a:t>
          </a:r>
          <a:r>
            <a:rPr lang="en-US" baseline="-25000" dirty="0"/>
            <a:t>5</a:t>
          </a:r>
          <a:endParaRPr lang="en-US" dirty="0"/>
        </a:p>
      </dgm:t>
    </dgm:pt>
    <dgm:pt modelId="{8CAF8E7A-5F98-4846-9938-E1F40208B502}" type="parTrans" cxnId="{00EDE97D-A012-4C10-B26B-CF3F0C4E587B}">
      <dgm:prSet/>
      <dgm:spPr/>
      <dgm:t>
        <a:bodyPr/>
        <a:lstStyle/>
        <a:p>
          <a:endParaRPr lang="en-US"/>
        </a:p>
      </dgm:t>
    </dgm:pt>
    <dgm:pt modelId="{EA6AB6E1-79CC-48AA-9ADC-043D961D0B27}" type="sibTrans" cxnId="{00EDE97D-A012-4C10-B26B-CF3F0C4E587B}">
      <dgm:prSet/>
      <dgm:spPr/>
      <dgm:t>
        <a:bodyPr/>
        <a:lstStyle/>
        <a:p>
          <a:endParaRPr lang="en-US"/>
        </a:p>
      </dgm:t>
    </dgm:pt>
    <dgm:pt modelId="{56CA2637-857C-4119-909B-76EA4272DD32}">
      <dgm:prSet phldrT="[Text]">
        <dgm:style>
          <a:lnRef idx="2">
            <a:schemeClr val="accent6">
              <a:shade val="15000"/>
            </a:schemeClr>
          </a:lnRef>
          <a:fillRef idx="1">
            <a:schemeClr val="accent6"/>
          </a:fillRef>
          <a:effectRef idx="0">
            <a:schemeClr val="accent6"/>
          </a:effectRef>
          <a:fontRef idx="minor">
            <a:schemeClr val="lt1"/>
          </a:fontRef>
        </dgm:style>
      </dgm:prSet>
      <dgm:spPr/>
      <dgm:t>
        <a:bodyPr/>
        <a:lstStyle/>
        <a:p>
          <a:r>
            <a:rPr lang="en-US" dirty="0"/>
            <a:t>Task</a:t>
          </a:r>
          <a:r>
            <a:rPr lang="en-US" baseline="-25000" dirty="0"/>
            <a:t>6</a:t>
          </a:r>
          <a:endParaRPr lang="en-US" dirty="0"/>
        </a:p>
      </dgm:t>
    </dgm:pt>
    <dgm:pt modelId="{AAD65EC1-BD97-4F01-AD00-DAC409F536F6}" type="parTrans" cxnId="{426AC37E-8E11-407B-B5E5-37C08B7F3AB1}">
      <dgm:prSet/>
      <dgm:spPr/>
      <dgm:t>
        <a:bodyPr/>
        <a:lstStyle/>
        <a:p>
          <a:endParaRPr lang="en-US"/>
        </a:p>
      </dgm:t>
    </dgm:pt>
    <dgm:pt modelId="{8BEBB11D-6211-42CB-A6FC-D7016D045433}" type="sibTrans" cxnId="{426AC37E-8E11-407B-B5E5-37C08B7F3AB1}">
      <dgm:prSet/>
      <dgm:spPr/>
      <dgm:t>
        <a:bodyPr/>
        <a:lstStyle/>
        <a:p>
          <a:endParaRPr lang="en-US"/>
        </a:p>
      </dgm:t>
    </dgm:pt>
    <dgm:pt modelId="{F9497423-7787-43BF-A1BE-F44991785509}">
      <dgm:prSet phldrT="[Text]">
        <dgm:style>
          <a:lnRef idx="2">
            <a:schemeClr val="accent5">
              <a:shade val="15000"/>
            </a:schemeClr>
          </a:lnRef>
          <a:fillRef idx="1">
            <a:schemeClr val="accent5"/>
          </a:fillRef>
          <a:effectRef idx="0">
            <a:schemeClr val="accent5"/>
          </a:effectRef>
          <a:fontRef idx="minor">
            <a:schemeClr val="lt1"/>
          </a:fontRef>
        </dgm:style>
      </dgm:prSet>
      <dgm:spPr/>
      <dgm:t>
        <a:bodyPr/>
        <a:lstStyle/>
        <a:p>
          <a:r>
            <a:rPr lang="en-US" dirty="0"/>
            <a:t>Core</a:t>
          </a:r>
        </a:p>
      </dgm:t>
    </dgm:pt>
    <dgm:pt modelId="{E8EAA6C4-E9AF-4A28-B46D-ADB8843DE078}" type="parTrans" cxnId="{54D50C26-9699-46C4-83DF-9D1170864BFC}">
      <dgm:prSet/>
      <dgm:spPr/>
      <dgm:t>
        <a:bodyPr/>
        <a:lstStyle/>
        <a:p>
          <a:endParaRPr lang="en-US"/>
        </a:p>
      </dgm:t>
    </dgm:pt>
    <dgm:pt modelId="{E9ECF69C-004A-4EDD-8E79-852778876B6D}" type="sibTrans" cxnId="{54D50C26-9699-46C4-83DF-9D1170864BFC}">
      <dgm:prSet/>
      <dgm:spPr/>
      <dgm:t>
        <a:bodyPr/>
        <a:lstStyle/>
        <a:p>
          <a:endParaRPr lang="en-US"/>
        </a:p>
      </dgm:t>
    </dgm:pt>
    <dgm:pt modelId="{B2960507-5DFE-4AE5-8926-0C45FA5E9053}">
      <dgm:prSet phldrT="[Text]">
        <dgm:style>
          <a:lnRef idx="2">
            <a:schemeClr val="accent6">
              <a:shade val="15000"/>
            </a:schemeClr>
          </a:lnRef>
          <a:fillRef idx="1">
            <a:schemeClr val="accent6"/>
          </a:fillRef>
          <a:effectRef idx="0">
            <a:schemeClr val="accent6"/>
          </a:effectRef>
          <a:fontRef idx="minor">
            <a:schemeClr val="lt1"/>
          </a:fontRef>
        </dgm:style>
      </dgm:prSet>
      <dgm:spPr/>
      <dgm:t>
        <a:bodyPr/>
        <a:lstStyle/>
        <a:p>
          <a:r>
            <a:rPr lang="en-US" dirty="0"/>
            <a:t>Task</a:t>
          </a:r>
          <a:r>
            <a:rPr lang="en-US" baseline="-25000" dirty="0"/>
            <a:t>…</a:t>
          </a:r>
          <a:endParaRPr lang="en-US" dirty="0"/>
        </a:p>
      </dgm:t>
    </dgm:pt>
    <dgm:pt modelId="{8A04D1E6-62FF-427D-86AA-376D0CF6B3B4}" type="parTrans" cxnId="{4016FC5D-0B0D-4D83-90F7-3678559BCB12}">
      <dgm:prSet/>
      <dgm:spPr/>
      <dgm:t>
        <a:bodyPr/>
        <a:lstStyle/>
        <a:p>
          <a:endParaRPr lang="en-US"/>
        </a:p>
      </dgm:t>
    </dgm:pt>
    <dgm:pt modelId="{3987DF88-A0A3-45F4-B49E-FC33CC0B7CF7}" type="sibTrans" cxnId="{4016FC5D-0B0D-4D83-90F7-3678559BCB12}">
      <dgm:prSet/>
      <dgm:spPr/>
      <dgm:t>
        <a:bodyPr/>
        <a:lstStyle/>
        <a:p>
          <a:endParaRPr lang="en-US"/>
        </a:p>
      </dgm:t>
    </dgm:pt>
    <dgm:pt modelId="{17B2640D-4177-40D0-9CC6-F484AD058A4A}">
      <dgm:prSet phldrT="[Text]">
        <dgm:style>
          <a:lnRef idx="2">
            <a:schemeClr val="accent6">
              <a:shade val="15000"/>
            </a:schemeClr>
          </a:lnRef>
          <a:fillRef idx="1">
            <a:schemeClr val="accent6"/>
          </a:fillRef>
          <a:effectRef idx="0">
            <a:schemeClr val="accent6"/>
          </a:effectRef>
          <a:fontRef idx="minor">
            <a:schemeClr val="lt1"/>
          </a:fontRef>
        </dgm:style>
      </dgm:prSet>
      <dgm:spPr/>
      <dgm:t>
        <a:bodyPr/>
        <a:lstStyle/>
        <a:p>
          <a:r>
            <a:rPr lang="en-US" dirty="0" err="1"/>
            <a:t>Task</a:t>
          </a:r>
          <a:r>
            <a:rPr lang="en-US" baseline="-25000" dirty="0" err="1"/>
            <a:t>n</a:t>
          </a:r>
          <a:endParaRPr lang="en-US" dirty="0"/>
        </a:p>
      </dgm:t>
    </dgm:pt>
    <dgm:pt modelId="{2975A251-6964-42E7-8375-87B8635C2199}" type="parTrans" cxnId="{8AC2A06A-7C95-49FC-AAB3-CB0AA8B44B75}">
      <dgm:prSet/>
      <dgm:spPr/>
      <dgm:t>
        <a:bodyPr/>
        <a:lstStyle/>
        <a:p>
          <a:endParaRPr lang="en-US"/>
        </a:p>
      </dgm:t>
    </dgm:pt>
    <dgm:pt modelId="{E708A18D-A600-4DB1-A9F9-F21E5713C3A1}" type="sibTrans" cxnId="{8AC2A06A-7C95-49FC-AAB3-CB0AA8B44B75}">
      <dgm:prSet/>
      <dgm:spPr/>
      <dgm:t>
        <a:bodyPr/>
        <a:lstStyle/>
        <a:p>
          <a:endParaRPr lang="en-US"/>
        </a:p>
      </dgm:t>
    </dgm:pt>
    <dgm:pt modelId="{9069B342-234C-40F0-AE36-628784B96AD8}">
      <dgm:prSet phldrT="[Text]">
        <dgm:style>
          <a:lnRef idx="2">
            <a:schemeClr val="accent5">
              <a:shade val="15000"/>
            </a:schemeClr>
          </a:lnRef>
          <a:fillRef idx="1">
            <a:schemeClr val="accent5"/>
          </a:fillRef>
          <a:effectRef idx="0">
            <a:schemeClr val="accent5"/>
          </a:effectRef>
          <a:fontRef idx="minor">
            <a:schemeClr val="lt1"/>
          </a:fontRef>
        </dgm:style>
      </dgm:prSet>
      <dgm:spPr/>
      <dgm:t>
        <a:bodyPr/>
        <a:lstStyle/>
        <a:p>
          <a:r>
            <a:rPr lang="en-US" dirty="0"/>
            <a:t>Core</a:t>
          </a:r>
        </a:p>
      </dgm:t>
    </dgm:pt>
    <dgm:pt modelId="{8728E795-DFFE-4CA3-B106-D44DCCCE86D6}" type="parTrans" cxnId="{AF224309-BBD7-4C14-BD12-21C2AD8ED93D}">
      <dgm:prSet/>
      <dgm:spPr/>
      <dgm:t>
        <a:bodyPr/>
        <a:lstStyle/>
        <a:p>
          <a:endParaRPr lang="en-US"/>
        </a:p>
      </dgm:t>
    </dgm:pt>
    <dgm:pt modelId="{25936E79-C359-4DE3-A89B-EB000822CE58}" type="sibTrans" cxnId="{AF224309-BBD7-4C14-BD12-21C2AD8ED93D}">
      <dgm:prSet/>
      <dgm:spPr/>
      <dgm:t>
        <a:bodyPr/>
        <a:lstStyle/>
        <a:p>
          <a:endParaRPr lang="en-US"/>
        </a:p>
      </dgm:t>
    </dgm:pt>
    <dgm:pt modelId="{302B97D2-1014-49D0-9622-B223F81CDC43}">
      <dgm:prSet phldrT="[Text]" custT="1">
        <dgm:style>
          <a:lnRef idx="2">
            <a:schemeClr val="accent3">
              <a:shade val="15000"/>
            </a:schemeClr>
          </a:lnRef>
          <a:fillRef idx="1">
            <a:schemeClr val="accent3"/>
          </a:fillRef>
          <a:effectRef idx="0">
            <a:schemeClr val="accent3"/>
          </a:effectRef>
          <a:fontRef idx="minor">
            <a:schemeClr val="lt1"/>
          </a:fontRef>
        </dgm:style>
      </dgm:prSet>
      <dgm:spPr/>
      <dgm:t>
        <a:bodyPr/>
        <a:lstStyle/>
        <a:p>
          <a:r>
            <a:rPr lang="en-US" sz="1200" dirty="0"/>
            <a:t>Node</a:t>
          </a:r>
          <a:endParaRPr lang="en-US" sz="1200" baseline="-25000" dirty="0"/>
        </a:p>
      </dgm:t>
    </dgm:pt>
    <dgm:pt modelId="{253EE406-B423-4BB0-8304-C579CBE04B74}" type="parTrans" cxnId="{FE986B07-63C6-4CFC-8D60-5BD11E7723D8}">
      <dgm:prSet/>
      <dgm:spPr/>
      <dgm:t>
        <a:bodyPr/>
        <a:lstStyle/>
        <a:p>
          <a:endParaRPr lang="en-US"/>
        </a:p>
      </dgm:t>
    </dgm:pt>
    <dgm:pt modelId="{545F7CA4-14B5-44BE-A97B-3E0EF4E2E814}" type="sibTrans" cxnId="{FE986B07-63C6-4CFC-8D60-5BD11E7723D8}">
      <dgm:prSet/>
      <dgm:spPr/>
      <dgm:t>
        <a:bodyPr/>
        <a:lstStyle/>
        <a:p>
          <a:endParaRPr lang="en-US"/>
        </a:p>
      </dgm:t>
    </dgm:pt>
    <dgm:pt modelId="{10CD3D5C-FABB-4B36-8767-3BF69811C364}">
      <dgm:prSet phldrT="[Text]">
        <dgm:style>
          <a:lnRef idx="2">
            <a:schemeClr val="accent4">
              <a:shade val="15000"/>
            </a:schemeClr>
          </a:lnRef>
          <a:fillRef idx="1">
            <a:schemeClr val="accent4"/>
          </a:fillRef>
          <a:effectRef idx="0">
            <a:schemeClr val="accent4"/>
          </a:effectRef>
          <a:fontRef idx="minor">
            <a:schemeClr val="lt1"/>
          </a:fontRef>
        </dgm:style>
      </dgm:prSet>
      <dgm:spPr/>
      <dgm:t>
        <a:bodyPr/>
        <a:lstStyle/>
        <a:p>
          <a:r>
            <a:rPr lang="en-US" dirty="0"/>
            <a:t>Processor</a:t>
          </a:r>
          <a:r>
            <a:rPr lang="en-US" baseline="-25000" dirty="0"/>
            <a:t>1</a:t>
          </a:r>
          <a:endParaRPr lang="en-US" dirty="0"/>
        </a:p>
      </dgm:t>
    </dgm:pt>
    <dgm:pt modelId="{00639F0A-56DB-4750-A27A-7410D026E334}" type="parTrans" cxnId="{87C201DF-4E2E-4B50-86B8-3B0485B25FBF}">
      <dgm:prSet/>
      <dgm:spPr/>
      <dgm:t>
        <a:bodyPr/>
        <a:lstStyle/>
        <a:p>
          <a:endParaRPr lang="en-US"/>
        </a:p>
      </dgm:t>
    </dgm:pt>
    <dgm:pt modelId="{A02BCAE3-4800-4EBF-9719-4DD8560A810A}" type="sibTrans" cxnId="{87C201DF-4E2E-4B50-86B8-3B0485B25FBF}">
      <dgm:prSet/>
      <dgm:spPr/>
      <dgm:t>
        <a:bodyPr/>
        <a:lstStyle/>
        <a:p>
          <a:endParaRPr lang="en-US"/>
        </a:p>
      </dgm:t>
    </dgm:pt>
    <dgm:pt modelId="{D82D1971-C486-4E87-8A15-F75DDF0E4844}">
      <dgm:prSet phldrT="[Text]">
        <dgm:style>
          <a:lnRef idx="2">
            <a:schemeClr val="accent5">
              <a:shade val="15000"/>
            </a:schemeClr>
          </a:lnRef>
          <a:fillRef idx="1">
            <a:schemeClr val="accent5"/>
          </a:fillRef>
          <a:effectRef idx="0">
            <a:schemeClr val="accent5"/>
          </a:effectRef>
          <a:fontRef idx="minor">
            <a:schemeClr val="lt1"/>
          </a:fontRef>
        </dgm:style>
      </dgm:prSet>
      <dgm:spPr/>
      <dgm:t>
        <a:bodyPr/>
        <a:lstStyle/>
        <a:p>
          <a:r>
            <a:rPr lang="en-US" dirty="0"/>
            <a:t>Core</a:t>
          </a:r>
        </a:p>
      </dgm:t>
    </dgm:pt>
    <dgm:pt modelId="{48138299-BB6C-4418-A505-5A70A2AB14D5}" type="parTrans" cxnId="{E49A0A98-4004-472B-8F60-555DD1F06D11}">
      <dgm:prSet/>
      <dgm:spPr/>
      <dgm:t>
        <a:bodyPr/>
        <a:lstStyle/>
        <a:p>
          <a:endParaRPr lang="en-US"/>
        </a:p>
      </dgm:t>
    </dgm:pt>
    <dgm:pt modelId="{75274F04-058E-49C8-B2DE-517B5D63342E}" type="sibTrans" cxnId="{E49A0A98-4004-472B-8F60-555DD1F06D11}">
      <dgm:prSet/>
      <dgm:spPr/>
      <dgm:t>
        <a:bodyPr/>
        <a:lstStyle/>
        <a:p>
          <a:endParaRPr lang="en-US"/>
        </a:p>
      </dgm:t>
    </dgm:pt>
    <dgm:pt modelId="{6C3C03FB-37C6-484E-9B68-076CC13622CD}">
      <dgm:prSet phldrT="[Text]">
        <dgm:style>
          <a:lnRef idx="2">
            <a:schemeClr val="accent6">
              <a:shade val="15000"/>
            </a:schemeClr>
          </a:lnRef>
          <a:fillRef idx="1">
            <a:schemeClr val="accent6"/>
          </a:fillRef>
          <a:effectRef idx="0">
            <a:schemeClr val="accent6"/>
          </a:effectRef>
          <a:fontRef idx="minor">
            <a:schemeClr val="lt1"/>
          </a:fontRef>
        </dgm:style>
      </dgm:prSet>
      <dgm:spPr/>
      <dgm:t>
        <a:bodyPr/>
        <a:lstStyle/>
        <a:p>
          <a:r>
            <a:rPr lang="en-US" dirty="0"/>
            <a:t>Task</a:t>
          </a:r>
          <a:r>
            <a:rPr lang="en-US" baseline="-25000" dirty="0"/>
            <a:t>1</a:t>
          </a:r>
          <a:endParaRPr lang="en-US" dirty="0"/>
        </a:p>
      </dgm:t>
    </dgm:pt>
    <dgm:pt modelId="{A386C645-D06C-4261-AF7F-5AB4F14D4978}" type="parTrans" cxnId="{C3F33B69-A906-41D4-857E-356E72AD4ED4}">
      <dgm:prSet/>
      <dgm:spPr/>
      <dgm:t>
        <a:bodyPr/>
        <a:lstStyle/>
        <a:p>
          <a:endParaRPr lang="en-US"/>
        </a:p>
      </dgm:t>
    </dgm:pt>
    <dgm:pt modelId="{92E7E636-D32C-4AAB-B4CC-2FD64A546BB0}" type="sibTrans" cxnId="{C3F33B69-A906-41D4-857E-356E72AD4ED4}">
      <dgm:prSet/>
      <dgm:spPr/>
      <dgm:t>
        <a:bodyPr/>
        <a:lstStyle/>
        <a:p>
          <a:endParaRPr lang="en-US"/>
        </a:p>
      </dgm:t>
    </dgm:pt>
    <dgm:pt modelId="{A709788E-1D47-41C6-8EBF-983B9C6CAE21}">
      <dgm:prSet phldrT="[Text]">
        <dgm:style>
          <a:lnRef idx="2">
            <a:schemeClr val="accent5">
              <a:shade val="15000"/>
            </a:schemeClr>
          </a:lnRef>
          <a:fillRef idx="1">
            <a:schemeClr val="accent5"/>
          </a:fillRef>
          <a:effectRef idx="0">
            <a:schemeClr val="accent5"/>
          </a:effectRef>
          <a:fontRef idx="minor">
            <a:schemeClr val="lt1"/>
          </a:fontRef>
        </dgm:style>
      </dgm:prSet>
      <dgm:spPr/>
      <dgm:t>
        <a:bodyPr/>
        <a:lstStyle/>
        <a:p>
          <a:r>
            <a:rPr lang="en-US" dirty="0"/>
            <a:t>Core</a:t>
          </a:r>
          <a:endParaRPr lang="en-US" baseline="-25000" dirty="0"/>
        </a:p>
      </dgm:t>
    </dgm:pt>
    <dgm:pt modelId="{F451503B-1A52-4C16-8B30-44D698CFE2D4}" type="parTrans" cxnId="{9E9E92C3-BB25-4161-A9F1-BA9E10DB620F}">
      <dgm:prSet/>
      <dgm:spPr/>
      <dgm:t>
        <a:bodyPr/>
        <a:lstStyle/>
        <a:p>
          <a:endParaRPr lang="en-US"/>
        </a:p>
      </dgm:t>
    </dgm:pt>
    <dgm:pt modelId="{7B8C0BDD-81AA-45E7-B8C6-2667A17D3B76}" type="sibTrans" cxnId="{9E9E92C3-BB25-4161-A9F1-BA9E10DB620F}">
      <dgm:prSet/>
      <dgm:spPr/>
      <dgm:t>
        <a:bodyPr/>
        <a:lstStyle/>
        <a:p>
          <a:endParaRPr lang="en-US"/>
        </a:p>
      </dgm:t>
    </dgm:pt>
    <dgm:pt modelId="{CA016EAF-8395-4128-94C1-CFB3BE0C5938}">
      <dgm:prSet phldrT="[Text]">
        <dgm:style>
          <a:lnRef idx="2">
            <a:schemeClr val="accent6">
              <a:shade val="15000"/>
            </a:schemeClr>
          </a:lnRef>
          <a:fillRef idx="1">
            <a:schemeClr val="accent6"/>
          </a:fillRef>
          <a:effectRef idx="0">
            <a:schemeClr val="accent6"/>
          </a:effectRef>
          <a:fontRef idx="minor">
            <a:schemeClr val="lt1"/>
          </a:fontRef>
        </dgm:style>
      </dgm:prSet>
      <dgm:spPr/>
      <dgm:t>
        <a:bodyPr/>
        <a:lstStyle/>
        <a:p>
          <a:r>
            <a:rPr lang="en-US" dirty="0"/>
            <a:t>Task</a:t>
          </a:r>
          <a:r>
            <a:rPr lang="en-US" baseline="-25000" dirty="0"/>
            <a:t>2</a:t>
          </a:r>
          <a:endParaRPr lang="en-US" dirty="0"/>
        </a:p>
      </dgm:t>
    </dgm:pt>
    <dgm:pt modelId="{A0589EB2-684A-4614-A8DB-97B038888ED3}" type="parTrans" cxnId="{954166D0-C6C6-4F3D-A595-407B27CE3B6F}">
      <dgm:prSet/>
      <dgm:spPr/>
      <dgm:t>
        <a:bodyPr/>
        <a:lstStyle/>
        <a:p>
          <a:endParaRPr lang="en-US"/>
        </a:p>
      </dgm:t>
    </dgm:pt>
    <dgm:pt modelId="{3503B3E7-AD7B-48CA-8453-8DA95DA23B12}" type="sibTrans" cxnId="{954166D0-C6C6-4F3D-A595-407B27CE3B6F}">
      <dgm:prSet/>
      <dgm:spPr/>
      <dgm:t>
        <a:bodyPr/>
        <a:lstStyle/>
        <a:p>
          <a:endParaRPr lang="en-US"/>
        </a:p>
      </dgm:t>
    </dgm:pt>
    <dgm:pt modelId="{662AA260-FF02-4DAA-AA13-5EB1D1CD32F4}">
      <dgm:prSet phldrT="[Text]">
        <dgm:style>
          <a:lnRef idx="2">
            <a:schemeClr val="accent4">
              <a:shade val="15000"/>
            </a:schemeClr>
          </a:lnRef>
          <a:fillRef idx="1">
            <a:schemeClr val="accent4"/>
          </a:fillRef>
          <a:effectRef idx="0">
            <a:schemeClr val="accent4"/>
          </a:effectRef>
          <a:fontRef idx="minor">
            <a:schemeClr val="lt1"/>
          </a:fontRef>
        </dgm:style>
      </dgm:prSet>
      <dgm:spPr/>
      <dgm:t>
        <a:bodyPr/>
        <a:lstStyle/>
        <a:p>
          <a:r>
            <a:rPr lang="en-US" dirty="0"/>
            <a:t>Processor</a:t>
          </a:r>
        </a:p>
      </dgm:t>
    </dgm:pt>
    <dgm:pt modelId="{5A2054A7-EB01-404C-8751-ECB80EEF1ECD}" type="parTrans" cxnId="{C7036C53-12A7-488F-AA58-F0EFD30403BD}">
      <dgm:prSet/>
      <dgm:spPr/>
      <dgm:t>
        <a:bodyPr/>
        <a:lstStyle/>
        <a:p>
          <a:endParaRPr lang="en-US"/>
        </a:p>
      </dgm:t>
    </dgm:pt>
    <dgm:pt modelId="{F60B1252-C61E-4CA2-AFB8-22DFE2C8862C}" type="sibTrans" cxnId="{C7036C53-12A7-488F-AA58-F0EFD30403BD}">
      <dgm:prSet/>
      <dgm:spPr/>
      <dgm:t>
        <a:bodyPr/>
        <a:lstStyle/>
        <a:p>
          <a:endParaRPr lang="en-US"/>
        </a:p>
      </dgm:t>
    </dgm:pt>
    <dgm:pt modelId="{85CE2FC3-5B20-4E74-93F5-F7CB8E41F7E7}">
      <dgm:prSet phldrT="[Text]">
        <dgm:style>
          <a:lnRef idx="2">
            <a:schemeClr val="accent5">
              <a:shade val="15000"/>
            </a:schemeClr>
          </a:lnRef>
          <a:fillRef idx="1">
            <a:schemeClr val="accent5"/>
          </a:fillRef>
          <a:effectRef idx="0">
            <a:schemeClr val="accent5"/>
          </a:effectRef>
          <a:fontRef idx="minor">
            <a:schemeClr val="lt1"/>
          </a:fontRef>
        </dgm:style>
      </dgm:prSet>
      <dgm:spPr/>
      <dgm:t>
        <a:bodyPr/>
        <a:lstStyle/>
        <a:p>
          <a:r>
            <a:rPr lang="en-US" dirty="0"/>
            <a:t>Core</a:t>
          </a:r>
        </a:p>
      </dgm:t>
    </dgm:pt>
    <dgm:pt modelId="{6EFF71A3-F6C7-4247-902F-03F1906AF4B5}" type="parTrans" cxnId="{7E3A8B84-3AE0-4D6D-B714-44D62DCE993B}">
      <dgm:prSet/>
      <dgm:spPr/>
      <dgm:t>
        <a:bodyPr/>
        <a:lstStyle/>
        <a:p>
          <a:endParaRPr lang="en-US"/>
        </a:p>
      </dgm:t>
    </dgm:pt>
    <dgm:pt modelId="{163C1AB1-34DE-4365-8310-4DDD7893403C}" type="sibTrans" cxnId="{7E3A8B84-3AE0-4D6D-B714-44D62DCE993B}">
      <dgm:prSet/>
      <dgm:spPr/>
      <dgm:t>
        <a:bodyPr/>
        <a:lstStyle/>
        <a:p>
          <a:endParaRPr lang="en-US"/>
        </a:p>
      </dgm:t>
    </dgm:pt>
    <dgm:pt modelId="{9B9D410A-7A9A-416A-9F12-E2403D566ED3}">
      <dgm:prSet phldrT="[Text]">
        <dgm:style>
          <a:lnRef idx="2">
            <a:schemeClr val="accent6">
              <a:shade val="15000"/>
            </a:schemeClr>
          </a:lnRef>
          <a:fillRef idx="1">
            <a:schemeClr val="accent6"/>
          </a:fillRef>
          <a:effectRef idx="0">
            <a:schemeClr val="accent6"/>
          </a:effectRef>
          <a:fontRef idx="minor">
            <a:schemeClr val="lt1"/>
          </a:fontRef>
        </dgm:style>
      </dgm:prSet>
      <dgm:spPr/>
      <dgm:t>
        <a:bodyPr/>
        <a:lstStyle/>
        <a:p>
          <a:r>
            <a:rPr lang="en-US" dirty="0"/>
            <a:t>Task</a:t>
          </a:r>
          <a:r>
            <a:rPr lang="en-US" baseline="-25000" dirty="0"/>
            <a:t>3</a:t>
          </a:r>
        </a:p>
      </dgm:t>
    </dgm:pt>
    <dgm:pt modelId="{271D4AE8-3E88-49F6-A6CB-8D719994BBA8}" type="parTrans" cxnId="{32E0B7E9-8329-40BC-81C8-8A36B5E5EB33}">
      <dgm:prSet/>
      <dgm:spPr/>
      <dgm:t>
        <a:bodyPr/>
        <a:lstStyle/>
        <a:p>
          <a:endParaRPr lang="en-US"/>
        </a:p>
      </dgm:t>
    </dgm:pt>
    <dgm:pt modelId="{796F8ACD-D886-4347-AB99-46E2754BF5F6}" type="sibTrans" cxnId="{32E0B7E9-8329-40BC-81C8-8A36B5E5EB33}">
      <dgm:prSet/>
      <dgm:spPr/>
      <dgm:t>
        <a:bodyPr/>
        <a:lstStyle/>
        <a:p>
          <a:endParaRPr lang="en-US"/>
        </a:p>
      </dgm:t>
    </dgm:pt>
    <dgm:pt modelId="{50634887-9D04-441A-8E79-0541A92F607A}">
      <dgm:prSet phldrT="[Text]">
        <dgm:style>
          <a:lnRef idx="2">
            <a:schemeClr val="accent5">
              <a:shade val="15000"/>
            </a:schemeClr>
          </a:lnRef>
          <a:fillRef idx="1">
            <a:schemeClr val="accent5"/>
          </a:fillRef>
          <a:effectRef idx="0">
            <a:schemeClr val="accent5"/>
          </a:effectRef>
          <a:fontRef idx="minor">
            <a:schemeClr val="lt1"/>
          </a:fontRef>
        </dgm:style>
      </dgm:prSet>
      <dgm:spPr/>
      <dgm:t>
        <a:bodyPr/>
        <a:lstStyle/>
        <a:p>
          <a:r>
            <a:rPr lang="en-US" dirty="0"/>
            <a:t>Core</a:t>
          </a:r>
        </a:p>
      </dgm:t>
    </dgm:pt>
    <dgm:pt modelId="{F0AF1BF0-4BC5-4BAD-B233-02418578B993}" type="parTrans" cxnId="{FEA2FDF9-159A-4629-99F5-6D2CC576823A}">
      <dgm:prSet/>
      <dgm:spPr/>
      <dgm:t>
        <a:bodyPr/>
        <a:lstStyle/>
        <a:p>
          <a:endParaRPr lang="en-US"/>
        </a:p>
      </dgm:t>
    </dgm:pt>
    <dgm:pt modelId="{2D7B5E32-2B0D-4D68-9AA4-77820B9A5743}" type="sibTrans" cxnId="{FEA2FDF9-159A-4629-99F5-6D2CC576823A}">
      <dgm:prSet/>
      <dgm:spPr/>
      <dgm:t>
        <a:bodyPr/>
        <a:lstStyle/>
        <a:p>
          <a:endParaRPr lang="en-US"/>
        </a:p>
      </dgm:t>
    </dgm:pt>
    <dgm:pt modelId="{CE77F216-7BFD-42E5-A225-35A95FE271BF}">
      <dgm:prSet phldrT="[Text]">
        <dgm:style>
          <a:lnRef idx="2">
            <a:schemeClr val="accent6">
              <a:shade val="15000"/>
            </a:schemeClr>
          </a:lnRef>
          <a:fillRef idx="1">
            <a:schemeClr val="accent6"/>
          </a:fillRef>
          <a:effectRef idx="0">
            <a:schemeClr val="accent6"/>
          </a:effectRef>
          <a:fontRef idx="minor">
            <a:schemeClr val="lt1"/>
          </a:fontRef>
        </dgm:style>
      </dgm:prSet>
      <dgm:spPr/>
      <dgm:t>
        <a:bodyPr/>
        <a:lstStyle/>
        <a:p>
          <a:r>
            <a:rPr lang="en-US" dirty="0"/>
            <a:t>Task</a:t>
          </a:r>
          <a:r>
            <a:rPr lang="en-US" baseline="-25000" dirty="0"/>
            <a:t>4</a:t>
          </a:r>
          <a:endParaRPr lang="en-US" dirty="0"/>
        </a:p>
      </dgm:t>
    </dgm:pt>
    <dgm:pt modelId="{7FAB4F85-B343-4329-864D-64220DABE89F}" type="parTrans" cxnId="{2A81F3AC-42AB-458D-8643-736D83D2BF5E}">
      <dgm:prSet/>
      <dgm:spPr/>
      <dgm:t>
        <a:bodyPr/>
        <a:lstStyle/>
        <a:p>
          <a:endParaRPr lang="en-US"/>
        </a:p>
      </dgm:t>
    </dgm:pt>
    <dgm:pt modelId="{71578B51-AD70-40CA-ACC2-C1D087D065FE}" type="sibTrans" cxnId="{2A81F3AC-42AB-458D-8643-736D83D2BF5E}">
      <dgm:prSet/>
      <dgm:spPr/>
      <dgm:t>
        <a:bodyPr/>
        <a:lstStyle/>
        <a:p>
          <a:endParaRPr lang="en-US"/>
        </a:p>
      </dgm:t>
    </dgm:pt>
    <dgm:pt modelId="{B175281C-178F-406D-AE70-093369BD641A}">
      <dgm:prSet phldrT="[Text]">
        <dgm:style>
          <a:lnRef idx="2">
            <a:schemeClr val="accent1">
              <a:shade val="15000"/>
            </a:schemeClr>
          </a:lnRef>
          <a:fillRef idx="1">
            <a:schemeClr val="accent1"/>
          </a:fillRef>
          <a:effectRef idx="0">
            <a:schemeClr val="accent1"/>
          </a:effectRef>
          <a:fontRef idx="minor">
            <a:schemeClr val="lt1"/>
          </a:fontRef>
        </dgm:style>
      </dgm:prSet>
      <dgm:spPr/>
      <dgm:t>
        <a:bodyPr/>
        <a:lstStyle/>
        <a:p>
          <a:r>
            <a:rPr lang="en-US" dirty="0"/>
            <a:t>Cluster</a:t>
          </a:r>
        </a:p>
      </dgm:t>
    </dgm:pt>
    <dgm:pt modelId="{F6043C11-9BDB-46C6-8EFC-2EAAC3378AD6}" type="parTrans" cxnId="{C81E2705-AD3D-4C2B-B8DD-FF87D94C1508}">
      <dgm:prSet/>
      <dgm:spPr/>
      <dgm:t>
        <a:bodyPr/>
        <a:lstStyle/>
        <a:p>
          <a:endParaRPr lang="en-US"/>
        </a:p>
      </dgm:t>
    </dgm:pt>
    <dgm:pt modelId="{EE8AA233-5A58-4D5F-939D-D435D524F85C}" type="sibTrans" cxnId="{C81E2705-AD3D-4C2B-B8DD-FF87D94C1508}">
      <dgm:prSet/>
      <dgm:spPr/>
      <dgm:t>
        <a:bodyPr/>
        <a:lstStyle/>
        <a:p>
          <a:endParaRPr lang="en-US"/>
        </a:p>
      </dgm:t>
    </dgm:pt>
    <dgm:pt modelId="{B56A0948-9D9B-4ABD-943C-61CC1B050310}" type="pres">
      <dgm:prSet presAssocID="{E2054BF5-F8CB-4419-8BF7-35D07DB4FB26}" presName="hierChild1" presStyleCnt="0">
        <dgm:presLayoutVars>
          <dgm:orgChart val="1"/>
          <dgm:chPref val="1"/>
          <dgm:dir/>
          <dgm:animOne val="branch"/>
          <dgm:animLvl val="lvl"/>
          <dgm:resizeHandles/>
        </dgm:presLayoutVars>
      </dgm:prSet>
      <dgm:spPr/>
    </dgm:pt>
    <dgm:pt modelId="{2E45EAC5-5582-4CCC-9E16-1B1C15BF64EA}" type="pres">
      <dgm:prSet presAssocID="{B175281C-178F-406D-AE70-093369BD641A}" presName="hierRoot1" presStyleCnt="0">
        <dgm:presLayoutVars>
          <dgm:hierBranch val="init"/>
        </dgm:presLayoutVars>
      </dgm:prSet>
      <dgm:spPr/>
    </dgm:pt>
    <dgm:pt modelId="{C0840437-FAB9-48A8-BCFB-0DC3A5EE9F1B}" type="pres">
      <dgm:prSet presAssocID="{B175281C-178F-406D-AE70-093369BD641A}" presName="rootComposite1" presStyleCnt="0"/>
      <dgm:spPr/>
    </dgm:pt>
    <dgm:pt modelId="{76CB79F9-F49D-4AE9-A7FD-239231C89790}" type="pres">
      <dgm:prSet presAssocID="{B175281C-178F-406D-AE70-093369BD641A}" presName="rootText1" presStyleLbl="node0" presStyleIdx="0" presStyleCnt="1">
        <dgm:presLayoutVars>
          <dgm:chPref val="3"/>
        </dgm:presLayoutVars>
      </dgm:prSet>
      <dgm:spPr/>
    </dgm:pt>
    <dgm:pt modelId="{AC23B83F-EB03-410A-9025-9D3819E8570D}" type="pres">
      <dgm:prSet presAssocID="{B175281C-178F-406D-AE70-093369BD641A}" presName="rootConnector1" presStyleLbl="node1" presStyleIdx="0" presStyleCnt="0"/>
      <dgm:spPr/>
    </dgm:pt>
    <dgm:pt modelId="{EE90C3E5-E8BC-414A-83E9-E20504C56758}" type="pres">
      <dgm:prSet presAssocID="{B175281C-178F-406D-AE70-093369BD641A}" presName="hierChild2" presStyleCnt="0"/>
      <dgm:spPr/>
    </dgm:pt>
    <dgm:pt modelId="{6EBC6FAC-0128-4DC6-A88E-7C4654CAD597}" type="pres">
      <dgm:prSet presAssocID="{253EE406-B423-4BB0-8304-C579CBE04B74}" presName="Name37" presStyleLbl="parChTrans1D2" presStyleIdx="0" presStyleCnt="2"/>
      <dgm:spPr/>
    </dgm:pt>
    <dgm:pt modelId="{ED8CF1D4-EE97-49D3-9D0D-6167C034B5A1}" type="pres">
      <dgm:prSet presAssocID="{302B97D2-1014-49D0-9622-B223F81CDC43}" presName="hierRoot2" presStyleCnt="0">
        <dgm:presLayoutVars>
          <dgm:hierBranch val="init"/>
        </dgm:presLayoutVars>
      </dgm:prSet>
      <dgm:spPr/>
    </dgm:pt>
    <dgm:pt modelId="{C8999D02-0CE7-4163-9E12-037CF12C18CD}" type="pres">
      <dgm:prSet presAssocID="{302B97D2-1014-49D0-9622-B223F81CDC43}" presName="rootComposite" presStyleCnt="0"/>
      <dgm:spPr/>
    </dgm:pt>
    <dgm:pt modelId="{5655C93D-E2C5-4BA1-AB73-6915535028A4}" type="pres">
      <dgm:prSet presAssocID="{302B97D2-1014-49D0-9622-B223F81CDC43}" presName="rootText" presStyleLbl="node2" presStyleIdx="0" presStyleCnt="2">
        <dgm:presLayoutVars>
          <dgm:chPref val="3"/>
        </dgm:presLayoutVars>
      </dgm:prSet>
      <dgm:spPr/>
    </dgm:pt>
    <dgm:pt modelId="{03281C82-170F-4D3F-9FA4-A9EE1BEB0635}" type="pres">
      <dgm:prSet presAssocID="{302B97D2-1014-49D0-9622-B223F81CDC43}" presName="rootConnector" presStyleLbl="node2" presStyleIdx="0" presStyleCnt="2"/>
      <dgm:spPr/>
    </dgm:pt>
    <dgm:pt modelId="{E88A3C4E-08D3-4A08-8BBE-3D97CF2FCBC1}" type="pres">
      <dgm:prSet presAssocID="{302B97D2-1014-49D0-9622-B223F81CDC43}" presName="hierChild4" presStyleCnt="0"/>
      <dgm:spPr/>
    </dgm:pt>
    <dgm:pt modelId="{3A19BA2E-6CD2-4B22-8D2E-4557EC238F47}" type="pres">
      <dgm:prSet presAssocID="{00639F0A-56DB-4750-A27A-7410D026E334}" presName="Name37" presStyleLbl="parChTrans1D3" presStyleIdx="0" presStyleCnt="4"/>
      <dgm:spPr/>
    </dgm:pt>
    <dgm:pt modelId="{BC1BA6D5-EA2A-4E03-BC96-3251ABA7EB80}" type="pres">
      <dgm:prSet presAssocID="{10CD3D5C-FABB-4B36-8767-3BF69811C364}" presName="hierRoot2" presStyleCnt="0">
        <dgm:presLayoutVars>
          <dgm:hierBranch val="init"/>
        </dgm:presLayoutVars>
      </dgm:prSet>
      <dgm:spPr/>
    </dgm:pt>
    <dgm:pt modelId="{244B7BA5-B93B-442D-A369-0D884637DE3A}" type="pres">
      <dgm:prSet presAssocID="{10CD3D5C-FABB-4B36-8767-3BF69811C364}" presName="rootComposite" presStyleCnt="0"/>
      <dgm:spPr/>
    </dgm:pt>
    <dgm:pt modelId="{A3FA97D1-5BD6-4008-853E-401C21CFD06D}" type="pres">
      <dgm:prSet presAssocID="{10CD3D5C-FABB-4B36-8767-3BF69811C364}" presName="rootText" presStyleLbl="node3" presStyleIdx="0" presStyleCnt="4">
        <dgm:presLayoutVars>
          <dgm:chPref val="3"/>
        </dgm:presLayoutVars>
      </dgm:prSet>
      <dgm:spPr/>
    </dgm:pt>
    <dgm:pt modelId="{938B9CA9-5A6D-42B0-94F7-33082A37F4E0}" type="pres">
      <dgm:prSet presAssocID="{10CD3D5C-FABB-4B36-8767-3BF69811C364}" presName="rootConnector" presStyleLbl="node3" presStyleIdx="0" presStyleCnt="4"/>
      <dgm:spPr/>
    </dgm:pt>
    <dgm:pt modelId="{07D060DB-D85F-49A3-A91D-550BA34162C1}" type="pres">
      <dgm:prSet presAssocID="{10CD3D5C-FABB-4B36-8767-3BF69811C364}" presName="hierChild4" presStyleCnt="0"/>
      <dgm:spPr/>
    </dgm:pt>
    <dgm:pt modelId="{F2EAE9F0-309D-4814-85BE-1B41299E83E9}" type="pres">
      <dgm:prSet presAssocID="{48138299-BB6C-4418-A505-5A70A2AB14D5}" presName="Name37" presStyleLbl="parChTrans1D4" presStyleIdx="0" presStyleCnt="16"/>
      <dgm:spPr/>
    </dgm:pt>
    <dgm:pt modelId="{860121F9-C1FE-41B2-A063-30A7C62D9C66}" type="pres">
      <dgm:prSet presAssocID="{D82D1971-C486-4E87-8A15-F75DDF0E4844}" presName="hierRoot2" presStyleCnt="0">
        <dgm:presLayoutVars>
          <dgm:hierBranch val="init"/>
        </dgm:presLayoutVars>
      </dgm:prSet>
      <dgm:spPr/>
    </dgm:pt>
    <dgm:pt modelId="{C1E00DB3-603A-4895-BB18-4C56B77A4CF8}" type="pres">
      <dgm:prSet presAssocID="{D82D1971-C486-4E87-8A15-F75DDF0E4844}" presName="rootComposite" presStyleCnt="0"/>
      <dgm:spPr/>
    </dgm:pt>
    <dgm:pt modelId="{57D95651-A607-4454-AD5B-C4663C156726}" type="pres">
      <dgm:prSet presAssocID="{D82D1971-C486-4E87-8A15-F75DDF0E4844}" presName="rootText" presStyleLbl="node4" presStyleIdx="0" presStyleCnt="16">
        <dgm:presLayoutVars>
          <dgm:chPref val="3"/>
        </dgm:presLayoutVars>
      </dgm:prSet>
      <dgm:spPr/>
    </dgm:pt>
    <dgm:pt modelId="{F3EA85F6-5823-44E2-B4B9-4A378BA83A7F}" type="pres">
      <dgm:prSet presAssocID="{D82D1971-C486-4E87-8A15-F75DDF0E4844}" presName="rootConnector" presStyleLbl="node4" presStyleIdx="0" presStyleCnt="16"/>
      <dgm:spPr/>
    </dgm:pt>
    <dgm:pt modelId="{90FF1857-AE6C-4533-8E99-19F3309BB2CC}" type="pres">
      <dgm:prSet presAssocID="{D82D1971-C486-4E87-8A15-F75DDF0E4844}" presName="hierChild4" presStyleCnt="0"/>
      <dgm:spPr/>
    </dgm:pt>
    <dgm:pt modelId="{A99F3A94-122D-4897-920C-941BDE288774}" type="pres">
      <dgm:prSet presAssocID="{A386C645-D06C-4261-AF7F-5AB4F14D4978}" presName="Name37" presStyleLbl="parChTrans1D4" presStyleIdx="1" presStyleCnt="16"/>
      <dgm:spPr/>
    </dgm:pt>
    <dgm:pt modelId="{71FDE95E-D2F0-445C-B3D3-BBD7152409E7}" type="pres">
      <dgm:prSet presAssocID="{6C3C03FB-37C6-484E-9B68-076CC13622CD}" presName="hierRoot2" presStyleCnt="0">
        <dgm:presLayoutVars>
          <dgm:hierBranch val="init"/>
        </dgm:presLayoutVars>
      </dgm:prSet>
      <dgm:spPr/>
    </dgm:pt>
    <dgm:pt modelId="{F46E1CF1-9AA7-4A74-A92A-38BD76BF08FE}" type="pres">
      <dgm:prSet presAssocID="{6C3C03FB-37C6-484E-9B68-076CC13622CD}" presName="rootComposite" presStyleCnt="0"/>
      <dgm:spPr/>
    </dgm:pt>
    <dgm:pt modelId="{90503199-8449-4569-89D8-DF69E11D7107}" type="pres">
      <dgm:prSet presAssocID="{6C3C03FB-37C6-484E-9B68-076CC13622CD}" presName="rootText" presStyleLbl="node4" presStyleIdx="1" presStyleCnt="16">
        <dgm:presLayoutVars>
          <dgm:chPref val="3"/>
        </dgm:presLayoutVars>
      </dgm:prSet>
      <dgm:spPr>
        <a:prstGeom prst="flowChartTerminator">
          <a:avLst/>
        </a:prstGeom>
      </dgm:spPr>
    </dgm:pt>
    <dgm:pt modelId="{A234DFA9-6B76-4042-9CF0-21B07CD18682}" type="pres">
      <dgm:prSet presAssocID="{6C3C03FB-37C6-484E-9B68-076CC13622CD}" presName="rootConnector" presStyleLbl="node4" presStyleIdx="1" presStyleCnt="16"/>
      <dgm:spPr/>
    </dgm:pt>
    <dgm:pt modelId="{8275C806-F42E-4015-A4C8-54D7217D094E}" type="pres">
      <dgm:prSet presAssocID="{6C3C03FB-37C6-484E-9B68-076CC13622CD}" presName="hierChild4" presStyleCnt="0"/>
      <dgm:spPr/>
    </dgm:pt>
    <dgm:pt modelId="{C72D56CB-9103-4E5E-8845-D608E0FEE3BD}" type="pres">
      <dgm:prSet presAssocID="{6C3C03FB-37C6-484E-9B68-076CC13622CD}" presName="hierChild5" presStyleCnt="0"/>
      <dgm:spPr/>
    </dgm:pt>
    <dgm:pt modelId="{8F548D7D-4ABF-478B-99FE-B59642B403E3}" type="pres">
      <dgm:prSet presAssocID="{D82D1971-C486-4E87-8A15-F75DDF0E4844}" presName="hierChild5" presStyleCnt="0"/>
      <dgm:spPr/>
    </dgm:pt>
    <dgm:pt modelId="{DBC96B3B-0514-4BF1-8192-74E7B410DB55}" type="pres">
      <dgm:prSet presAssocID="{F451503B-1A52-4C16-8B30-44D698CFE2D4}" presName="Name37" presStyleLbl="parChTrans1D4" presStyleIdx="2" presStyleCnt="16"/>
      <dgm:spPr/>
    </dgm:pt>
    <dgm:pt modelId="{DDF99152-6A6F-4DBE-81CC-0E17A85D0F06}" type="pres">
      <dgm:prSet presAssocID="{A709788E-1D47-41C6-8EBF-983B9C6CAE21}" presName="hierRoot2" presStyleCnt="0">
        <dgm:presLayoutVars>
          <dgm:hierBranch val="init"/>
        </dgm:presLayoutVars>
      </dgm:prSet>
      <dgm:spPr/>
    </dgm:pt>
    <dgm:pt modelId="{931486A1-9BB1-44AB-B131-EBB465821F22}" type="pres">
      <dgm:prSet presAssocID="{A709788E-1D47-41C6-8EBF-983B9C6CAE21}" presName="rootComposite" presStyleCnt="0"/>
      <dgm:spPr/>
    </dgm:pt>
    <dgm:pt modelId="{8DBEDA8A-2083-455F-9A89-0DF1D4635CB7}" type="pres">
      <dgm:prSet presAssocID="{A709788E-1D47-41C6-8EBF-983B9C6CAE21}" presName="rootText" presStyleLbl="node4" presStyleIdx="2" presStyleCnt="16">
        <dgm:presLayoutVars>
          <dgm:chPref val="3"/>
        </dgm:presLayoutVars>
      </dgm:prSet>
      <dgm:spPr/>
    </dgm:pt>
    <dgm:pt modelId="{C17D3E7F-F671-4232-A3CE-8BB477FB1185}" type="pres">
      <dgm:prSet presAssocID="{A709788E-1D47-41C6-8EBF-983B9C6CAE21}" presName="rootConnector" presStyleLbl="node4" presStyleIdx="2" presStyleCnt="16"/>
      <dgm:spPr/>
    </dgm:pt>
    <dgm:pt modelId="{45FFDD45-83CC-4865-8DC9-580EA4961785}" type="pres">
      <dgm:prSet presAssocID="{A709788E-1D47-41C6-8EBF-983B9C6CAE21}" presName="hierChild4" presStyleCnt="0"/>
      <dgm:spPr/>
    </dgm:pt>
    <dgm:pt modelId="{650D0449-0118-4ED5-8E28-07BC9FB831A8}" type="pres">
      <dgm:prSet presAssocID="{A0589EB2-684A-4614-A8DB-97B038888ED3}" presName="Name37" presStyleLbl="parChTrans1D4" presStyleIdx="3" presStyleCnt="16"/>
      <dgm:spPr/>
    </dgm:pt>
    <dgm:pt modelId="{89C75CE7-0813-41C8-80AA-27A157FF8938}" type="pres">
      <dgm:prSet presAssocID="{CA016EAF-8395-4128-94C1-CFB3BE0C5938}" presName="hierRoot2" presStyleCnt="0">
        <dgm:presLayoutVars>
          <dgm:hierBranch val="init"/>
        </dgm:presLayoutVars>
      </dgm:prSet>
      <dgm:spPr/>
    </dgm:pt>
    <dgm:pt modelId="{22A5C9AB-DC92-456F-AABD-8F2B9679A1CE}" type="pres">
      <dgm:prSet presAssocID="{CA016EAF-8395-4128-94C1-CFB3BE0C5938}" presName="rootComposite" presStyleCnt="0"/>
      <dgm:spPr/>
    </dgm:pt>
    <dgm:pt modelId="{57468670-5EE3-4B05-A1D8-F2BBB0DE8739}" type="pres">
      <dgm:prSet presAssocID="{CA016EAF-8395-4128-94C1-CFB3BE0C5938}" presName="rootText" presStyleLbl="node4" presStyleIdx="3" presStyleCnt="16">
        <dgm:presLayoutVars>
          <dgm:chPref val="3"/>
        </dgm:presLayoutVars>
      </dgm:prSet>
      <dgm:spPr>
        <a:prstGeom prst="flowChartTerminator">
          <a:avLst/>
        </a:prstGeom>
      </dgm:spPr>
    </dgm:pt>
    <dgm:pt modelId="{C53D6761-0201-461B-94B9-D1ECA5E6B182}" type="pres">
      <dgm:prSet presAssocID="{CA016EAF-8395-4128-94C1-CFB3BE0C5938}" presName="rootConnector" presStyleLbl="node4" presStyleIdx="3" presStyleCnt="16"/>
      <dgm:spPr/>
    </dgm:pt>
    <dgm:pt modelId="{B89EB389-388D-4826-BD4B-448C4CD5A763}" type="pres">
      <dgm:prSet presAssocID="{CA016EAF-8395-4128-94C1-CFB3BE0C5938}" presName="hierChild4" presStyleCnt="0"/>
      <dgm:spPr/>
    </dgm:pt>
    <dgm:pt modelId="{70E248CD-CCFE-4B66-9C35-CBE0BBBE3F49}" type="pres">
      <dgm:prSet presAssocID="{CA016EAF-8395-4128-94C1-CFB3BE0C5938}" presName="hierChild5" presStyleCnt="0"/>
      <dgm:spPr/>
    </dgm:pt>
    <dgm:pt modelId="{3FDDD535-97A4-4BD4-84DC-B0E63C377841}" type="pres">
      <dgm:prSet presAssocID="{A709788E-1D47-41C6-8EBF-983B9C6CAE21}" presName="hierChild5" presStyleCnt="0"/>
      <dgm:spPr/>
    </dgm:pt>
    <dgm:pt modelId="{C00E24AC-09C8-4955-882E-71633F345CC4}" type="pres">
      <dgm:prSet presAssocID="{10CD3D5C-FABB-4B36-8767-3BF69811C364}" presName="hierChild5" presStyleCnt="0"/>
      <dgm:spPr/>
    </dgm:pt>
    <dgm:pt modelId="{479CF454-9913-4664-903D-C4C024A89E7E}" type="pres">
      <dgm:prSet presAssocID="{5A2054A7-EB01-404C-8751-ECB80EEF1ECD}" presName="Name37" presStyleLbl="parChTrans1D3" presStyleIdx="1" presStyleCnt="4"/>
      <dgm:spPr/>
    </dgm:pt>
    <dgm:pt modelId="{45B5916B-3C5C-4AFC-BF2F-87B0FD9283AC}" type="pres">
      <dgm:prSet presAssocID="{662AA260-FF02-4DAA-AA13-5EB1D1CD32F4}" presName="hierRoot2" presStyleCnt="0">
        <dgm:presLayoutVars>
          <dgm:hierBranch val="init"/>
        </dgm:presLayoutVars>
      </dgm:prSet>
      <dgm:spPr/>
    </dgm:pt>
    <dgm:pt modelId="{6C3C5EF4-08CB-42CC-A108-94F7AFBC60E8}" type="pres">
      <dgm:prSet presAssocID="{662AA260-FF02-4DAA-AA13-5EB1D1CD32F4}" presName="rootComposite" presStyleCnt="0"/>
      <dgm:spPr/>
    </dgm:pt>
    <dgm:pt modelId="{FA9B40BC-BE17-445E-917A-D020E49E9EE1}" type="pres">
      <dgm:prSet presAssocID="{662AA260-FF02-4DAA-AA13-5EB1D1CD32F4}" presName="rootText" presStyleLbl="node3" presStyleIdx="1" presStyleCnt="4">
        <dgm:presLayoutVars>
          <dgm:chPref val="3"/>
        </dgm:presLayoutVars>
      </dgm:prSet>
      <dgm:spPr/>
    </dgm:pt>
    <dgm:pt modelId="{CD59BE87-F0E9-4620-96B1-B098FFC879D1}" type="pres">
      <dgm:prSet presAssocID="{662AA260-FF02-4DAA-AA13-5EB1D1CD32F4}" presName="rootConnector" presStyleLbl="node3" presStyleIdx="1" presStyleCnt="4"/>
      <dgm:spPr/>
    </dgm:pt>
    <dgm:pt modelId="{CD0FFC3D-BA1E-45B3-A97A-46E4D3A5077E}" type="pres">
      <dgm:prSet presAssocID="{662AA260-FF02-4DAA-AA13-5EB1D1CD32F4}" presName="hierChild4" presStyleCnt="0"/>
      <dgm:spPr/>
    </dgm:pt>
    <dgm:pt modelId="{9CC03CAF-0A94-43ED-9C9A-AD72549C7C3E}" type="pres">
      <dgm:prSet presAssocID="{6EFF71A3-F6C7-4247-902F-03F1906AF4B5}" presName="Name37" presStyleLbl="parChTrans1D4" presStyleIdx="4" presStyleCnt="16"/>
      <dgm:spPr/>
    </dgm:pt>
    <dgm:pt modelId="{8431D21E-A17E-40F7-94DF-6C715299EB61}" type="pres">
      <dgm:prSet presAssocID="{85CE2FC3-5B20-4E74-93F5-F7CB8E41F7E7}" presName="hierRoot2" presStyleCnt="0">
        <dgm:presLayoutVars>
          <dgm:hierBranch val="init"/>
        </dgm:presLayoutVars>
      </dgm:prSet>
      <dgm:spPr/>
    </dgm:pt>
    <dgm:pt modelId="{303AEDF2-A764-4571-87F8-3B17773E7CF6}" type="pres">
      <dgm:prSet presAssocID="{85CE2FC3-5B20-4E74-93F5-F7CB8E41F7E7}" presName="rootComposite" presStyleCnt="0"/>
      <dgm:spPr/>
    </dgm:pt>
    <dgm:pt modelId="{9E768C6B-48AA-4745-AFAD-E830171D98E2}" type="pres">
      <dgm:prSet presAssocID="{85CE2FC3-5B20-4E74-93F5-F7CB8E41F7E7}" presName="rootText" presStyleLbl="node4" presStyleIdx="4" presStyleCnt="16">
        <dgm:presLayoutVars>
          <dgm:chPref val="3"/>
        </dgm:presLayoutVars>
      </dgm:prSet>
      <dgm:spPr/>
    </dgm:pt>
    <dgm:pt modelId="{0218C70E-CD63-45D6-83AF-3591FD9CFB4A}" type="pres">
      <dgm:prSet presAssocID="{85CE2FC3-5B20-4E74-93F5-F7CB8E41F7E7}" presName="rootConnector" presStyleLbl="node4" presStyleIdx="4" presStyleCnt="16"/>
      <dgm:spPr/>
    </dgm:pt>
    <dgm:pt modelId="{46BF461A-F34F-4B72-B40B-3714B1272C85}" type="pres">
      <dgm:prSet presAssocID="{85CE2FC3-5B20-4E74-93F5-F7CB8E41F7E7}" presName="hierChild4" presStyleCnt="0"/>
      <dgm:spPr/>
    </dgm:pt>
    <dgm:pt modelId="{FDD779EC-8A39-4CD1-9E88-1E1E48737D6A}" type="pres">
      <dgm:prSet presAssocID="{271D4AE8-3E88-49F6-A6CB-8D719994BBA8}" presName="Name37" presStyleLbl="parChTrans1D4" presStyleIdx="5" presStyleCnt="16"/>
      <dgm:spPr/>
    </dgm:pt>
    <dgm:pt modelId="{997F1D83-6E98-4D71-9AB2-3F0C79553B4B}" type="pres">
      <dgm:prSet presAssocID="{9B9D410A-7A9A-416A-9F12-E2403D566ED3}" presName="hierRoot2" presStyleCnt="0">
        <dgm:presLayoutVars>
          <dgm:hierBranch val="init"/>
        </dgm:presLayoutVars>
      </dgm:prSet>
      <dgm:spPr/>
    </dgm:pt>
    <dgm:pt modelId="{2F0467BF-89A1-429D-B0D2-F1CC6EBA82E6}" type="pres">
      <dgm:prSet presAssocID="{9B9D410A-7A9A-416A-9F12-E2403D566ED3}" presName="rootComposite" presStyleCnt="0"/>
      <dgm:spPr/>
    </dgm:pt>
    <dgm:pt modelId="{F336A045-C213-4BEA-88E7-8CA87B77B341}" type="pres">
      <dgm:prSet presAssocID="{9B9D410A-7A9A-416A-9F12-E2403D566ED3}" presName="rootText" presStyleLbl="node4" presStyleIdx="5" presStyleCnt="16">
        <dgm:presLayoutVars>
          <dgm:chPref val="3"/>
        </dgm:presLayoutVars>
      </dgm:prSet>
      <dgm:spPr>
        <a:prstGeom prst="flowChartTerminator">
          <a:avLst/>
        </a:prstGeom>
      </dgm:spPr>
    </dgm:pt>
    <dgm:pt modelId="{F0CDD765-D3BE-43BD-9B4F-67B17C436B43}" type="pres">
      <dgm:prSet presAssocID="{9B9D410A-7A9A-416A-9F12-E2403D566ED3}" presName="rootConnector" presStyleLbl="node4" presStyleIdx="5" presStyleCnt="16"/>
      <dgm:spPr/>
    </dgm:pt>
    <dgm:pt modelId="{BD4BCC78-3005-4FA5-80D2-FFE95BFA530A}" type="pres">
      <dgm:prSet presAssocID="{9B9D410A-7A9A-416A-9F12-E2403D566ED3}" presName="hierChild4" presStyleCnt="0"/>
      <dgm:spPr/>
    </dgm:pt>
    <dgm:pt modelId="{2F658F6E-EB87-44C0-9312-C383D0701D4F}" type="pres">
      <dgm:prSet presAssocID="{9B9D410A-7A9A-416A-9F12-E2403D566ED3}" presName="hierChild5" presStyleCnt="0"/>
      <dgm:spPr/>
    </dgm:pt>
    <dgm:pt modelId="{9CECDE0B-B043-442C-95A5-FDA106554B06}" type="pres">
      <dgm:prSet presAssocID="{85CE2FC3-5B20-4E74-93F5-F7CB8E41F7E7}" presName="hierChild5" presStyleCnt="0"/>
      <dgm:spPr/>
    </dgm:pt>
    <dgm:pt modelId="{5A2E7D56-BDDD-4A33-933B-06B5DED94C18}" type="pres">
      <dgm:prSet presAssocID="{F0AF1BF0-4BC5-4BAD-B233-02418578B993}" presName="Name37" presStyleLbl="parChTrans1D4" presStyleIdx="6" presStyleCnt="16"/>
      <dgm:spPr/>
    </dgm:pt>
    <dgm:pt modelId="{1E1E37D8-3217-46CF-AAFF-DC775DB2451F}" type="pres">
      <dgm:prSet presAssocID="{50634887-9D04-441A-8E79-0541A92F607A}" presName="hierRoot2" presStyleCnt="0">
        <dgm:presLayoutVars>
          <dgm:hierBranch val="init"/>
        </dgm:presLayoutVars>
      </dgm:prSet>
      <dgm:spPr/>
    </dgm:pt>
    <dgm:pt modelId="{CCD7DFA9-9FE9-46A5-9A21-083CF37A5536}" type="pres">
      <dgm:prSet presAssocID="{50634887-9D04-441A-8E79-0541A92F607A}" presName="rootComposite" presStyleCnt="0"/>
      <dgm:spPr/>
    </dgm:pt>
    <dgm:pt modelId="{583B7862-79BE-4125-99C5-F2363A43DB3F}" type="pres">
      <dgm:prSet presAssocID="{50634887-9D04-441A-8E79-0541A92F607A}" presName="rootText" presStyleLbl="node4" presStyleIdx="6" presStyleCnt="16">
        <dgm:presLayoutVars>
          <dgm:chPref val="3"/>
        </dgm:presLayoutVars>
      </dgm:prSet>
      <dgm:spPr/>
    </dgm:pt>
    <dgm:pt modelId="{14BE5F11-99D2-446B-9F4A-CE0AA1825208}" type="pres">
      <dgm:prSet presAssocID="{50634887-9D04-441A-8E79-0541A92F607A}" presName="rootConnector" presStyleLbl="node4" presStyleIdx="6" presStyleCnt="16"/>
      <dgm:spPr/>
    </dgm:pt>
    <dgm:pt modelId="{083AB7BA-A87C-47A6-916E-01E509230359}" type="pres">
      <dgm:prSet presAssocID="{50634887-9D04-441A-8E79-0541A92F607A}" presName="hierChild4" presStyleCnt="0"/>
      <dgm:spPr/>
    </dgm:pt>
    <dgm:pt modelId="{E5D30BF9-F0D3-4820-8F21-C4FF8E0D05CA}" type="pres">
      <dgm:prSet presAssocID="{7FAB4F85-B343-4329-864D-64220DABE89F}" presName="Name37" presStyleLbl="parChTrans1D4" presStyleIdx="7" presStyleCnt="16"/>
      <dgm:spPr/>
    </dgm:pt>
    <dgm:pt modelId="{40C595B9-95BA-4626-BB45-E8BD74207DBA}" type="pres">
      <dgm:prSet presAssocID="{CE77F216-7BFD-42E5-A225-35A95FE271BF}" presName="hierRoot2" presStyleCnt="0">
        <dgm:presLayoutVars>
          <dgm:hierBranch val="init"/>
        </dgm:presLayoutVars>
      </dgm:prSet>
      <dgm:spPr/>
    </dgm:pt>
    <dgm:pt modelId="{181C8139-4541-4272-8D4D-51DB5999C2C1}" type="pres">
      <dgm:prSet presAssocID="{CE77F216-7BFD-42E5-A225-35A95FE271BF}" presName="rootComposite" presStyleCnt="0"/>
      <dgm:spPr/>
    </dgm:pt>
    <dgm:pt modelId="{2CB542B1-2493-4BD2-9146-281EC2143D6E}" type="pres">
      <dgm:prSet presAssocID="{CE77F216-7BFD-42E5-A225-35A95FE271BF}" presName="rootText" presStyleLbl="node4" presStyleIdx="7" presStyleCnt="16">
        <dgm:presLayoutVars>
          <dgm:chPref val="3"/>
        </dgm:presLayoutVars>
      </dgm:prSet>
      <dgm:spPr>
        <a:prstGeom prst="flowChartTerminator">
          <a:avLst/>
        </a:prstGeom>
      </dgm:spPr>
    </dgm:pt>
    <dgm:pt modelId="{E545E8C2-2055-4FD9-852B-90A54BDAA74B}" type="pres">
      <dgm:prSet presAssocID="{CE77F216-7BFD-42E5-A225-35A95FE271BF}" presName="rootConnector" presStyleLbl="node4" presStyleIdx="7" presStyleCnt="16"/>
      <dgm:spPr/>
    </dgm:pt>
    <dgm:pt modelId="{AED00718-6562-4214-A48C-1A74F8CB56AF}" type="pres">
      <dgm:prSet presAssocID="{CE77F216-7BFD-42E5-A225-35A95FE271BF}" presName="hierChild4" presStyleCnt="0"/>
      <dgm:spPr/>
    </dgm:pt>
    <dgm:pt modelId="{5A1721B0-8D46-42E3-A917-AFE36EF0197E}" type="pres">
      <dgm:prSet presAssocID="{CE77F216-7BFD-42E5-A225-35A95FE271BF}" presName="hierChild5" presStyleCnt="0"/>
      <dgm:spPr/>
    </dgm:pt>
    <dgm:pt modelId="{034B1C7D-2B34-4D7D-959F-E6E5642CEB54}" type="pres">
      <dgm:prSet presAssocID="{50634887-9D04-441A-8E79-0541A92F607A}" presName="hierChild5" presStyleCnt="0"/>
      <dgm:spPr/>
    </dgm:pt>
    <dgm:pt modelId="{8311FD12-C8A6-464A-A449-B2694E270950}" type="pres">
      <dgm:prSet presAssocID="{662AA260-FF02-4DAA-AA13-5EB1D1CD32F4}" presName="hierChild5" presStyleCnt="0"/>
      <dgm:spPr/>
    </dgm:pt>
    <dgm:pt modelId="{C2412F99-65B0-43A2-9618-6B731F19D20D}" type="pres">
      <dgm:prSet presAssocID="{302B97D2-1014-49D0-9622-B223F81CDC43}" presName="hierChild5" presStyleCnt="0"/>
      <dgm:spPr/>
    </dgm:pt>
    <dgm:pt modelId="{342BCC9F-2AFC-47C3-9ADF-052E95247560}" type="pres">
      <dgm:prSet presAssocID="{355D9102-6D06-4334-9432-0FFCE7877B70}" presName="Name37" presStyleLbl="parChTrans1D2" presStyleIdx="1" presStyleCnt="2"/>
      <dgm:spPr/>
    </dgm:pt>
    <dgm:pt modelId="{62F01133-F4B2-4ABB-A108-95137D948ABC}" type="pres">
      <dgm:prSet presAssocID="{FB71929B-753E-4653-8F45-3EEE374AE6CC}" presName="hierRoot2" presStyleCnt="0">
        <dgm:presLayoutVars>
          <dgm:hierBranch val="init"/>
        </dgm:presLayoutVars>
      </dgm:prSet>
      <dgm:spPr/>
    </dgm:pt>
    <dgm:pt modelId="{665C7595-3479-4482-ACCD-80A6C4B4ACDB}" type="pres">
      <dgm:prSet presAssocID="{FB71929B-753E-4653-8F45-3EEE374AE6CC}" presName="rootComposite" presStyleCnt="0"/>
      <dgm:spPr/>
    </dgm:pt>
    <dgm:pt modelId="{88B642D5-4B60-480A-913A-F31003B0C41E}" type="pres">
      <dgm:prSet presAssocID="{FB71929B-753E-4653-8F45-3EEE374AE6CC}" presName="rootText" presStyleLbl="node2" presStyleIdx="1" presStyleCnt="2">
        <dgm:presLayoutVars>
          <dgm:chPref val="3"/>
        </dgm:presLayoutVars>
      </dgm:prSet>
      <dgm:spPr/>
    </dgm:pt>
    <dgm:pt modelId="{568A2A53-2229-43A5-9028-7BA81257E954}" type="pres">
      <dgm:prSet presAssocID="{FB71929B-753E-4653-8F45-3EEE374AE6CC}" presName="rootConnector" presStyleLbl="node2" presStyleIdx="1" presStyleCnt="2"/>
      <dgm:spPr/>
    </dgm:pt>
    <dgm:pt modelId="{7835EACB-64DD-4155-BFFC-9238AF0A67C5}" type="pres">
      <dgm:prSet presAssocID="{FB71929B-753E-4653-8F45-3EEE374AE6CC}" presName="hierChild4" presStyleCnt="0"/>
      <dgm:spPr/>
    </dgm:pt>
    <dgm:pt modelId="{5935233E-75BB-406B-8BCA-AEC3AA43928B}" type="pres">
      <dgm:prSet presAssocID="{F18B3725-6BAB-4F52-8559-7B22172DBFC8}" presName="Name37" presStyleLbl="parChTrans1D3" presStyleIdx="2" presStyleCnt="4"/>
      <dgm:spPr/>
    </dgm:pt>
    <dgm:pt modelId="{759A650B-6F34-42BA-809D-79418D336B34}" type="pres">
      <dgm:prSet presAssocID="{09C3324E-9336-456E-85C7-91CB2EA69F76}" presName="hierRoot2" presStyleCnt="0">
        <dgm:presLayoutVars>
          <dgm:hierBranch val="init"/>
        </dgm:presLayoutVars>
      </dgm:prSet>
      <dgm:spPr/>
    </dgm:pt>
    <dgm:pt modelId="{8069DB45-4CF3-4F1B-B62D-8B3830969AB3}" type="pres">
      <dgm:prSet presAssocID="{09C3324E-9336-456E-85C7-91CB2EA69F76}" presName="rootComposite" presStyleCnt="0"/>
      <dgm:spPr/>
    </dgm:pt>
    <dgm:pt modelId="{60021657-9451-477A-9A60-43EFCD73E3C6}" type="pres">
      <dgm:prSet presAssocID="{09C3324E-9336-456E-85C7-91CB2EA69F76}" presName="rootText" presStyleLbl="node3" presStyleIdx="2" presStyleCnt="4">
        <dgm:presLayoutVars>
          <dgm:chPref val="3"/>
        </dgm:presLayoutVars>
      </dgm:prSet>
      <dgm:spPr/>
    </dgm:pt>
    <dgm:pt modelId="{63488AE3-3D14-4E40-A3B0-80A80F6F90A2}" type="pres">
      <dgm:prSet presAssocID="{09C3324E-9336-456E-85C7-91CB2EA69F76}" presName="rootConnector" presStyleLbl="node3" presStyleIdx="2" presStyleCnt="4"/>
      <dgm:spPr/>
    </dgm:pt>
    <dgm:pt modelId="{827454E5-AD65-4D7F-ADBC-23A2E0E859F0}" type="pres">
      <dgm:prSet presAssocID="{09C3324E-9336-456E-85C7-91CB2EA69F76}" presName="hierChild4" presStyleCnt="0"/>
      <dgm:spPr/>
    </dgm:pt>
    <dgm:pt modelId="{F21765F7-4F2C-4A10-B4C0-233F0EAB60CD}" type="pres">
      <dgm:prSet presAssocID="{C33DDF5E-7E4D-4B95-9051-7E281DF817C1}" presName="Name37" presStyleLbl="parChTrans1D4" presStyleIdx="8" presStyleCnt="16"/>
      <dgm:spPr/>
    </dgm:pt>
    <dgm:pt modelId="{93F01A49-9A49-4FFF-A71E-EA00DEB11BEB}" type="pres">
      <dgm:prSet presAssocID="{3A8EEFEE-64FF-4FD1-B643-DA629220C7A0}" presName="hierRoot2" presStyleCnt="0">
        <dgm:presLayoutVars>
          <dgm:hierBranch val="init"/>
        </dgm:presLayoutVars>
      </dgm:prSet>
      <dgm:spPr/>
    </dgm:pt>
    <dgm:pt modelId="{6E6C4223-0CC1-4773-8DF5-18BEA32A8D2F}" type="pres">
      <dgm:prSet presAssocID="{3A8EEFEE-64FF-4FD1-B643-DA629220C7A0}" presName="rootComposite" presStyleCnt="0"/>
      <dgm:spPr/>
    </dgm:pt>
    <dgm:pt modelId="{06A1E82A-0EF6-40B9-B19C-14C8072B7804}" type="pres">
      <dgm:prSet presAssocID="{3A8EEFEE-64FF-4FD1-B643-DA629220C7A0}" presName="rootText" presStyleLbl="node4" presStyleIdx="8" presStyleCnt="16">
        <dgm:presLayoutVars>
          <dgm:chPref val="3"/>
        </dgm:presLayoutVars>
      </dgm:prSet>
      <dgm:spPr/>
    </dgm:pt>
    <dgm:pt modelId="{46DB7D2D-97DD-4568-89AF-DB00AB171D36}" type="pres">
      <dgm:prSet presAssocID="{3A8EEFEE-64FF-4FD1-B643-DA629220C7A0}" presName="rootConnector" presStyleLbl="node4" presStyleIdx="8" presStyleCnt="16"/>
      <dgm:spPr/>
    </dgm:pt>
    <dgm:pt modelId="{D2511EA3-6076-4AD3-BACA-A3CF3B767DD8}" type="pres">
      <dgm:prSet presAssocID="{3A8EEFEE-64FF-4FD1-B643-DA629220C7A0}" presName="hierChild4" presStyleCnt="0"/>
      <dgm:spPr/>
    </dgm:pt>
    <dgm:pt modelId="{6F5967F5-1B08-4DE4-865F-9CE518F90A36}" type="pres">
      <dgm:prSet presAssocID="{8CAF8E7A-5F98-4846-9938-E1F40208B502}" presName="Name37" presStyleLbl="parChTrans1D4" presStyleIdx="9" presStyleCnt="16"/>
      <dgm:spPr/>
    </dgm:pt>
    <dgm:pt modelId="{8BD4EF4C-902C-4010-9B02-D0A3D3C8E016}" type="pres">
      <dgm:prSet presAssocID="{BA4EA23A-83B3-43FB-9DAA-CBDC8A986286}" presName="hierRoot2" presStyleCnt="0">
        <dgm:presLayoutVars>
          <dgm:hierBranch val="init"/>
        </dgm:presLayoutVars>
      </dgm:prSet>
      <dgm:spPr/>
    </dgm:pt>
    <dgm:pt modelId="{B60636D0-63CB-49C2-AA0E-6F83FEDAA9EC}" type="pres">
      <dgm:prSet presAssocID="{BA4EA23A-83B3-43FB-9DAA-CBDC8A986286}" presName="rootComposite" presStyleCnt="0"/>
      <dgm:spPr/>
    </dgm:pt>
    <dgm:pt modelId="{A4D5853C-434F-4551-A55F-99B116220922}" type="pres">
      <dgm:prSet presAssocID="{BA4EA23A-83B3-43FB-9DAA-CBDC8A986286}" presName="rootText" presStyleLbl="node4" presStyleIdx="9" presStyleCnt="16">
        <dgm:presLayoutVars>
          <dgm:chPref val="3"/>
        </dgm:presLayoutVars>
      </dgm:prSet>
      <dgm:spPr>
        <a:prstGeom prst="flowChartTerminator">
          <a:avLst/>
        </a:prstGeom>
      </dgm:spPr>
    </dgm:pt>
    <dgm:pt modelId="{C189ABE9-FBF1-4113-9F1B-5716F61F487C}" type="pres">
      <dgm:prSet presAssocID="{BA4EA23A-83B3-43FB-9DAA-CBDC8A986286}" presName="rootConnector" presStyleLbl="node4" presStyleIdx="9" presStyleCnt="16"/>
      <dgm:spPr/>
    </dgm:pt>
    <dgm:pt modelId="{BFA367D3-389E-4439-A5B7-02B7700B91F2}" type="pres">
      <dgm:prSet presAssocID="{BA4EA23A-83B3-43FB-9DAA-CBDC8A986286}" presName="hierChild4" presStyleCnt="0"/>
      <dgm:spPr/>
    </dgm:pt>
    <dgm:pt modelId="{75CFA8EC-96DC-4778-A6ED-8D80092F5DAD}" type="pres">
      <dgm:prSet presAssocID="{BA4EA23A-83B3-43FB-9DAA-CBDC8A986286}" presName="hierChild5" presStyleCnt="0"/>
      <dgm:spPr/>
    </dgm:pt>
    <dgm:pt modelId="{FB938FF8-8D22-4CD8-9DA4-154A21F88AEA}" type="pres">
      <dgm:prSet presAssocID="{3A8EEFEE-64FF-4FD1-B643-DA629220C7A0}" presName="hierChild5" presStyleCnt="0"/>
      <dgm:spPr/>
    </dgm:pt>
    <dgm:pt modelId="{F832E030-5B2A-4C11-A352-F3A869D56DEE}" type="pres">
      <dgm:prSet presAssocID="{E23501F6-9B0A-450B-B53C-3D08CC274210}" presName="Name37" presStyleLbl="parChTrans1D4" presStyleIdx="10" presStyleCnt="16"/>
      <dgm:spPr/>
    </dgm:pt>
    <dgm:pt modelId="{E55E204B-8011-4031-9505-9BDCFCB61E8E}" type="pres">
      <dgm:prSet presAssocID="{21AAF89C-D39D-4729-A286-F4F292DE67E6}" presName="hierRoot2" presStyleCnt="0">
        <dgm:presLayoutVars>
          <dgm:hierBranch val="init"/>
        </dgm:presLayoutVars>
      </dgm:prSet>
      <dgm:spPr/>
    </dgm:pt>
    <dgm:pt modelId="{BD8B7907-79ED-4D86-A46B-60DFFDF7AE1B}" type="pres">
      <dgm:prSet presAssocID="{21AAF89C-D39D-4729-A286-F4F292DE67E6}" presName="rootComposite" presStyleCnt="0"/>
      <dgm:spPr/>
    </dgm:pt>
    <dgm:pt modelId="{E2D8060F-16D8-4B83-BABC-10165EBF1CAD}" type="pres">
      <dgm:prSet presAssocID="{21AAF89C-D39D-4729-A286-F4F292DE67E6}" presName="rootText" presStyleLbl="node4" presStyleIdx="10" presStyleCnt="16">
        <dgm:presLayoutVars>
          <dgm:chPref val="3"/>
        </dgm:presLayoutVars>
      </dgm:prSet>
      <dgm:spPr/>
    </dgm:pt>
    <dgm:pt modelId="{E25C8F47-2FEB-4C03-814A-00BD25E49395}" type="pres">
      <dgm:prSet presAssocID="{21AAF89C-D39D-4729-A286-F4F292DE67E6}" presName="rootConnector" presStyleLbl="node4" presStyleIdx="10" presStyleCnt="16"/>
      <dgm:spPr/>
    </dgm:pt>
    <dgm:pt modelId="{93FE2152-D6F8-4FB4-8F67-103B4FE2C679}" type="pres">
      <dgm:prSet presAssocID="{21AAF89C-D39D-4729-A286-F4F292DE67E6}" presName="hierChild4" presStyleCnt="0"/>
      <dgm:spPr/>
    </dgm:pt>
    <dgm:pt modelId="{955109A5-3ED3-4CED-9367-4FFE26D0E5F8}" type="pres">
      <dgm:prSet presAssocID="{AAD65EC1-BD97-4F01-AD00-DAC409F536F6}" presName="Name37" presStyleLbl="parChTrans1D4" presStyleIdx="11" presStyleCnt="16"/>
      <dgm:spPr/>
    </dgm:pt>
    <dgm:pt modelId="{09DEABAE-E82B-4A46-95D7-7EE71BB9B7E1}" type="pres">
      <dgm:prSet presAssocID="{56CA2637-857C-4119-909B-76EA4272DD32}" presName="hierRoot2" presStyleCnt="0">
        <dgm:presLayoutVars>
          <dgm:hierBranch val="init"/>
        </dgm:presLayoutVars>
      </dgm:prSet>
      <dgm:spPr/>
    </dgm:pt>
    <dgm:pt modelId="{429EC5F6-371D-4C04-A1C2-EFBC882F80C1}" type="pres">
      <dgm:prSet presAssocID="{56CA2637-857C-4119-909B-76EA4272DD32}" presName="rootComposite" presStyleCnt="0"/>
      <dgm:spPr/>
    </dgm:pt>
    <dgm:pt modelId="{542C40A6-7170-4C11-A121-34C6ADC5E028}" type="pres">
      <dgm:prSet presAssocID="{56CA2637-857C-4119-909B-76EA4272DD32}" presName="rootText" presStyleLbl="node4" presStyleIdx="11" presStyleCnt="16">
        <dgm:presLayoutVars>
          <dgm:chPref val="3"/>
        </dgm:presLayoutVars>
      </dgm:prSet>
      <dgm:spPr>
        <a:prstGeom prst="flowChartTerminator">
          <a:avLst/>
        </a:prstGeom>
      </dgm:spPr>
    </dgm:pt>
    <dgm:pt modelId="{A3155A5E-C74C-45B8-BBAE-ABF4C6A45D9F}" type="pres">
      <dgm:prSet presAssocID="{56CA2637-857C-4119-909B-76EA4272DD32}" presName="rootConnector" presStyleLbl="node4" presStyleIdx="11" presStyleCnt="16"/>
      <dgm:spPr/>
    </dgm:pt>
    <dgm:pt modelId="{32144A07-039F-4304-9FE6-5C312FFE3CCF}" type="pres">
      <dgm:prSet presAssocID="{56CA2637-857C-4119-909B-76EA4272DD32}" presName="hierChild4" presStyleCnt="0"/>
      <dgm:spPr/>
    </dgm:pt>
    <dgm:pt modelId="{B86AF818-A66B-472B-ADD2-83163861B1B9}" type="pres">
      <dgm:prSet presAssocID="{56CA2637-857C-4119-909B-76EA4272DD32}" presName="hierChild5" presStyleCnt="0"/>
      <dgm:spPr/>
    </dgm:pt>
    <dgm:pt modelId="{DB8FE7CF-C350-4E93-8934-AA7E35DE86A1}" type="pres">
      <dgm:prSet presAssocID="{21AAF89C-D39D-4729-A286-F4F292DE67E6}" presName="hierChild5" presStyleCnt="0"/>
      <dgm:spPr/>
    </dgm:pt>
    <dgm:pt modelId="{415F746F-47D0-4A5A-8621-78A485CABDA4}" type="pres">
      <dgm:prSet presAssocID="{09C3324E-9336-456E-85C7-91CB2EA69F76}" presName="hierChild5" presStyleCnt="0"/>
      <dgm:spPr/>
    </dgm:pt>
    <dgm:pt modelId="{CEE6236A-216E-4F3A-A565-866E8298A4FB}" type="pres">
      <dgm:prSet presAssocID="{72101D0B-1019-47B1-AA9E-0E38A8371E9F}" presName="Name37" presStyleLbl="parChTrans1D3" presStyleIdx="3" presStyleCnt="4"/>
      <dgm:spPr/>
    </dgm:pt>
    <dgm:pt modelId="{C8AA3D6D-4FF2-4351-B1B7-0D7892D7072D}" type="pres">
      <dgm:prSet presAssocID="{2F42A220-4910-4A31-8F84-5B28FDD5B4ED}" presName="hierRoot2" presStyleCnt="0">
        <dgm:presLayoutVars>
          <dgm:hierBranch val="init"/>
        </dgm:presLayoutVars>
      </dgm:prSet>
      <dgm:spPr/>
    </dgm:pt>
    <dgm:pt modelId="{C019948B-8D4B-413B-86D7-37A35179686E}" type="pres">
      <dgm:prSet presAssocID="{2F42A220-4910-4A31-8F84-5B28FDD5B4ED}" presName="rootComposite" presStyleCnt="0"/>
      <dgm:spPr/>
    </dgm:pt>
    <dgm:pt modelId="{13374AA0-3E7A-4471-8F00-B46EE0328304}" type="pres">
      <dgm:prSet presAssocID="{2F42A220-4910-4A31-8F84-5B28FDD5B4ED}" presName="rootText" presStyleLbl="node3" presStyleIdx="3" presStyleCnt="4">
        <dgm:presLayoutVars>
          <dgm:chPref val="3"/>
        </dgm:presLayoutVars>
      </dgm:prSet>
      <dgm:spPr/>
    </dgm:pt>
    <dgm:pt modelId="{E400B6D4-5308-4F14-B09D-5804E798C260}" type="pres">
      <dgm:prSet presAssocID="{2F42A220-4910-4A31-8F84-5B28FDD5B4ED}" presName="rootConnector" presStyleLbl="node3" presStyleIdx="3" presStyleCnt="4"/>
      <dgm:spPr/>
    </dgm:pt>
    <dgm:pt modelId="{A408DF94-2789-4F30-9395-1E7F394DC231}" type="pres">
      <dgm:prSet presAssocID="{2F42A220-4910-4A31-8F84-5B28FDD5B4ED}" presName="hierChild4" presStyleCnt="0"/>
      <dgm:spPr/>
    </dgm:pt>
    <dgm:pt modelId="{1A42E6E6-8554-477D-AF0A-D1A26B2E5609}" type="pres">
      <dgm:prSet presAssocID="{E8EAA6C4-E9AF-4A28-B46D-ADB8843DE078}" presName="Name37" presStyleLbl="parChTrans1D4" presStyleIdx="12" presStyleCnt="16"/>
      <dgm:spPr/>
    </dgm:pt>
    <dgm:pt modelId="{9E47FFBA-F47C-4129-984C-7DD178B37ABF}" type="pres">
      <dgm:prSet presAssocID="{F9497423-7787-43BF-A1BE-F44991785509}" presName="hierRoot2" presStyleCnt="0">
        <dgm:presLayoutVars>
          <dgm:hierBranch val="init"/>
        </dgm:presLayoutVars>
      </dgm:prSet>
      <dgm:spPr/>
    </dgm:pt>
    <dgm:pt modelId="{92FF09E8-EAA3-439F-9DA0-E17E9949E96B}" type="pres">
      <dgm:prSet presAssocID="{F9497423-7787-43BF-A1BE-F44991785509}" presName="rootComposite" presStyleCnt="0"/>
      <dgm:spPr/>
    </dgm:pt>
    <dgm:pt modelId="{178A75AC-4D49-4EDE-A788-C058C3129C4F}" type="pres">
      <dgm:prSet presAssocID="{F9497423-7787-43BF-A1BE-F44991785509}" presName="rootText" presStyleLbl="node4" presStyleIdx="12" presStyleCnt="16">
        <dgm:presLayoutVars>
          <dgm:chPref val="3"/>
        </dgm:presLayoutVars>
      </dgm:prSet>
      <dgm:spPr/>
    </dgm:pt>
    <dgm:pt modelId="{4CF7CFAF-12B6-4066-9EEA-8864659C568B}" type="pres">
      <dgm:prSet presAssocID="{F9497423-7787-43BF-A1BE-F44991785509}" presName="rootConnector" presStyleLbl="node4" presStyleIdx="12" presStyleCnt="16"/>
      <dgm:spPr/>
    </dgm:pt>
    <dgm:pt modelId="{8257660E-424D-45A0-800F-4CACBE0FED88}" type="pres">
      <dgm:prSet presAssocID="{F9497423-7787-43BF-A1BE-F44991785509}" presName="hierChild4" presStyleCnt="0"/>
      <dgm:spPr/>
    </dgm:pt>
    <dgm:pt modelId="{B80EC270-FD07-4169-BDE0-F07E8DB30351}" type="pres">
      <dgm:prSet presAssocID="{8A04D1E6-62FF-427D-86AA-376D0CF6B3B4}" presName="Name37" presStyleLbl="parChTrans1D4" presStyleIdx="13" presStyleCnt="16"/>
      <dgm:spPr/>
    </dgm:pt>
    <dgm:pt modelId="{14BBA42D-004C-4FAB-888B-2C92FAF9CEA7}" type="pres">
      <dgm:prSet presAssocID="{B2960507-5DFE-4AE5-8926-0C45FA5E9053}" presName="hierRoot2" presStyleCnt="0">
        <dgm:presLayoutVars>
          <dgm:hierBranch val="init"/>
        </dgm:presLayoutVars>
      </dgm:prSet>
      <dgm:spPr/>
    </dgm:pt>
    <dgm:pt modelId="{06538994-53E7-400F-912F-65660D2343F9}" type="pres">
      <dgm:prSet presAssocID="{B2960507-5DFE-4AE5-8926-0C45FA5E9053}" presName="rootComposite" presStyleCnt="0"/>
      <dgm:spPr/>
    </dgm:pt>
    <dgm:pt modelId="{3CB53250-8DEB-4BF9-B639-BC8C03CC2443}" type="pres">
      <dgm:prSet presAssocID="{B2960507-5DFE-4AE5-8926-0C45FA5E9053}" presName="rootText" presStyleLbl="node4" presStyleIdx="13" presStyleCnt="16">
        <dgm:presLayoutVars>
          <dgm:chPref val="3"/>
        </dgm:presLayoutVars>
      </dgm:prSet>
      <dgm:spPr>
        <a:prstGeom prst="flowChartTerminator">
          <a:avLst/>
        </a:prstGeom>
      </dgm:spPr>
    </dgm:pt>
    <dgm:pt modelId="{41FA9EBC-28E0-4845-9AB8-CF64EA3878BC}" type="pres">
      <dgm:prSet presAssocID="{B2960507-5DFE-4AE5-8926-0C45FA5E9053}" presName="rootConnector" presStyleLbl="node4" presStyleIdx="13" presStyleCnt="16"/>
      <dgm:spPr/>
    </dgm:pt>
    <dgm:pt modelId="{C42CB009-9F7F-44CA-9998-AACEC9A6AF01}" type="pres">
      <dgm:prSet presAssocID="{B2960507-5DFE-4AE5-8926-0C45FA5E9053}" presName="hierChild4" presStyleCnt="0"/>
      <dgm:spPr/>
    </dgm:pt>
    <dgm:pt modelId="{8BC01C04-7EF6-45A4-AF46-A45B7CDC60FC}" type="pres">
      <dgm:prSet presAssocID="{B2960507-5DFE-4AE5-8926-0C45FA5E9053}" presName="hierChild5" presStyleCnt="0"/>
      <dgm:spPr/>
    </dgm:pt>
    <dgm:pt modelId="{F2312DE9-75D6-4255-9299-6DF5E38CAD7C}" type="pres">
      <dgm:prSet presAssocID="{F9497423-7787-43BF-A1BE-F44991785509}" presName="hierChild5" presStyleCnt="0"/>
      <dgm:spPr/>
    </dgm:pt>
    <dgm:pt modelId="{E524F8D6-6A31-4120-B5AE-98E2A84B5A8C}" type="pres">
      <dgm:prSet presAssocID="{8728E795-DFFE-4CA3-B106-D44DCCCE86D6}" presName="Name37" presStyleLbl="parChTrans1D4" presStyleIdx="14" presStyleCnt="16"/>
      <dgm:spPr/>
    </dgm:pt>
    <dgm:pt modelId="{257CC30D-65C1-426A-81A8-C4648DE8448A}" type="pres">
      <dgm:prSet presAssocID="{9069B342-234C-40F0-AE36-628784B96AD8}" presName="hierRoot2" presStyleCnt="0">
        <dgm:presLayoutVars>
          <dgm:hierBranch val="init"/>
        </dgm:presLayoutVars>
      </dgm:prSet>
      <dgm:spPr/>
    </dgm:pt>
    <dgm:pt modelId="{6F5EAFED-443D-44CB-945B-0153A2BD056C}" type="pres">
      <dgm:prSet presAssocID="{9069B342-234C-40F0-AE36-628784B96AD8}" presName="rootComposite" presStyleCnt="0"/>
      <dgm:spPr/>
    </dgm:pt>
    <dgm:pt modelId="{81343267-98D8-4242-A80C-4CEB5E3E2698}" type="pres">
      <dgm:prSet presAssocID="{9069B342-234C-40F0-AE36-628784B96AD8}" presName="rootText" presStyleLbl="node4" presStyleIdx="14" presStyleCnt="16">
        <dgm:presLayoutVars>
          <dgm:chPref val="3"/>
        </dgm:presLayoutVars>
      </dgm:prSet>
      <dgm:spPr/>
    </dgm:pt>
    <dgm:pt modelId="{C6B43F54-4DE6-48F5-9642-DDF69CEC676F}" type="pres">
      <dgm:prSet presAssocID="{9069B342-234C-40F0-AE36-628784B96AD8}" presName="rootConnector" presStyleLbl="node4" presStyleIdx="14" presStyleCnt="16"/>
      <dgm:spPr/>
    </dgm:pt>
    <dgm:pt modelId="{9EB342C3-CB38-4EA7-951B-9227CAD9E142}" type="pres">
      <dgm:prSet presAssocID="{9069B342-234C-40F0-AE36-628784B96AD8}" presName="hierChild4" presStyleCnt="0"/>
      <dgm:spPr/>
    </dgm:pt>
    <dgm:pt modelId="{A93C2BC6-E7B3-42AB-89A7-F88593B551B4}" type="pres">
      <dgm:prSet presAssocID="{2975A251-6964-42E7-8375-87B8635C2199}" presName="Name37" presStyleLbl="parChTrans1D4" presStyleIdx="15" presStyleCnt="16"/>
      <dgm:spPr/>
    </dgm:pt>
    <dgm:pt modelId="{20B62598-6ED1-4983-AAB4-7694BE74AA37}" type="pres">
      <dgm:prSet presAssocID="{17B2640D-4177-40D0-9CC6-F484AD058A4A}" presName="hierRoot2" presStyleCnt="0">
        <dgm:presLayoutVars>
          <dgm:hierBranch val="init"/>
        </dgm:presLayoutVars>
      </dgm:prSet>
      <dgm:spPr/>
    </dgm:pt>
    <dgm:pt modelId="{B7C2C534-B493-49CC-980D-BC4E9FB92AF5}" type="pres">
      <dgm:prSet presAssocID="{17B2640D-4177-40D0-9CC6-F484AD058A4A}" presName="rootComposite" presStyleCnt="0"/>
      <dgm:spPr/>
    </dgm:pt>
    <dgm:pt modelId="{8B3CF149-CDD0-4E6B-90D6-B63132A051FF}" type="pres">
      <dgm:prSet presAssocID="{17B2640D-4177-40D0-9CC6-F484AD058A4A}" presName="rootText" presStyleLbl="node4" presStyleIdx="15" presStyleCnt="16">
        <dgm:presLayoutVars>
          <dgm:chPref val="3"/>
        </dgm:presLayoutVars>
      </dgm:prSet>
      <dgm:spPr>
        <a:prstGeom prst="flowChartTerminator">
          <a:avLst/>
        </a:prstGeom>
      </dgm:spPr>
    </dgm:pt>
    <dgm:pt modelId="{860C4C44-50EC-4475-AE72-39B576B7AF18}" type="pres">
      <dgm:prSet presAssocID="{17B2640D-4177-40D0-9CC6-F484AD058A4A}" presName="rootConnector" presStyleLbl="node4" presStyleIdx="15" presStyleCnt="16"/>
      <dgm:spPr/>
    </dgm:pt>
    <dgm:pt modelId="{428E4385-9DC3-4FF0-AC16-198F3EDD1FBA}" type="pres">
      <dgm:prSet presAssocID="{17B2640D-4177-40D0-9CC6-F484AD058A4A}" presName="hierChild4" presStyleCnt="0"/>
      <dgm:spPr/>
    </dgm:pt>
    <dgm:pt modelId="{75DACD3D-2F7C-465F-A38B-F318A24693FB}" type="pres">
      <dgm:prSet presAssocID="{17B2640D-4177-40D0-9CC6-F484AD058A4A}" presName="hierChild5" presStyleCnt="0"/>
      <dgm:spPr/>
    </dgm:pt>
    <dgm:pt modelId="{03EA9AEA-26F9-4A2D-8499-DC35D1BD2A24}" type="pres">
      <dgm:prSet presAssocID="{9069B342-234C-40F0-AE36-628784B96AD8}" presName="hierChild5" presStyleCnt="0"/>
      <dgm:spPr/>
    </dgm:pt>
    <dgm:pt modelId="{4D0FDBD3-ADC1-417C-9DB2-8EEE29C08CF4}" type="pres">
      <dgm:prSet presAssocID="{2F42A220-4910-4A31-8F84-5B28FDD5B4ED}" presName="hierChild5" presStyleCnt="0"/>
      <dgm:spPr/>
    </dgm:pt>
    <dgm:pt modelId="{D76A585A-DC13-4FB0-BD36-5B27777CF173}" type="pres">
      <dgm:prSet presAssocID="{FB71929B-753E-4653-8F45-3EEE374AE6CC}" presName="hierChild5" presStyleCnt="0"/>
      <dgm:spPr/>
    </dgm:pt>
    <dgm:pt modelId="{968A8E27-DBD2-4E70-8801-08C589FEB7A2}" type="pres">
      <dgm:prSet presAssocID="{B175281C-178F-406D-AE70-093369BD641A}" presName="hierChild3" presStyleCnt="0"/>
      <dgm:spPr/>
    </dgm:pt>
  </dgm:ptLst>
  <dgm:cxnLst>
    <dgm:cxn modelId="{A9185B00-91DA-46B9-BE7E-F599020CC1B6}" type="presOf" srcId="{9069B342-234C-40F0-AE36-628784B96AD8}" destId="{81343267-98D8-4242-A80C-4CEB5E3E2698}" srcOrd="0" destOrd="0" presId="urn:microsoft.com/office/officeart/2005/8/layout/orgChart1"/>
    <dgm:cxn modelId="{6B39DE02-0BD1-4DFB-B6E9-59CC36318183}" type="presOf" srcId="{3A8EEFEE-64FF-4FD1-B643-DA629220C7A0}" destId="{46DB7D2D-97DD-4568-89AF-DB00AB171D36}" srcOrd="1" destOrd="0" presId="urn:microsoft.com/office/officeart/2005/8/layout/orgChart1"/>
    <dgm:cxn modelId="{C81E2705-AD3D-4C2B-B8DD-FF87D94C1508}" srcId="{E2054BF5-F8CB-4419-8BF7-35D07DB4FB26}" destId="{B175281C-178F-406D-AE70-093369BD641A}" srcOrd="0" destOrd="0" parTransId="{F6043C11-9BDB-46C6-8EFC-2EAAC3378AD6}" sibTransId="{EE8AA233-5A58-4D5F-939D-D435D524F85C}"/>
    <dgm:cxn modelId="{59C99806-FB3A-4618-84E0-D25136058540}" type="presOf" srcId="{AAD65EC1-BD97-4F01-AD00-DAC409F536F6}" destId="{955109A5-3ED3-4CED-9367-4FFE26D0E5F8}" srcOrd="0" destOrd="0" presId="urn:microsoft.com/office/officeart/2005/8/layout/orgChart1"/>
    <dgm:cxn modelId="{FE986B07-63C6-4CFC-8D60-5BD11E7723D8}" srcId="{B175281C-178F-406D-AE70-093369BD641A}" destId="{302B97D2-1014-49D0-9622-B223F81CDC43}" srcOrd="0" destOrd="0" parTransId="{253EE406-B423-4BB0-8304-C579CBE04B74}" sibTransId="{545F7CA4-14B5-44BE-A97B-3E0EF4E2E814}"/>
    <dgm:cxn modelId="{AF224309-BBD7-4C14-BD12-21C2AD8ED93D}" srcId="{2F42A220-4910-4A31-8F84-5B28FDD5B4ED}" destId="{9069B342-234C-40F0-AE36-628784B96AD8}" srcOrd="1" destOrd="0" parTransId="{8728E795-DFFE-4CA3-B106-D44DCCCE86D6}" sibTransId="{25936E79-C359-4DE3-A89B-EB000822CE58}"/>
    <dgm:cxn modelId="{C05D9E09-98CF-4115-A3DD-063C8C4FAE9F}" type="presOf" srcId="{17B2640D-4177-40D0-9CC6-F484AD058A4A}" destId="{8B3CF149-CDD0-4E6B-90D6-B63132A051FF}" srcOrd="0" destOrd="0" presId="urn:microsoft.com/office/officeart/2005/8/layout/orgChart1"/>
    <dgm:cxn modelId="{CD100312-7F95-40AA-8B39-44D4DC1BAD70}" type="presOf" srcId="{355D9102-6D06-4334-9432-0FFCE7877B70}" destId="{342BCC9F-2AFC-47C3-9ADF-052E95247560}" srcOrd="0" destOrd="0" presId="urn:microsoft.com/office/officeart/2005/8/layout/orgChart1"/>
    <dgm:cxn modelId="{77536813-D10D-4CE3-BADD-D13715BFE2FE}" type="presOf" srcId="{2975A251-6964-42E7-8375-87B8635C2199}" destId="{A93C2BC6-E7B3-42AB-89A7-F88593B551B4}" srcOrd="0" destOrd="0" presId="urn:microsoft.com/office/officeart/2005/8/layout/orgChart1"/>
    <dgm:cxn modelId="{2D749119-8F7C-4348-B090-5D0946F855FE}" type="presOf" srcId="{00639F0A-56DB-4750-A27A-7410D026E334}" destId="{3A19BA2E-6CD2-4B22-8D2E-4557EC238F47}" srcOrd="0" destOrd="0" presId="urn:microsoft.com/office/officeart/2005/8/layout/orgChart1"/>
    <dgm:cxn modelId="{87A2B31C-FBB1-4AD6-ADBE-0B9F48B4FA7A}" type="presOf" srcId="{662AA260-FF02-4DAA-AA13-5EB1D1CD32F4}" destId="{CD59BE87-F0E9-4620-96B1-B098FFC879D1}" srcOrd="1" destOrd="0" presId="urn:microsoft.com/office/officeart/2005/8/layout/orgChart1"/>
    <dgm:cxn modelId="{7D576B20-C6A9-4475-BAF5-0F876DF53DC4}" type="presOf" srcId="{B2960507-5DFE-4AE5-8926-0C45FA5E9053}" destId="{3CB53250-8DEB-4BF9-B639-BC8C03CC2443}" srcOrd="0" destOrd="0" presId="urn:microsoft.com/office/officeart/2005/8/layout/orgChart1"/>
    <dgm:cxn modelId="{D62A7221-96CF-40D1-AAAF-1171527F08F0}" type="presOf" srcId="{F18B3725-6BAB-4F52-8559-7B22172DBFC8}" destId="{5935233E-75BB-406B-8BCA-AEC3AA43928B}" srcOrd="0" destOrd="0" presId="urn:microsoft.com/office/officeart/2005/8/layout/orgChart1"/>
    <dgm:cxn modelId="{54D50C26-9699-46C4-83DF-9D1170864BFC}" srcId="{2F42A220-4910-4A31-8F84-5B28FDD5B4ED}" destId="{F9497423-7787-43BF-A1BE-F44991785509}" srcOrd="0" destOrd="0" parTransId="{E8EAA6C4-E9AF-4A28-B46D-ADB8843DE078}" sibTransId="{E9ECF69C-004A-4EDD-8E79-852778876B6D}"/>
    <dgm:cxn modelId="{A7B84026-82E0-4BB1-958D-2EFD13A10F12}" type="presOf" srcId="{85CE2FC3-5B20-4E74-93F5-F7CB8E41F7E7}" destId="{9E768C6B-48AA-4745-AFAD-E830171D98E2}" srcOrd="0" destOrd="0" presId="urn:microsoft.com/office/officeart/2005/8/layout/orgChart1"/>
    <dgm:cxn modelId="{2AD13E2A-5714-4F03-9BFC-A1E952ABDE6B}" type="presOf" srcId="{48138299-BB6C-4418-A505-5A70A2AB14D5}" destId="{F2EAE9F0-309D-4814-85BE-1B41299E83E9}" srcOrd="0" destOrd="0" presId="urn:microsoft.com/office/officeart/2005/8/layout/orgChart1"/>
    <dgm:cxn modelId="{F940802A-8795-41A1-A6BF-5E2EC5B3F675}" type="presOf" srcId="{FB71929B-753E-4653-8F45-3EEE374AE6CC}" destId="{88B642D5-4B60-480A-913A-F31003B0C41E}" srcOrd="0" destOrd="0" presId="urn:microsoft.com/office/officeart/2005/8/layout/orgChart1"/>
    <dgm:cxn modelId="{BC5A842C-BE7E-4875-B652-1242BBC00F87}" type="presOf" srcId="{3A8EEFEE-64FF-4FD1-B643-DA629220C7A0}" destId="{06A1E82A-0EF6-40B9-B19C-14C8072B7804}" srcOrd="0" destOrd="0" presId="urn:microsoft.com/office/officeart/2005/8/layout/orgChart1"/>
    <dgm:cxn modelId="{B2468C2E-BE90-41EA-A5CB-388DA120A9CE}" type="presOf" srcId="{BA4EA23A-83B3-43FB-9DAA-CBDC8A986286}" destId="{C189ABE9-FBF1-4113-9F1B-5716F61F487C}" srcOrd="1" destOrd="0" presId="urn:microsoft.com/office/officeart/2005/8/layout/orgChart1"/>
    <dgm:cxn modelId="{26216635-F764-47D0-851A-40BF1A48EEFB}" type="presOf" srcId="{B175281C-178F-406D-AE70-093369BD641A}" destId="{AC23B83F-EB03-410A-9025-9D3819E8570D}" srcOrd="1" destOrd="0" presId="urn:microsoft.com/office/officeart/2005/8/layout/orgChart1"/>
    <dgm:cxn modelId="{4CC7A037-856E-45EA-A070-1CC9196B50AA}" type="presOf" srcId="{8728E795-DFFE-4CA3-B106-D44DCCCE86D6}" destId="{E524F8D6-6A31-4120-B5AE-98E2A84B5A8C}" srcOrd="0" destOrd="0" presId="urn:microsoft.com/office/officeart/2005/8/layout/orgChart1"/>
    <dgm:cxn modelId="{000ABB37-BAF6-45B1-8186-AC4FD34DBD80}" srcId="{B175281C-178F-406D-AE70-093369BD641A}" destId="{FB71929B-753E-4653-8F45-3EEE374AE6CC}" srcOrd="1" destOrd="0" parTransId="{355D9102-6D06-4334-9432-0FFCE7877B70}" sibTransId="{EB7389E2-FAB5-49FD-A383-89550947F9C2}"/>
    <dgm:cxn modelId="{BDE1233A-EA55-459D-89DB-04BB83D384A2}" srcId="{09C3324E-9336-456E-85C7-91CB2EA69F76}" destId="{3A8EEFEE-64FF-4FD1-B643-DA629220C7A0}" srcOrd="0" destOrd="0" parTransId="{C33DDF5E-7E4D-4B95-9051-7E281DF817C1}" sibTransId="{98A38D5B-839E-4671-8170-06750DCCB21A}"/>
    <dgm:cxn modelId="{D113093B-AD6C-4670-B2F3-1EBAAEC8B48E}" srcId="{FB71929B-753E-4653-8F45-3EEE374AE6CC}" destId="{2F42A220-4910-4A31-8F84-5B28FDD5B4ED}" srcOrd="1" destOrd="0" parTransId="{72101D0B-1019-47B1-AA9E-0E38A8371E9F}" sibTransId="{74AA7E7F-8001-405A-A38C-864D01ECA733}"/>
    <dgm:cxn modelId="{4016FC5D-0B0D-4D83-90F7-3678559BCB12}" srcId="{F9497423-7787-43BF-A1BE-F44991785509}" destId="{B2960507-5DFE-4AE5-8926-0C45FA5E9053}" srcOrd="0" destOrd="0" parTransId="{8A04D1E6-62FF-427D-86AA-376D0CF6B3B4}" sibTransId="{3987DF88-A0A3-45F4-B49E-FC33CC0B7CF7}"/>
    <dgm:cxn modelId="{3B280C60-47C0-42DA-B237-4AB51F409214}" type="presOf" srcId="{56CA2637-857C-4119-909B-76EA4272DD32}" destId="{542C40A6-7170-4C11-A121-34C6ADC5E028}" srcOrd="0" destOrd="0" presId="urn:microsoft.com/office/officeart/2005/8/layout/orgChart1"/>
    <dgm:cxn modelId="{82348E60-0A89-4CED-9399-C9FBD8814182}" type="presOf" srcId="{CE77F216-7BFD-42E5-A225-35A95FE271BF}" destId="{2CB542B1-2493-4BD2-9146-281EC2143D6E}" srcOrd="0" destOrd="0" presId="urn:microsoft.com/office/officeart/2005/8/layout/orgChart1"/>
    <dgm:cxn modelId="{63F86361-C730-430F-BAD7-842352EFA608}" type="presOf" srcId="{85CE2FC3-5B20-4E74-93F5-F7CB8E41F7E7}" destId="{0218C70E-CD63-45D6-83AF-3591FD9CFB4A}" srcOrd="1" destOrd="0" presId="urn:microsoft.com/office/officeart/2005/8/layout/orgChart1"/>
    <dgm:cxn modelId="{7C5AF361-DCDA-41ED-A961-5988D1017823}" type="presOf" srcId="{21AAF89C-D39D-4729-A286-F4F292DE67E6}" destId="{E25C8F47-2FEB-4C03-814A-00BD25E49395}" srcOrd="1" destOrd="0" presId="urn:microsoft.com/office/officeart/2005/8/layout/orgChart1"/>
    <dgm:cxn modelId="{43D20465-E4CE-4CB2-970C-84E0D40BB52E}" type="presOf" srcId="{A709788E-1D47-41C6-8EBF-983B9C6CAE21}" destId="{C17D3E7F-F671-4232-A3CE-8BB477FB1185}" srcOrd="1" destOrd="0" presId="urn:microsoft.com/office/officeart/2005/8/layout/orgChart1"/>
    <dgm:cxn modelId="{57E57B65-4646-437D-A1B8-B85CA2E3E3FD}" type="presOf" srcId="{7FAB4F85-B343-4329-864D-64220DABE89F}" destId="{E5D30BF9-F0D3-4820-8F21-C4FF8E0D05CA}" srcOrd="0" destOrd="0" presId="urn:microsoft.com/office/officeart/2005/8/layout/orgChart1"/>
    <dgm:cxn modelId="{84635A66-C083-4104-85F0-3FEC5B048281}" type="presOf" srcId="{6C3C03FB-37C6-484E-9B68-076CC13622CD}" destId="{90503199-8449-4569-89D8-DF69E11D7107}" srcOrd="0" destOrd="0" presId="urn:microsoft.com/office/officeart/2005/8/layout/orgChart1"/>
    <dgm:cxn modelId="{C3624C67-8439-4CA2-8279-BA73CCBB82FB}" type="presOf" srcId="{E8EAA6C4-E9AF-4A28-B46D-ADB8843DE078}" destId="{1A42E6E6-8554-477D-AF0A-D1A26B2E5609}" srcOrd="0" destOrd="0" presId="urn:microsoft.com/office/officeart/2005/8/layout/orgChart1"/>
    <dgm:cxn modelId="{F5841069-F754-4C2C-8660-431378262C03}" type="presOf" srcId="{50634887-9D04-441A-8E79-0541A92F607A}" destId="{14BE5F11-99D2-446B-9F4A-CE0AA1825208}" srcOrd="1" destOrd="0" presId="urn:microsoft.com/office/officeart/2005/8/layout/orgChart1"/>
    <dgm:cxn modelId="{C3F33B69-A906-41D4-857E-356E72AD4ED4}" srcId="{D82D1971-C486-4E87-8A15-F75DDF0E4844}" destId="{6C3C03FB-37C6-484E-9B68-076CC13622CD}" srcOrd="0" destOrd="0" parTransId="{A386C645-D06C-4261-AF7F-5AB4F14D4978}" sibTransId="{92E7E636-D32C-4AAB-B4CC-2FD64A546BB0}"/>
    <dgm:cxn modelId="{8AC2A06A-7C95-49FC-AAB3-CB0AA8B44B75}" srcId="{9069B342-234C-40F0-AE36-628784B96AD8}" destId="{17B2640D-4177-40D0-9CC6-F484AD058A4A}" srcOrd="0" destOrd="0" parTransId="{2975A251-6964-42E7-8375-87B8635C2199}" sibTransId="{E708A18D-A600-4DB1-A9F9-F21E5713C3A1}"/>
    <dgm:cxn modelId="{B897B14A-B026-454D-B323-DD3E7265C9CF}" type="presOf" srcId="{9069B342-234C-40F0-AE36-628784B96AD8}" destId="{C6B43F54-4DE6-48F5-9642-DDF69CEC676F}" srcOrd="1" destOrd="0" presId="urn:microsoft.com/office/officeart/2005/8/layout/orgChart1"/>
    <dgm:cxn modelId="{52CBBD4D-B38A-4DCF-B07A-4CA21413E486}" type="presOf" srcId="{56CA2637-857C-4119-909B-76EA4272DD32}" destId="{A3155A5E-C74C-45B8-BBAE-ABF4C6A45D9F}" srcOrd="1" destOrd="0" presId="urn:microsoft.com/office/officeart/2005/8/layout/orgChart1"/>
    <dgm:cxn modelId="{8927314E-49D5-4262-9BCE-1A9128D3ED66}" type="presOf" srcId="{9B9D410A-7A9A-416A-9F12-E2403D566ED3}" destId="{F0CDD765-D3BE-43BD-9B4F-67B17C436B43}" srcOrd="1" destOrd="0" presId="urn:microsoft.com/office/officeart/2005/8/layout/orgChart1"/>
    <dgm:cxn modelId="{E630674E-C191-4EFB-A961-2AB453DA9A89}" type="presOf" srcId="{5A2054A7-EB01-404C-8751-ECB80EEF1ECD}" destId="{479CF454-9913-4664-903D-C4C024A89E7E}" srcOrd="0" destOrd="0" presId="urn:microsoft.com/office/officeart/2005/8/layout/orgChart1"/>
    <dgm:cxn modelId="{B98A7972-B786-4B69-9E7E-BA53A690E9D0}" type="presOf" srcId="{A0589EB2-684A-4614-A8DB-97B038888ED3}" destId="{650D0449-0118-4ED5-8E28-07BC9FB831A8}" srcOrd="0" destOrd="0" presId="urn:microsoft.com/office/officeart/2005/8/layout/orgChart1"/>
    <dgm:cxn modelId="{C7036C53-12A7-488F-AA58-F0EFD30403BD}" srcId="{302B97D2-1014-49D0-9622-B223F81CDC43}" destId="{662AA260-FF02-4DAA-AA13-5EB1D1CD32F4}" srcOrd="1" destOrd="0" parTransId="{5A2054A7-EB01-404C-8751-ECB80EEF1ECD}" sibTransId="{F60B1252-C61E-4CA2-AFB8-22DFE2C8862C}"/>
    <dgm:cxn modelId="{94ABB353-2598-4A0E-A3E4-15A4B81CAF9D}" type="presOf" srcId="{2F42A220-4910-4A31-8F84-5B28FDD5B4ED}" destId="{E400B6D4-5308-4F14-B09D-5804E798C260}" srcOrd="1" destOrd="0" presId="urn:microsoft.com/office/officeart/2005/8/layout/orgChart1"/>
    <dgm:cxn modelId="{54C2F573-7CBC-4BCE-940F-283A49644961}" type="presOf" srcId="{09C3324E-9336-456E-85C7-91CB2EA69F76}" destId="{60021657-9451-477A-9A60-43EFCD73E3C6}" srcOrd="0" destOrd="0" presId="urn:microsoft.com/office/officeart/2005/8/layout/orgChart1"/>
    <dgm:cxn modelId="{717B2357-16AA-48E0-AF54-9E25FEB66530}" type="presOf" srcId="{6EFF71A3-F6C7-4247-902F-03F1906AF4B5}" destId="{9CC03CAF-0A94-43ED-9C9A-AD72549C7C3E}" srcOrd="0" destOrd="0" presId="urn:microsoft.com/office/officeart/2005/8/layout/orgChart1"/>
    <dgm:cxn modelId="{A7041778-F461-4DFE-A6B5-07019907C326}" type="presOf" srcId="{B175281C-178F-406D-AE70-093369BD641A}" destId="{76CB79F9-F49D-4AE9-A7FD-239231C89790}" srcOrd="0" destOrd="0" presId="urn:microsoft.com/office/officeart/2005/8/layout/orgChart1"/>
    <dgm:cxn modelId="{1110397B-F1EA-44CE-9ABF-B5F830C74B4E}" type="presOf" srcId="{D82D1971-C486-4E87-8A15-F75DDF0E4844}" destId="{57D95651-A607-4454-AD5B-C4663C156726}" srcOrd="0" destOrd="0" presId="urn:microsoft.com/office/officeart/2005/8/layout/orgChart1"/>
    <dgm:cxn modelId="{F317587C-0A3A-4F9E-BB5C-797F6265CC63}" type="presOf" srcId="{10CD3D5C-FABB-4B36-8767-3BF69811C364}" destId="{938B9CA9-5A6D-42B0-94F7-33082A37F4E0}" srcOrd="1" destOrd="0" presId="urn:microsoft.com/office/officeart/2005/8/layout/orgChart1"/>
    <dgm:cxn modelId="{452BF17C-19D0-4ACA-B79A-C15467505F8E}" type="presOf" srcId="{A386C645-D06C-4261-AF7F-5AB4F14D4978}" destId="{A99F3A94-122D-4897-920C-941BDE288774}" srcOrd="0" destOrd="0" presId="urn:microsoft.com/office/officeart/2005/8/layout/orgChart1"/>
    <dgm:cxn modelId="{00EDE97D-A012-4C10-B26B-CF3F0C4E587B}" srcId="{3A8EEFEE-64FF-4FD1-B643-DA629220C7A0}" destId="{BA4EA23A-83B3-43FB-9DAA-CBDC8A986286}" srcOrd="0" destOrd="0" parTransId="{8CAF8E7A-5F98-4846-9938-E1F40208B502}" sibTransId="{EA6AB6E1-79CC-48AA-9ADC-043D961D0B27}"/>
    <dgm:cxn modelId="{426AC37E-8E11-407B-B5E5-37C08B7F3AB1}" srcId="{21AAF89C-D39D-4729-A286-F4F292DE67E6}" destId="{56CA2637-857C-4119-909B-76EA4272DD32}" srcOrd="0" destOrd="0" parTransId="{AAD65EC1-BD97-4F01-AD00-DAC409F536F6}" sibTransId="{8BEBB11D-6211-42CB-A6FC-D7016D045433}"/>
    <dgm:cxn modelId="{D823697F-E209-4587-ACB1-77DB110674DB}" type="presOf" srcId="{8CAF8E7A-5F98-4846-9938-E1F40208B502}" destId="{6F5967F5-1B08-4DE4-865F-9CE518F90A36}" srcOrd="0" destOrd="0" presId="urn:microsoft.com/office/officeart/2005/8/layout/orgChart1"/>
    <dgm:cxn modelId="{3B906E81-7AAC-437F-B64F-0D61D3138A3C}" type="presOf" srcId="{271D4AE8-3E88-49F6-A6CB-8D719994BBA8}" destId="{FDD779EC-8A39-4CD1-9E88-1E1E48737D6A}" srcOrd="0" destOrd="0" presId="urn:microsoft.com/office/officeart/2005/8/layout/orgChart1"/>
    <dgm:cxn modelId="{7E3A8B84-3AE0-4D6D-B714-44D62DCE993B}" srcId="{662AA260-FF02-4DAA-AA13-5EB1D1CD32F4}" destId="{85CE2FC3-5B20-4E74-93F5-F7CB8E41F7E7}" srcOrd="0" destOrd="0" parTransId="{6EFF71A3-F6C7-4247-902F-03F1906AF4B5}" sibTransId="{163C1AB1-34DE-4365-8310-4DDD7893403C}"/>
    <dgm:cxn modelId="{7799B788-408E-4758-BC47-9ABF074CE00C}" type="presOf" srcId="{302B97D2-1014-49D0-9622-B223F81CDC43}" destId="{03281C82-170F-4D3F-9FA4-A9EE1BEB0635}" srcOrd="1" destOrd="0" presId="urn:microsoft.com/office/officeart/2005/8/layout/orgChart1"/>
    <dgm:cxn modelId="{34B0C68A-9EB6-46C6-BF6E-4063399CBE97}" type="presOf" srcId="{E2054BF5-F8CB-4419-8BF7-35D07DB4FB26}" destId="{B56A0948-9D9B-4ABD-943C-61CC1B050310}" srcOrd="0" destOrd="0" presId="urn:microsoft.com/office/officeart/2005/8/layout/orgChart1"/>
    <dgm:cxn modelId="{CBCC0E92-B880-4C5F-ADEC-267D78411F99}" type="presOf" srcId="{09C3324E-9336-456E-85C7-91CB2EA69F76}" destId="{63488AE3-3D14-4E40-A3B0-80A80F6F90A2}" srcOrd="1" destOrd="0" presId="urn:microsoft.com/office/officeart/2005/8/layout/orgChart1"/>
    <dgm:cxn modelId="{3F7F8F94-DF6F-4F09-BBCC-6387CA8D1ECE}" type="presOf" srcId="{302B97D2-1014-49D0-9622-B223F81CDC43}" destId="{5655C93D-E2C5-4BA1-AB73-6915535028A4}" srcOrd="0" destOrd="0" presId="urn:microsoft.com/office/officeart/2005/8/layout/orgChart1"/>
    <dgm:cxn modelId="{E49A0A98-4004-472B-8F60-555DD1F06D11}" srcId="{10CD3D5C-FABB-4B36-8767-3BF69811C364}" destId="{D82D1971-C486-4E87-8A15-F75DDF0E4844}" srcOrd="0" destOrd="0" parTransId="{48138299-BB6C-4418-A505-5A70A2AB14D5}" sibTransId="{75274F04-058E-49C8-B2DE-517B5D63342E}"/>
    <dgm:cxn modelId="{58FE1C9B-E59C-470A-844C-A4DE6BE421D6}" type="presOf" srcId="{2F42A220-4910-4A31-8F84-5B28FDD5B4ED}" destId="{13374AA0-3E7A-4471-8F00-B46EE0328304}" srcOrd="0" destOrd="0" presId="urn:microsoft.com/office/officeart/2005/8/layout/orgChart1"/>
    <dgm:cxn modelId="{C38FF79D-3873-4D21-8FFE-130D8A7A47ED}" type="presOf" srcId="{9B9D410A-7A9A-416A-9F12-E2403D566ED3}" destId="{F336A045-C213-4BEA-88E7-8CA87B77B341}" srcOrd="0" destOrd="0" presId="urn:microsoft.com/office/officeart/2005/8/layout/orgChart1"/>
    <dgm:cxn modelId="{848396A1-1D16-4F39-8DED-FDAEEC890151}" type="presOf" srcId="{662AA260-FF02-4DAA-AA13-5EB1D1CD32F4}" destId="{FA9B40BC-BE17-445E-917A-D020E49E9EE1}" srcOrd="0" destOrd="0" presId="urn:microsoft.com/office/officeart/2005/8/layout/orgChart1"/>
    <dgm:cxn modelId="{E4A2E8A5-5D48-42F5-B0B9-B6CC7C1488BF}" type="presOf" srcId="{CE77F216-7BFD-42E5-A225-35A95FE271BF}" destId="{E545E8C2-2055-4FD9-852B-90A54BDAA74B}" srcOrd="1" destOrd="0" presId="urn:microsoft.com/office/officeart/2005/8/layout/orgChart1"/>
    <dgm:cxn modelId="{758991AA-5F54-4CAA-B85B-7C4AB121DCAB}" type="presOf" srcId="{21AAF89C-D39D-4729-A286-F4F292DE67E6}" destId="{E2D8060F-16D8-4B83-BABC-10165EBF1CAD}" srcOrd="0" destOrd="0" presId="urn:microsoft.com/office/officeart/2005/8/layout/orgChart1"/>
    <dgm:cxn modelId="{2A81F3AC-42AB-458D-8643-736D83D2BF5E}" srcId="{50634887-9D04-441A-8E79-0541A92F607A}" destId="{CE77F216-7BFD-42E5-A225-35A95FE271BF}" srcOrd="0" destOrd="0" parTransId="{7FAB4F85-B343-4329-864D-64220DABE89F}" sibTransId="{71578B51-AD70-40CA-ACC2-C1D087D065FE}"/>
    <dgm:cxn modelId="{D685D6BB-DBF7-4BE8-A5DB-612455DB5319}" type="presOf" srcId="{FB71929B-753E-4653-8F45-3EEE374AE6CC}" destId="{568A2A53-2229-43A5-9028-7BA81257E954}" srcOrd="1" destOrd="0" presId="urn:microsoft.com/office/officeart/2005/8/layout/orgChart1"/>
    <dgm:cxn modelId="{8D0F2FBE-8D3E-4FAD-A424-B67460C63FDD}" type="presOf" srcId="{17B2640D-4177-40D0-9CC6-F484AD058A4A}" destId="{860C4C44-50EC-4475-AE72-39B576B7AF18}" srcOrd="1" destOrd="0" presId="urn:microsoft.com/office/officeart/2005/8/layout/orgChart1"/>
    <dgm:cxn modelId="{130619C1-C248-4E7E-B921-3A2B18DCA73E}" type="presOf" srcId="{F9497423-7787-43BF-A1BE-F44991785509}" destId="{4CF7CFAF-12B6-4066-9EEA-8864659C568B}" srcOrd="1" destOrd="0" presId="urn:microsoft.com/office/officeart/2005/8/layout/orgChart1"/>
    <dgm:cxn modelId="{C5D165C1-7E4E-4FEE-B868-564C0CF386F6}" type="presOf" srcId="{A709788E-1D47-41C6-8EBF-983B9C6CAE21}" destId="{8DBEDA8A-2083-455F-9A89-0DF1D4635CB7}" srcOrd="0" destOrd="0" presId="urn:microsoft.com/office/officeart/2005/8/layout/orgChart1"/>
    <dgm:cxn modelId="{9E9E92C3-BB25-4161-A9F1-BA9E10DB620F}" srcId="{10CD3D5C-FABB-4B36-8767-3BF69811C364}" destId="{A709788E-1D47-41C6-8EBF-983B9C6CAE21}" srcOrd="1" destOrd="0" parTransId="{F451503B-1A52-4C16-8B30-44D698CFE2D4}" sibTransId="{7B8C0BDD-81AA-45E7-B8C6-2667A17D3B76}"/>
    <dgm:cxn modelId="{AB0401C5-FBEA-4E8B-AA68-5C5CCCDA2180}" type="presOf" srcId="{CA016EAF-8395-4128-94C1-CFB3BE0C5938}" destId="{57468670-5EE3-4B05-A1D8-F2BBB0DE8739}" srcOrd="0" destOrd="0" presId="urn:microsoft.com/office/officeart/2005/8/layout/orgChart1"/>
    <dgm:cxn modelId="{CB8467C5-85F5-49BF-BCC5-63904AC8AC58}" type="presOf" srcId="{10CD3D5C-FABB-4B36-8767-3BF69811C364}" destId="{A3FA97D1-5BD6-4008-853E-401C21CFD06D}" srcOrd="0" destOrd="0" presId="urn:microsoft.com/office/officeart/2005/8/layout/orgChart1"/>
    <dgm:cxn modelId="{90D98EC7-0E31-43B7-826A-0F8976B48A3F}" type="presOf" srcId="{B2960507-5DFE-4AE5-8926-0C45FA5E9053}" destId="{41FA9EBC-28E0-4845-9AB8-CF64EA3878BC}" srcOrd="1" destOrd="0" presId="urn:microsoft.com/office/officeart/2005/8/layout/orgChart1"/>
    <dgm:cxn modelId="{F1CD0DCB-BB05-4675-A41C-DE1830A675CD}" type="presOf" srcId="{8A04D1E6-62FF-427D-86AA-376D0CF6B3B4}" destId="{B80EC270-FD07-4169-BDE0-F07E8DB30351}" srcOrd="0" destOrd="0" presId="urn:microsoft.com/office/officeart/2005/8/layout/orgChart1"/>
    <dgm:cxn modelId="{954166D0-C6C6-4F3D-A595-407B27CE3B6F}" srcId="{A709788E-1D47-41C6-8EBF-983B9C6CAE21}" destId="{CA016EAF-8395-4128-94C1-CFB3BE0C5938}" srcOrd="0" destOrd="0" parTransId="{A0589EB2-684A-4614-A8DB-97B038888ED3}" sibTransId="{3503B3E7-AD7B-48CA-8453-8DA95DA23B12}"/>
    <dgm:cxn modelId="{9D54F5D0-855E-4967-BF0A-FD88B4BEF4CE}" type="presOf" srcId="{F9497423-7787-43BF-A1BE-F44991785509}" destId="{178A75AC-4D49-4EDE-A788-C058C3129C4F}" srcOrd="0" destOrd="0" presId="urn:microsoft.com/office/officeart/2005/8/layout/orgChart1"/>
    <dgm:cxn modelId="{01986AD1-F899-4ECF-8500-E5ADB0FFE57B}" srcId="{09C3324E-9336-456E-85C7-91CB2EA69F76}" destId="{21AAF89C-D39D-4729-A286-F4F292DE67E6}" srcOrd="1" destOrd="0" parTransId="{E23501F6-9B0A-450B-B53C-3D08CC274210}" sibTransId="{2547FDC3-9D75-46D6-8FFF-E0E538BFCC28}"/>
    <dgm:cxn modelId="{B93AB9D1-7DEB-4BE7-9425-9001485EE362}" type="presOf" srcId="{50634887-9D04-441A-8E79-0541A92F607A}" destId="{583B7862-79BE-4125-99C5-F2363A43DB3F}" srcOrd="0" destOrd="0" presId="urn:microsoft.com/office/officeart/2005/8/layout/orgChart1"/>
    <dgm:cxn modelId="{666A21D6-6603-4003-99B0-D99D910D98CF}" type="presOf" srcId="{72101D0B-1019-47B1-AA9E-0E38A8371E9F}" destId="{CEE6236A-216E-4F3A-A565-866E8298A4FB}" srcOrd="0" destOrd="0" presId="urn:microsoft.com/office/officeart/2005/8/layout/orgChart1"/>
    <dgm:cxn modelId="{AF8945D9-203C-4A7E-86A0-18BB123AC168}" type="presOf" srcId="{CA016EAF-8395-4128-94C1-CFB3BE0C5938}" destId="{C53D6761-0201-461B-94B9-D1ECA5E6B182}" srcOrd="1" destOrd="0" presId="urn:microsoft.com/office/officeart/2005/8/layout/orgChart1"/>
    <dgm:cxn modelId="{87C201DF-4E2E-4B50-86B8-3B0485B25FBF}" srcId="{302B97D2-1014-49D0-9622-B223F81CDC43}" destId="{10CD3D5C-FABB-4B36-8767-3BF69811C364}" srcOrd="0" destOrd="0" parTransId="{00639F0A-56DB-4750-A27A-7410D026E334}" sibTransId="{A02BCAE3-4800-4EBF-9719-4DD8560A810A}"/>
    <dgm:cxn modelId="{78524BE3-C8D7-4F3B-B508-FDEDE76CE6B4}" type="presOf" srcId="{F451503B-1A52-4C16-8B30-44D698CFE2D4}" destId="{DBC96B3B-0514-4BF1-8192-74E7B410DB55}" srcOrd="0" destOrd="0" presId="urn:microsoft.com/office/officeart/2005/8/layout/orgChart1"/>
    <dgm:cxn modelId="{AE80C9E3-5C80-49D8-842A-8CAB0CDD009D}" type="presOf" srcId="{BA4EA23A-83B3-43FB-9DAA-CBDC8A986286}" destId="{A4D5853C-434F-4551-A55F-99B116220922}" srcOrd="0" destOrd="0" presId="urn:microsoft.com/office/officeart/2005/8/layout/orgChart1"/>
    <dgm:cxn modelId="{8072F5E5-F583-49E6-A467-DB093B54FA93}" type="presOf" srcId="{E23501F6-9B0A-450B-B53C-3D08CC274210}" destId="{F832E030-5B2A-4C11-A352-F3A869D56DEE}" srcOrd="0" destOrd="0" presId="urn:microsoft.com/office/officeart/2005/8/layout/orgChart1"/>
    <dgm:cxn modelId="{51E2E0E6-E66D-4FAD-8DB7-F183E09F49DC}" type="presOf" srcId="{D82D1971-C486-4E87-8A15-F75DDF0E4844}" destId="{F3EA85F6-5823-44E2-B4B9-4A378BA83A7F}" srcOrd="1" destOrd="0" presId="urn:microsoft.com/office/officeart/2005/8/layout/orgChart1"/>
    <dgm:cxn modelId="{32E0B7E9-8329-40BC-81C8-8A36B5E5EB33}" srcId="{85CE2FC3-5B20-4E74-93F5-F7CB8E41F7E7}" destId="{9B9D410A-7A9A-416A-9F12-E2403D566ED3}" srcOrd="0" destOrd="0" parTransId="{271D4AE8-3E88-49F6-A6CB-8D719994BBA8}" sibTransId="{796F8ACD-D886-4347-AB99-46E2754BF5F6}"/>
    <dgm:cxn modelId="{C9DA22EB-565C-4A3C-8900-1EF0C1F92491}" srcId="{FB71929B-753E-4653-8F45-3EEE374AE6CC}" destId="{09C3324E-9336-456E-85C7-91CB2EA69F76}" srcOrd="0" destOrd="0" parTransId="{F18B3725-6BAB-4F52-8559-7B22172DBFC8}" sibTransId="{5492E37E-C2F9-4008-9B94-01A134082198}"/>
    <dgm:cxn modelId="{3A8226ED-4533-43B4-8A07-92F3711424D4}" type="presOf" srcId="{C33DDF5E-7E4D-4B95-9051-7E281DF817C1}" destId="{F21765F7-4F2C-4A10-B4C0-233F0EAB60CD}" srcOrd="0" destOrd="0" presId="urn:microsoft.com/office/officeart/2005/8/layout/orgChart1"/>
    <dgm:cxn modelId="{4D5527ED-D04E-46BB-BDBD-BADC3F8C0A54}" type="presOf" srcId="{253EE406-B423-4BB0-8304-C579CBE04B74}" destId="{6EBC6FAC-0128-4DC6-A88E-7C4654CAD597}" srcOrd="0" destOrd="0" presId="urn:microsoft.com/office/officeart/2005/8/layout/orgChart1"/>
    <dgm:cxn modelId="{1DC451F5-3FA1-4851-B37D-B27FFED23B8F}" type="presOf" srcId="{6C3C03FB-37C6-484E-9B68-076CC13622CD}" destId="{A234DFA9-6B76-4042-9CF0-21B07CD18682}" srcOrd="1" destOrd="0" presId="urn:microsoft.com/office/officeart/2005/8/layout/orgChart1"/>
    <dgm:cxn modelId="{FEA2FDF9-159A-4629-99F5-6D2CC576823A}" srcId="{662AA260-FF02-4DAA-AA13-5EB1D1CD32F4}" destId="{50634887-9D04-441A-8E79-0541A92F607A}" srcOrd="1" destOrd="0" parTransId="{F0AF1BF0-4BC5-4BAD-B233-02418578B993}" sibTransId="{2D7B5E32-2B0D-4D68-9AA4-77820B9A5743}"/>
    <dgm:cxn modelId="{1551E0FB-BC74-418F-AD13-898DCDF79203}" type="presOf" srcId="{F0AF1BF0-4BC5-4BAD-B233-02418578B993}" destId="{5A2E7D56-BDDD-4A33-933B-06B5DED94C18}" srcOrd="0" destOrd="0" presId="urn:microsoft.com/office/officeart/2005/8/layout/orgChart1"/>
    <dgm:cxn modelId="{DD533F7E-E58C-4353-AFDF-748ED079A3A5}" type="presParOf" srcId="{B56A0948-9D9B-4ABD-943C-61CC1B050310}" destId="{2E45EAC5-5582-4CCC-9E16-1B1C15BF64EA}" srcOrd="0" destOrd="0" presId="urn:microsoft.com/office/officeart/2005/8/layout/orgChart1"/>
    <dgm:cxn modelId="{DBAA478B-3D0C-460E-86B4-B339DF8C4DB5}" type="presParOf" srcId="{2E45EAC5-5582-4CCC-9E16-1B1C15BF64EA}" destId="{C0840437-FAB9-48A8-BCFB-0DC3A5EE9F1B}" srcOrd="0" destOrd="0" presId="urn:microsoft.com/office/officeart/2005/8/layout/orgChart1"/>
    <dgm:cxn modelId="{243AE2B1-48DC-4568-9C22-08F19C8C30FF}" type="presParOf" srcId="{C0840437-FAB9-48A8-BCFB-0DC3A5EE9F1B}" destId="{76CB79F9-F49D-4AE9-A7FD-239231C89790}" srcOrd="0" destOrd="0" presId="urn:microsoft.com/office/officeart/2005/8/layout/orgChart1"/>
    <dgm:cxn modelId="{8480F8F3-B43E-4563-9E7D-EC6CB00EBEFB}" type="presParOf" srcId="{C0840437-FAB9-48A8-BCFB-0DC3A5EE9F1B}" destId="{AC23B83F-EB03-410A-9025-9D3819E8570D}" srcOrd="1" destOrd="0" presId="urn:microsoft.com/office/officeart/2005/8/layout/orgChart1"/>
    <dgm:cxn modelId="{683DAFE4-20B8-4032-89CB-8C6A7C5A643F}" type="presParOf" srcId="{2E45EAC5-5582-4CCC-9E16-1B1C15BF64EA}" destId="{EE90C3E5-E8BC-414A-83E9-E20504C56758}" srcOrd="1" destOrd="0" presId="urn:microsoft.com/office/officeart/2005/8/layout/orgChart1"/>
    <dgm:cxn modelId="{D1537668-196C-45A6-8F9F-E16263B2483A}" type="presParOf" srcId="{EE90C3E5-E8BC-414A-83E9-E20504C56758}" destId="{6EBC6FAC-0128-4DC6-A88E-7C4654CAD597}" srcOrd="0" destOrd="0" presId="urn:microsoft.com/office/officeart/2005/8/layout/orgChart1"/>
    <dgm:cxn modelId="{E1CD7B7F-2B8D-4D1A-B37F-295356DE20A3}" type="presParOf" srcId="{EE90C3E5-E8BC-414A-83E9-E20504C56758}" destId="{ED8CF1D4-EE97-49D3-9D0D-6167C034B5A1}" srcOrd="1" destOrd="0" presId="urn:microsoft.com/office/officeart/2005/8/layout/orgChart1"/>
    <dgm:cxn modelId="{4E0DEDE7-53DC-419F-8361-BE0D2BC34B3F}" type="presParOf" srcId="{ED8CF1D4-EE97-49D3-9D0D-6167C034B5A1}" destId="{C8999D02-0CE7-4163-9E12-037CF12C18CD}" srcOrd="0" destOrd="0" presId="urn:microsoft.com/office/officeart/2005/8/layout/orgChart1"/>
    <dgm:cxn modelId="{CEB61EDF-8FD6-4047-BBF9-25A98A518276}" type="presParOf" srcId="{C8999D02-0CE7-4163-9E12-037CF12C18CD}" destId="{5655C93D-E2C5-4BA1-AB73-6915535028A4}" srcOrd="0" destOrd="0" presId="urn:microsoft.com/office/officeart/2005/8/layout/orgChart1"/>
    <dgm:cxn modelId="{6530F11D-0271-463A-A299-D5F0A66DAE2F}" type="presParOf" srcId="{C8999D02-0CE7-4163-9E12-037CF12C18CD}" destId="{03281C82-170F-4D3F-9FA4-A9EE1BEB0635}" srcOrd="1" destOrd="0" presId="urn:microsoft.com/office/officeart/2005/8/layout/orgChart1"/>
    <dgm:cxn modelId="{D94811E8-1FE6-4165-9F3B-72890D1F03D5}" type="presParOf" srcId="{ED8CF1D4-EE97-49D3-9D0D-6167C034B5A1}" destId="{E88A3C4E-08D3-4A08-8BBE-3D97CF2FCBC1}" srcOrd="1" destOrd="0" presId="urn:microsoft.com/office/officeart/2005/8/layout/orgChart1"/>
    <dgm:cxn modelId="{A6826059-7B96-452A-AD4D-628C8F900854}" type="presParOf" srcId="{E88A3C4E-08D3-4A08-8BBE-3D97CF2FCBC1}" destId="{3A19BA2E-6CD2-4B22-8D2E-4557EC238F47}" srcOrd="0" destOrd="0" presId="urn:microsoft.com/office/officeart/2005/8/layout/orgChart1"/>
    <dgm:cxn modelId="{5520E247-E8C6-47E2-ACED-831C86D1B935}" type="presParOf" srcId="{E88A3C4E-08D3-4A08-8BBE-3D97CF2FCBC1}" destId="{BC1BA6D5-EA2A-4E03-BC96-3251ABA7EB80}" srcOrd="1" destOrd="0" presId="urn:microsoft.com/office/officeart/2005/8/layout/orgChart1"/>
    <dgm:cxn modelId="{82CC5EEE-8A48-40A7-9DC5-74F7CD458F95}" type="presParOf" srcId="{BC1BA6D5-EA2A-4E03-BC96-3251ABA7EB80}" destId="{244B7BA5-B93B-442D-A369-0D884637DE3A}" srcOrd="0" destOrd="0" presId="urn:microsoft.com/office/officeart/2005/8/layout/orgChart1"/>
    <dgm:cxn modelId="{B1116454-72FC-4BD6-8C3A-2FB98039E10B}" type="presParOf" srcId="{244B7BA5-B93B-442D-A369-0D884637DE3A}" destId="{A3FA97D1-5BD6-4008-853E-401C21CFD06D}" srcOrd="0" destOrd="0" presId="urn:microsoft.com/office/officeart/2005/8/layout/orgChart1"/>
    <dgm:cxn modelId="{16A35207-8C8C-462A-AF1E-B356359B5D43}" type="presParOf" srcId="{244B7BA5-B93B-442D-A369-0D884637DE3A}" destId="{938B9CA9-5A6D-42B0-94F7-33082A37F4E0}" srcOrd="1" destOrd="0" presId="urn:microsoft.com/office/officeart/2005/8/layout/orgChart1"/>
    <dgm:cxn modelId="{A41B4323-A990-43C2-A3C2-E32CDC83930E}" type="presParOf" srcId="{BC1BA6D5-EA2A-4E03-BC96-3251ABA7EB80}" destId="{07D060DB-D85F-49A3-A91D-550BA34162C1}" srcOrd="1" destOrd="0" presId="urn:microsoft.com/office/officeart/2005/8/layout/orgChart1"/>
    <dgm:cxn modelId="{9CC655F9-C7B7-496E-808D-3F2FB82F4046}" type="presParOf" srcId="{07D060DB-D85F-49A3-A91D-550BA34162C1}" destId="{F2EAE9F0-309D-4814-85BE-1B41299E83E9}" srcOrd="0" destOrd="0" presId="urn:microsoft.com/office/officeart/2005/8/layout/orgChart1"/>
    <dgm:cxn modelId="{88B128B0-1F4F-44A1-95DA-6C006CC41088}" type="presParOf" srcId="{07D060DB-D85F-49A3-A91D-550BA34162C1}" destId="{860121F9-C1FE-41B2-A063-30A7C62D9C66}" srcOrd="1" destOrd="0" presId="urn:microsoft.com/office/officeart/2005/8/layout/orgChart1"/>
    <dgm:cxn modelId="{240D358B-DD4F-428E-9C33-B76804986B05}" type="presParOf" srcId="{860121F9-C1FE-41B2-A063-30A7C62D9C66}" destId="{C1E00DB3-603A-4895-BB18-4C56B77A4CF8}" srcOrd="0" destOrd="0" presId="urn:microsoft.com/office/officeart/2005/8/layout/orgChart1"/>
    <dgm:cxn modelId="{F0CA1CC3-46DC-401B-A1B6-5DD9F4B718E0}" type="presParOf" srcId="{C1E00DB3-603A-4895-BB18-4C56B77A4CF8}" destId="{57D95651-A607-4454-AD5B-C4663C156726}" srcOrd="0" destOrd="0" presId="urn:microsoft.com/office/officeart/2005/8/layout/orgChart1"/>
    <dgm:cxn modelId="{E0032E7F-530F-4F49-B0EB-9986D1EBBF06}" type="presParOf" srcId="{C1E00DB3-603A-4895-BB18-4C56B77A4CF8}" destId="{F3EA85F6-5823-44E2-B4B9-4A378BA83A7F}" srcOrd="1" destOrd="0" presId="urn:microsoft.com/office/officeart/2005/8/layout/orgChart1"/>
    <dgm:cxn modelId="{F8FE98C6-4EE0-466B-B540-AD98005CFE88}" type="presParOf" srcId="{860121F9-C1FE-41B2-A063-30A7C62D9C66}" destId="{90FF1857-AE6C-4533-8E99-19F3309BB2CC}" srcOrd="1" destOrd="0" presId="urn:microsoft.com/office/officeart/2005/8/layout/orgChart1"/>
    <dgm:cxn modelId="{81D06BCD-9397-40FE-9FDD-BA4EDF1C5D5D}" type="presParOf" srcId="{90FF1857-AE6C-4533-8E99-19F3309BB2CC}" destId="{A99F3A94-122D-4897-920C-941BDE288774}" srcOrd="0" destOrd="0" presId="urn:microsoft.com/office/officeart/2005/8/layout/orgChart1"/>
    <dgm:cxn modelId="{811381F2-6E52-4041-83B7-9D9F4A8563A5}" type="presParOf" srcId="{90FF1857-AE6C-4533-8E99-19F3309BB2CC}" destId="{71FDE95E-D2F0-445C-B3D3-BBD7152409E7}" srcOrd="1" destOrd="0" presId="urn:microsoft.com/office/officeart/2005/8/layout/orgChart1"/>
    <dgm:cxn modelId="{71169473-3FE8-468B-890F-EFBAC731D6FC}" type="presParOf" srcId="{71FDE95E-D2F0-445C-B3D3-BBD7152409E7}" destId="{F46E1CF1-9AA7-4A74-A92A-38BD76BF08FE}" srcOrd="0" destOrd="0" presId="urn:microsoft.com/office/officeart/2005/8/layout/orgChart1"/>
    <dgm:cxn modelId="{81686C6C-0058-4AD8-8F65-332495DD9B5D}" type="presParOf" srcId="{F46E1CF1-9AA7-4A74-A92A-38BD76BF08FE}" destId="{90503199-8449-4569-89D8-DF69E11D7107}" srcOrd="0" destOrd="0" presId="urn:microsoft.com/office/officeart/2005/8/layout/orgChart1"/>
    <dgm:cxn modelId="{C29F9D92-427E-4655-96A9-9EB9BC4DB3AD}" type="presParOf" srcId="{F46E1CF1-9AA7-4A74-A92A-38BD76BF08FE}" destId="{A234DFA9-6B76-4042-9CF0-21B07CD18682}" srcOrd="1" destOrd="0" presId="urn:microsoft.com/office/officeart/2005/8/layout/orgChart1"/>
    <dgm:cxn modelId="{8D0463C7-4F59-4F71-982E-3A144C8ADDE8}" type="presParOf" srcId="{71FDE95E-D2F0-445C-B3D3-BBD7152409E7}" destId="{8275C806-F42E-4015-A4C8-54D7217D094E}" srcOrd="1" destOrd="0" presId="urn:microsoft.com/office/officeart/2005/8/layout/orgChart1"/>
    <dgm:cxn modelId="{85770A85-AA54-4A98-82BC-ADC340D0B573}" type="presParOf" srcId="{71FDE95E-D2F0-445C-B3D3-BBD7152409E7}" destId="{C72D56CB-9103-4E5E-8845-D608E0FEE3BD}" srcOrd="2" destOrd="0" presId="urn:microsoft.com/office/officeart/2005/8/layout/orgChart1"/>
    <dgm:cxn modelId="{9540D54E-ECB3-47B8-8CC5-52746B74C20A}" type="presParOf" srcId="{860121F9-C1FE-41B2-A063-30A7C62D9C66}" destId="{8F548D7D-4ABF-478B-99FE-B59642B403E3}" srcOrd="2" destOrd="0" presId="urn:microsoft.com/office/officeart/2005/8/layout/orgChart1"/>
    <dgm:cxn modelId="{DB815021-04DE-4CCE-AEBA-E3DF9D9C692E}" type="presParOf" srcId="{07D060DB-D85F-49A3-A91D-550BA34162C1}" destId="{DBC96B3B-0514-4BF1-8192-74E7B410DB55}" srcOrd="2" destOrd="0" presId="urn:microsoft.com/office/officeart/2005/8/layout/orgChart1"/>
    <dgm:cxn modelId="{ECD12502-4994-434E-8184-A1B257565134}" type="presParOf" srcId="{07D060DB-D85F-49A3-A91D-550BA34162C1}" destId="{DDF99152-6A6F-4DBE-81CC-0E17A85D0F06}" srcOrd="3" destOrd="0" presId="urn:microsoft.com/office/officeart/2005/8/layout/orgChart1"/>
    <dgm:cxn modelId="{FF2CBEAB-D387-4F92-A82A-B2DF8F0463F9}" type="presParOf" srcId="{DDF99152-6A6F-4DBE-81CC-0E17A85D0F06}" destId="{931486A1-9BB1-44AB-B131-EBB465821F22}" srcOrd="0" destOrd="0" presId="urn:microsoft.com/office/officeart/2005/8/layout/orgChart1"/>
    <dgm:cxn modelId="{CFAAA588-4306-4E33-B8C9-4684BFA35960}" type="presParOf" srcId="{931486A1-9BB1-44AB-B131-EBB465821F22}" destId="{8DBEDA8A-2083-455F-9A89-0DF1D4635CB7}" srcOrd="0" destOrd="0" presId="urn:microsoft.com/office/officeart/2005/8/layout/orgChart1"/>
    <dgm:cxn modelId="{67B51DDD-11A1-4821-98A0-2B487A8DE4EC}" type="presParOf" srcId="{931486A1-9BB1-44AB-B131-EBB465821F22}" destId="{C17D3E7F-F671-4232-A3CE-8BB477FB1185}" srcOrd="1" destOrd="0" presId="urn:microsoft.com/office/officeart/2005/8/layout/orgChart1"/>
    <dgm:cxn modelId="{F5282A70-8835-470C-8BC9-E3C810D3A687}" type="presParOf" srcId="{DDF99152-6A6F-4DBE-81CC-0E17A85D0F06}" destId="{45FFDD45-83CC-4865-8DC9-580EA4961785}" srcOrd="1" destOrd="0" presId="urn:microsoft.com/office/officeart/2005/8/layout/orgChart1"/>
    <dgm:cxn modelId="{3727A3ED-4C3E-4EF4-9321-7168325AC5B7}" type="presParOf" srcId="{45FFDD45-83CC-4865-8DC9-580EA4961785}" destId="{650D0449-0118-4ED5-8E28-07BC9FB831A8}" srcOrd="0" destOrd="0" presId="urn:microsoft.com/office/officeart/2005/8/layout/orgChart1"/>
    <dgm:cxn modelId="{65E5CB8A-46DF-44BF-A186-F44B0DC7E1B1}" type="presParOf" srcId="{45FFDD45-83CC-4865-8DC9-580EA4961785}" destId="{89C75CE7-0813-41C8-80AA-27A157FF8938}" srcOrd="1" destOrd="0" presId="urn:microsoft.com/office/officeart/2005/8/layout/orgChart1"/>
    <dgm:cxn modelId="{725BBDF4-FD4A-4183-A4BF-054AB1DF92BB}" type="presParOf" srcId="{89C75CE7-0813-41C8-80AA-27A157FF8938}" destId="{22A5C9AB-DC92-456F-AABD-8F2B9679A1CE}" srcOrd="0" destOrd="0" presId="urn:microsoft.com/office/officeart/2005/8/layout/orgChart1"/>
    <dgm:cxn modelId="{31A1A218-F26C-4D4A-BE9D-DE53552467B7}" type="presParOf" srcId="{22A5C9AB-DC92-456F-AABD-8F2B9679A1CE}" destId="{57468670-5EE3-4B05-A1D8-F2BBB0DE8739}" srcOrd="0" destOrd="0" presId="urn:microsoft.com/office/officeart/2005/8/layout/orgChart1"/>
    <dgm:cxn modelId="{ADC6B24C-916D-4577-AB9D-B5460B733A4F}" type="presParOf" srcId="{22A5C9AB-DC92-456F-AABD-8F2B9679A1CE}" destId="{C53D6761-0201-461B-94B9-D1ECA5E6B182}" srcOrd="1" destOrd="0" presId="urn:microsoft.com/office/officeart/2005/8/layout/orgChart1"/>
    <dgm:cxn modelId="{C478D323-E5B7-4B39-B6C4-F43DD7891D79}" type="presParOf" srcId="{89C75CE7-0813-41C8-80AA-27A157FF8938}" destId="{B89EB389-388D-4826-BD4B-448C4CD5A763}" srcOrd="1" destOrd="0" presId="urn:microsoft.com/office/officeart/2005/8/layout/orgChart1"/>
    <dgm:cxn modelId="{3CF11357-C102-4401-BF8A-2CA55AE3A5F9}" type="presParOf" srcId="{89C75CE7-0813-41C8-80AA-27A157FF8938}" destId="{70E248CD-CCFE-4B66-9C35-CBE0BBBE3F49}" srcOrd="2" destOrd="0" presId="urn:microsoft.com/office/officeart/2005/8/layout/orgChart1"/>
    <dgm:cxn modelId="{2395FAAC-6811-454C-9677-03B6C272F4D7}" type="presParOf" srcId="{DDF99152-6A6F-4DBE-81CC-0E17A85D0F06}" destId="{3FDDD535-97A4-4BD4-84DC-B0E63C377841}" srcOrd="2" destOrd="0" presId="urn:microsoft.com/office/officeart/2005/8/layout/orgChart1"/>
    <dgm:cxn modelId="{75806DFB-95C4-4820-88FD-E29706165A75}" type="presParOf" srcId="{BC1BA6D5-EA2A-4E03-BC96-3251ABA7EB80}" destId="{C00E24AC-09C8-4955-882E-71633F345CC4}" srcOrd="2" destOrd="0" presId="urn:microsoft.com/office/officeart/2005/8/layout/orgChart1"/>
    <dgm:cxn modelId="{844693B8-9D1A-419E-9969-B9B0D72BD895}" type="presParOf" srcId="{E88A3C4E-08D3-4A08-8BBE-3D97CF2FCBC1}" destId="{479CF454-9913-4664-903D-C4C024A89E7E}" srcOrd="2" destOrd="0" presId="urn:microsoft.com/office/officeart/2005/8/layout/orgChart1"/>
    <dgm:cxn modelId="{2C0BC198-839E-49D7-B88B-2156B6428153}" type="presParOf" srcId="{E88A3C4E-08D3-4A08-8BBE-3D97CF2FCBC1}" destId="{45B5916B-3C5C-4AFC-BF2F-87B0FD9283AC}" srcOrd="3" destOrd="0" presId="urn:microsoft.com/office/officeart/2005/8/layout/orgChart1"/>
    <dgm:cxn modelId="{AE7151B8-F9C5-4BA1-8043-70B200A1C6FB}" type="presParOf" srcId="{45B5916B-3C5C-4AFC-BF2F-87B0FD9283AC}" destId="{6C3C5EF4-08CB-42CC-A108-94F7AFBC60E8}" srcOrd="0" destOrd="0" presId="urn:microsoft.com/office/officeart/2005/8/layout/orgChart1"/>
    <dgm:cxn modelId="{60B59E4E-2798-4DBB-AE83-A900A8FBE68B}" type="presParOf" srcId="{6C3C5EF4-08CB-42CC-A108-94F7AFBC60E8}" destId="{FA9B40BC-BE17-445E-917A-D020E49E9EE1}" srcOrd="0" destOrd="0" presId="urn:microsoft.com/office/officeart/2005/8/layout/orgChart1"/>
    <dgm:cxn modelId="{EE07E116-A0F7-4CB9-AF1D-5ED9A0D2AD56}" type="presParOf" srcId="{6C3C5EF4-08CB-42CC-A108-94F7AFBC60E8}" destId="{CD59BE87-F0E9-4620-96B1-B098FFC879D1}" srcOrd="1" destOrd="0" presId="urn:microsoft.com/office/officeart/2005/8/layout/orgChart1"/>
    <dgm:cxn modelId="{CD9BAB9A-3EE9-44ED-AC58-6E361D959F43}" type="presParOf" srcId="{45B5916B-3C5C-4AFC-BF2F-87B0FD9283AC}" destId="{CD0FFC3D-BA1E-45B3-A97A-46E4D3A5077E}" srcOrd="1" destOrd="0" presId="urn:microsoft.com/office/officeart/2005/8/layout/orgChart1"/>
    <dgm:cxn modelId="{9B6905D9-4F63-49F7-BC8E-52FF03B3C738}" type="presParOf" srcId="{CD0FFC3D-BA1E-45B3-A97A-46E4D3A5077E}" destId="{9CC03CAF-0A94-43ED-9C9A-AD72549C7C3E}" srcOrd="0" destOrd="0" presId="urn:microsoft.com/office/officeart/2005/8/layout/orgChart1"/>
    <dgm:cxn modelId="{E1C3BEA1-DC47-4256-B9E4-9721BB76F978}" type="presParOf" srcId="{CD0FFC3D-BA1E-45B3-A97A-46E4D3A5077E}" destId="{8431D21E-A17E-40F7-94DF-6C715299EB61}" srcOrd="1" destOrd="0" presId="urn:microsoft.com/office/officeart/2005/8/layout/orgChart1"/>
    <dgm:cxn modelId="{9130EA23-FC83-42E1-8D95-0FF8FBFF83D2}" type="presParOf" srcId="{8431D21E-A17E-40F7-94DF-6C715299EB61}" destId="{303AEDF2-A764-4571-87F8-3B17773E7CF6}" srcOrd="0" destOrd="0" presId="urn:microsoft.com/office/officeart/2005/8/layout/orgChart1"/>
    <dgm:cxn modelId="{2D615F92-9C7D-486E-9E74-50E75FBEC7FB}" type="presParOf" srcId="{303AEDF2-A764-4571-87F8-3B17773E7CF6}" destId="{9E768C6B-48AA-4745-AFAD-E830171D98E2}" srcOrd="0" destOrd="0" presId="urn:microsoft.com/office/officeart/2005/8/layout/orgChart1"/>
    <dgm:cxn modelId="{90E1C689-8879-4E18-9841-DE7B1ABE0257}" type="presParOf" srcId="{303AEDF2-A764-4571-87F8-3B17773E7CF6}" destId="{0218C70E-CD63-45D6-83AF-3591FD9CFB4A}" srcOrd="1" destOrd="0" presId="urn:microsoft.com/office/officeart/2005/8/layout/orgChart1"/>
    <dgm:cxn modelId="{15912800-6E6D-412D-B2A4-783ED54A69D9}" type="presParOf" srcId="{8431D21E-A17E-40F7-94DF-6C715299EB61}" destId="{46BF461A-F34F-4B72-B40B-3714B1272C85}" srcOrd="1" destOrd="0" presId="urn:microsoft.com/office/officeart/2005/8/layout/orgChart1"/>
    <dgm:cxn modelId="{1F6E8107-28B9-42AD-990F-800A4F1B8620}" type="presParOf" srcId="{46BF461A-F34F-4B72-B40B-3714B1272C85}" destId="{FDD779EC-8A39-4CD1-9E88-1E1E48737D6A}" srcOrd="0" destOrd="0" presId="urn:microsoft.com/office/officeart/2005/8/layout/orgChart1"/>
    <dgm:cxn modelId="{B1C7A821-A958-4DAF-AF5B-50FA3D18739F}" type="presParOf" srcId="{46BF461A-F34F-4B72-B40B-3714B1272C85}" destId="{997F1D83-6E98-4D71-9AB2-3F0C79553B4B}" srcOrd="1" destOrd="0" presId="urn:microsoft.com/office/officeart/2005/8/layout/orgChart1"/>
    <dgm:cxn modelId="{17D847E0-53C4-4582-91A2-FEEB3386DF56}" type="presParOf" srcId="{997F1D83-6E98-4D71-9AB2-3F0C79553B4B}" destId="{2F0467BF-89A1-429D-B0D2-F1CC6EBA82E6}" srcOrd="0" destOrd="0" presId="urn:microsoft.com/office/officeart/2005/8/layout/orgChart1"/>
    <dgm:cxn modelId="{07CAB3B1-BC02-4FF7-9F26-9C2731EA0003}" type="presParOf" srcId="{2F0467BF-89A1-429D-B0D2-F1CC6EBA82E6}" destId="{F336A045-C213-4BEA-88E7-8CA87B77B341}" srcOrd="0" destOrd="0" presId="urn:microsoft.com/office/officeart/2005/8/layout/orgChart1"/>
    <dgm:cxn modelId="{88ED9C16-6178-4D78-86C1-E1542C8AB41B}" type="presParOf" srcId="{2F0467BF-89A1-429D-B0D2-F1CC6EBA82E6}" destId="{F0CDD765-D3BE-43BD-9B4F-67B17C436B43}" srcOrd="1" destOrd="0" presId="urn:microsoft.com/office/officeart/2005/8/layout/orgChart1"/>
    <dgm:cxn modelId="{E14F6153-F83E-4454-B6D2-E382A9286176}" type="presParOf" srcId="{997F1D83-6E98-4D71-9AB2-3F0C79553B4B}" destId="{BD4BCC78-3005-4FA5-80D2-FFE95BFA530A}" srcOrd="1" destOrd="0" presId="urn:microsoft.com/office/officeart/2005/8/layout/orgChart1"/>
    <dgm:cxn modelId="{25D500E0-C91D-4E2D-A0A5-91E02A94718B}" type="presParOf" srcId="{997F1D83-6E98-4D71-9AB2-3F0C79553B4B}" destId="{2F658F6E-EB87-44C0-9312-C383D0701D4F}" srcOrd="2" destOrd="0" presId="urn:microsoft.com/office/officeart/2005/8/layout/orgChart1"/>
    <dgm:cxn modelId="{2374C436-1F88-45BB-9772-57B945AE4A38}" type="presParOf" srcId="{8431D21E-A17E-40F7-94DF-6C715299EB61}" destId="{9CECDE0B-B043-442C-95A5-FDA106554B06}" srcOrd="2" destOrd="0" presId="urn:microsoft.com/office/officeart/2005/8/layout/orgChart1"/>
    <dgm:cxn modelId="{A14D851A-A0D2-4EBB-9422-AC546E7271CB}" type="presParOf" srcId="{CD0FFC3D-BA1E-45B3-A97A-46E4D3A5077E}" destId="{5A2E7D56-BDDD-4A33-933B-06B5DED94C18}" srcOrd="2" destOrd="0" presId="urn:microsoft.com/office/officeart/2005/8/layout/orgChart1"/>
    <dgm:cxn modelId="{96E3FD88-9012-46B5-BA89-F30BBB8A69C7}" type="presParOf" srcId="{CD0FFC3D-BA1E-45B3-A97A-46E4D3A5077E}" destId="{1E1E37D8-3217-46CF-AAFF-DC775DB2451F}" srcOrd="3" destOrd="0" presId="urn:microsoft.com/office/officeart/2005/8/layout/orgChart1"/>
    <dgm:cxn modelId="{111DDED3-04F1-4761-99F7-3899F53FA37A}" type="presParOf" srcId="{1E1E37D8-3217-46CF-AAFF-DC775DB2451F}" destId="{CCD7DFA9-9FE9-46A5-9A21-083CF37A5536}" srcOrd="0" destOrd="0" presId="urn:microsoft.com/office/officeart/2005/8/layout/orgChart1"/>
    <dgm:cxn modelId="{3E2F9757-65D0-48A8-AC9B-7AD87F446E38}" type="presParOf" srcId="{CCD7DFA9-9FE9-46A5-9A21-083CF37A5536}" destId="{583B7862-79BE-4125-99C5-F2363A43DB3F}" srcOrd="0" destOrd="0" presId="urn:microsoft.com/office/officeart/2005/8/layout/orgChart1"/>
    <dgm:cxn modelId="{B4E22048-A880-4F92-98E3-F60AEC7FB366}" type="presParOf" srcId="{CCD7DFA9-9FE9-46A5-9A21-083CF37A5536}" destId="{14BE5F11-99D2-446B-9F4A-CE0AA1825208}" srcOrd="1" destOrd="0" presId="urn:microsoft.com/office/officeart/2005/8/layout/orgChart1"/>
    <dgm:cxn modelId="{09BE3B4E-968F-47A8-97D1-5BBCC1F1000E}" type="presParOf" srcId="{1E1E37D8-3217-46CF-AAFF-DC775DB2451F}" destId="{083AB7BA-A87C-47A6-916E-01E509230359}" srcOrd="1" destOrd="0" presId="urn:microsoft.com/office/officeart/2005/8/layout/orgChart1"/>
    <dgm:cxn modelId="{55CB90CF-404D-4E7B-A438-671968CEBD39}" type="presParOf" srcId="{083AB7BA-A87C-47A6-916E-01E509230359}" destId="{E5D30BF9-F0D3-4820-8F21-C4FF8E0D05CA}" srcOrd="0" destOrd="0" presId="urn:microsoft.com/office/officeart/2005/8/layout/orgChart1"/>
    <dgm:cxn modelId="{31113C7A-711B-4231-BFA1-D10FDD86368B}" type="presParOf" srcId="{083AB7BA-A87C-47A6-916E-01E509230359}" destId="{40C595B9-95BA-4626-BB45-E8BD74207DBA}" srcOrd="1" destOrd="0" presId="urn:microsoft.com/office/officeart/2005/8/layout/orgChart1"/>
    <dgm:cxn modelId="{CB4725C2-D570-45E1-AA71-1C08284CD4FE}" type="presParOf" srcId="{40C595B9-95BA-4626-BB45-E8BD74207DBA}" destId="{181C8139-4541-4272-8D4D-51DB5999C2C1}" srcOrd="0" destOrd="0" presId="urn:microsoft.com/office/officeart/2005/8/layout/orgChart1"/>
    <dgm:cxn modelId="{143DB255-5345-45C4-B946-E1FFE17D6C33}" type="presParOf" srcId="{181C8139-4541-4272-8D4D-51DB5999C2C1}" destId="{2CB542B1-2493-4BD2-9146-281EC2143D6E}" srcOrd="0" destOrd="0" presId="urn:microsoft.com/office/officeart/2005/8/layout/orgChart1"/>
    <dgm:cxn modelId="{353CA448-E7FF-4AC3-9DAE-5336DAE14CC7}" type="presParOf" srcId="{181C8139-4541-4272-8D4D-51DB5999C2C1}" destId="{E545E8C2-2055-4FD9-852B-90A54BDAA74B}" srcOrd="1" destOrd="0" presId="urn:microsoft.com/office/officeart/2005/8/layout/orgChart1"/>
    <dgm:cxn modelId="{712BF3FA-36D2-4815-874B-45F0F6EB5F5F}" type="presParOf" srcId="{40C595B9-95BA-4626-BB45-E8BD74207DBA}" destId="{AED00718-6562-4214-A48C-1A74F8CB56AF}" srcOrd="1" destOrd="0" presId="urn:microsoft.com/office/officeart/2005/8/layout/orgChart1"/>
    <dgm:cxn modelId="{19F35F8C-27B0-4C40-AD3F-7A045A7070C1}" type="presParOf" srcId="{40C595B9-95BA-4626-BB45-E8BD74207DBA}" destId="{5A1721B0-8D46-42E3-A917-AFE36EF0197E}" srcOrd="2" destOrd="0" presId="urn:microsoft.com/office/officeart/2005/8/layout/orgChart1"/>
    <dgm:cxn modelId="{77C3158E-8CF3-4AF3-A9F3-AD43A1FF0F05}" type="presParOf" srcId="{1E1E37D8-3217-46CF-AAFF-DC775DB2451F}" destId="{034B1C7D-2B34-4D7D-959F-E6E5642CEB54}" srcOrd="2" destOrd="0" presId="urn:microsoft.com/office/officeart/2005/8/layout/orgChart1"/>
    <dgm:cxn modelId="{9CCC902C-5142-4D12-8633-D4CBA0F4CD40}" type="presParOf" srcId="{45B5916B-3C5C-4AFC-BF2F-87B0FD9283AC}" destId="{8311FD12-C8A6-464A-A449-B2694E270950}" srcOrd="2" destOrd="0" presId="urn:microsoft.com/office/officeart/2005/8/layout/orgChart1"/>
    <dgm:cxn modelId="{923D494A-5BE7-44B3-A1A5-EA1981814834}" type="presParOf" srcId="{ED8CF1D4-EE97-49D3-9D0D-6167C034B5A1}" destId="{C2412F99-65B0-43A2-9618-6B731F19D20D}" srcOrd="2" destOrd="0" presId="urn:microsoft.com/office/officeart/2005/8/layout/orgChart1"/>
    <dgm:cxn modelId="{00E422B3-00A0-4584-ACDF-1B7888D16E79}" type="presParOf" srcId="{EE90C3E5-E8BC-414A-83E9-E20504C56758}" destId="{342BCC9F-2AFC-47C3-9ADF-052E95247560}" srcOrd="2" destOrd="0" presId="urn:microsoft.com/office/officeart/2005/8/layout/orgChart1"/>
    <dgm:cxn modelId="{566FA7CB-43A4-40EA-954C-77475726317A}" type="presParOf" srcId="{EE90C3E5-E8BC-414A-83E9-E20504C56758}" destId="{62F01133-F4B2-4ABB-A108-95137D948ABC}" srcOrd="3" destOrd="0" presId="urn:microsoft.com/office/officeart/2005/8/layout/orgChart1"/>
    <dgm:cxn modelId="{1ECF822B-8671-4B76-B109-56CA6CD5F005}" type="presParOf" srcId="{62F01133-F4B2-4ABB-A108-95137D948ABC}" destId="{665C7595-3479-4482-ACCD-80A6C4B4ACDB}" srcOrd="0" destOrd="0" presId="urn:microsoft.com/office/officeart/2005/8/layout/orgChart1"/>
    <dgm:cxn modelId="{7452D080-6F6A-4392-842A-636644430489}" type="presParOf" srcId="{665C7595-3479-4482-ACCD-80A6C4B4ACDB}" destId="{88B642D5-4B60-480A-913A-F31003B0C41E}" srcOrd="0" destOrd="0" presId="urn:microsoft.com/office/officeart/2005/8/layout/orgChart1"/>
    <dgm:cxn modelId="{197DD217-DC32-47DF-9704-054324297FE0}" type="presParOf" srcId="{665C7595-3479-4482-ACCD-80A6C4B4ACDB}" destId="{568A2A53-2229-43A5-9028-7BA81257E954}" srcOrd="1" destOrd="0" presId="urn:microsoft.com/office/officeart/2005/8/layout/orgChart1"/>
    <dgm:cxn modelId="{FF0F50BD-B9BD-4AD7-A841-2B467FFCBC6A}" type="presParOf" srcId="{62F01133-F4B2-4ABB-A108-95137D948ABC}" destId="{7835EACB-64DD-4155-BFFC-9238AF0A67C5}" srcOrd="1" destOrd="0" presId="urn:microsoft.com/office/officeart/2005/8/layout/orgChart1"/>
    <dgm:cxn modelId="{29A00F36-69E6-44F4-A64F-CFE6D887EC18}" type="presParOf" srcId="{7835EACB-64DD-4155-BFFC-9238AF0A67C5}" destId="{5935233E-75BB-406B-8BCA-AEC3AA43928B}" srcOrd="0" destOrd="0" presId="urn:microsoft.com/office/officeart/2005/8/layout/orgChart1"/>
    <dgm:cxn modelId="{F513EA52-8C87-4B1C-BEFE-EB2FAF5B709F}" type="presParOf" srcId="{7835EACB-64DD-4155-BFFC-9238AF0A67C5}" destId="{759A650B-6F34-42BA-809D-79418D336B34}" srcOrd="1" destOrd="0" presId="urn:microsoft.com/office/officeart/2005/8/layout/orgChart1"/>
    <dgm:cxn modelId="{2E9AB36E-E33D-44CC-B154-B1D976AA9C17}" type="presParOf" srcId="{759A650B-6F34-42BA-809D-79418D336B34}" destId="{8069DB45-4CF3-4F1B-B62D-8B3830969AB3}" srcOrd="0" destOrd="0" presId="urn:microsoft.com/office/officeart/2005/8/layout/orgChart1"/>
    <dgm:cxn modelId="{0174F609-E094-4ACC-9F42-F638FAD5A925}" type="presParOf" srcId="{8069DB45-4CF3-4F1B-B62D-8B3830969AB3}" destId="{60021657-9451-477A-9A60-43EFCD73E3C6}" srcOrd="0" destOrd="0" presId="urn:microsoft.com/office/officeart/2005/8/layout/orgChart1"/>
    <dgm:cxn modelId="{3CC2FE7E-EAAF-4351-9F7B-8893F37E5951}" type="presParOf" srcId="{8069DB45-4CF3-4F1B-B62D-8B3830969AB3}" destId="{63488AE3-3D14-4E40-A3B0-80A80F6F90A2}" srcOrd="1" destOrd="0" presId="urn:microsoft.com/office/officeart/2005/8/layout/orgChart1"/>
    <dgm:cxn modelId="{6A73DE23-E81D-48D5-847B-FF2435CEA362}" type="presParOf" srcId="{759A650B-6F34-42BA-809D-79418D336B34}" destId="{827454E5-AD65-4D7F-ADBC-23A2E0E859F0}" srcOrd="1" destOrd="0" presId="urn:microsoft.com/office/officeart/2005/8/layout/orgChart1"/>
    <dgm:cxn modelId="{D56B45D2-EE97-4E1C-B875-C8D4847154DA}" type="presParOf" srcId="{827454E5-AD65-4D7F-ADBC-23A2E0E859F0}" destId="{F21765F7-4F2C-4A10-B4C0-233F0EAB60CD}" srcOrd="0" destOrd="0" presId="urn:microsoft.com/office/officeart/2005/8/layout/orgChart1"/>
    <dgm:cxn modelId="{0884B77F-606D-42BC-B883-F56F8A98CA70}" type="presParOf" srcId="{827454E5-AD65-4D7F-ADBC-23A2E0E859F0}" destId="{93F01A49-9A49-4FFF-A71E-EA00DEB11BEB}" srcOrd="1" destOrd="0" presId="urn:microsoft.com/office/officeart/2005/8/layout/orgChart1"/>
    <dgm:cxn modelId="{AF2B18BC-E66D-47E9-847B-5BC2237F88F3}" type="presParOf" srcId="{93F01A49-9A49-4FFF-A71E-EA00DEB11BEB}" destId="{6E6C4223-0CC1-4773-8DF5-18BEA32A8D2F}" srcOrd="0" destOrd="0" presId="urn:microsoft.com/office/officeart/2005/8/layout/orgChart1"/>
    <dgm:cxn modelId="{3327BDC7-9882-4236-9D5F-32DCA2F16886}" type="presParOf" srcId="{6E6C4223-0CC1-4773-8DF5-18BEA32A8D2F}" destId="{06A1E82A-0EF6-40B9-B19C-14C8072B7804}" srcOrd="0" destOrd="0" presId="urn:microsoft.com/office/officeart/2005/8/layout/orgChart1"/>
    <dgm:cxn modelId="{9600D0CD-E941-4D55-B4DD-6D56A7A85C20}" type="presParOf" srcId="{6E6C4223-0CC1-4773-8DF5-18BEA32A8D2F}" destId="{46DB7D2D-97DD-4568-89AF-DB00AB171D36}" srcOrd="1" destOrd="0" presId="urn:microsoft.com/office/officeart/2005/8/layout/orgChart1"/>
    <dgm:cxn modelId="{C8A9E221-58E9-4F75-AA86-6C1578AE1700}" type="presParOf" srcId="{93F01A49-9A49-4FFF-A71E-EA00DEB11BEB}" destId="{D2511EA3-6076-4AD3-BACA-A3CF3B767DD8}" srcOrd="1" destOrd="0" presId="urn:microsoft.com/office/officeart/2005/8/layout/orgChart1"/>
    <dgm:cxn modelId="{2232061D-4246-470C-8D2A-BA7AA7389F57}" type="presParOf" srcId="{D2511EA3-6076-4AD3-BACA-A3CF3B767DD8}" destId="{6F5967F5-1B08-4DE4-865F-9CE518F90A36}" srcOrd="0" destOrd="0" presId="urn:microsoft.com/office/officeart/2005/8/layout/orgChart1"/>
    <dgm:cxn modelId="{0F07E972-AA65-4BC4-B98B-79C15CE17DB0}" type="presParOf" srcId="{D2511EA3-6076-4AD3-BACA-A3CF3B767DD8}" destId="{8BD4EF4C-902C-4010-9B02-D0A3D3C8E016}" srcOrd="1" destOrd="0" presId="urn:microsoft.com/office/officeart/2005/8/layout/orgChart1"/>
    <dgm:cxn modelId="{5175255A-E98E-4419-BBE2-94AE484D5ADA}" type="presParOf" srcId="{8BD4EF4C-902C-4010-9B02-D0A3D3C8E016}" destId="{B60636D0-63CB-49C2-AA0E-6F83FEDAA9EC}" srcOrd="0" destOrd="0" presId="urn:microsoft.com/office/officeart/2005/8/layout/orgChart1"/>
    <dgm:cxn modelId="{1305B3E2-513C-412E-8CE7-FB37BAAB304A}" type="presParOf" srcId="{B60636D0-63CB-49C2-AA0E-6F83FEDAA9EC}" destId="{A4D5853C-434F-4551-A55F-99B116220922}" srcOrd="0" destOrd="0" presId="urn:microsoft.com/office/officeart/2005/8/layout/orgChart1"/>
    <dgm:cxn modelId="{060469E6-790A-41F7-8C1B-1DA8CC5295BD}" type="presParOf" srcId="{B60636D0-63CB-49C2-AA0E-6F83FEDAA9EC}" destId="{C189ABE9-FBF1-4113-9F1B-5716F61F487C}" srcOrd="1" destOrd="0" presId="urn:microsoft.com/office/officeart/2005/8/layout/orgChart1"/>
    <dgm:cxn modelId="{3F249BF0-5E5B-4EAF-A6B4-05AA0F50B9D4}" type="presParOf" srcId="{8BD4EF4C-902C-4010-9B02-D0A3D3C8E016}" destId="{BFA367D3-389E-4439-A5B7-02B7700B91F2}" srcOrd="1" destOrd="0" presId="urn:microsoft.com/office/officeart/2005/8/layout/orgChart1"/>
    <dgm:cxn modelId="{E69FD80F-AAD1-4520-817F-3286CCD0AF47}" type="presParOf" srcId="{8BD4EF4C-902C-4010-9B02-D0A3D3C8E016}" destId="{75CFA8EC-96DC-4778-A6ED-8D80092F5DAD}" srcOrd="2" destOrd="0" presId="urn:microsoft.com/office/officeart/2005/8/layout/orgChart1"/>
    <dgm:cxn modelId="{47A87517-56E4-46C0-A412-5270679E9F05}" type="presParOf" srcId="{93F01A49-9A49-4FFF-A71E-EA00DEB11BEB}" destId="{FB938FF8-8D22-4CD8-9DA4-154A21F88AEA}" srcOrd="2" destOrd="0" presId="urn:microsoft.com/office/officeart/2005/8/layout/orgChart1"/>
    <dgm:cxn modelId="{EDB7C347-516C-476C-8B8B-DEC1BE2045DD}" type="presParOf" srcId="{827454E5-AD65-4D7F-ADBC-23A2E0E859F0}" destId="{F832E030-5B2A-4C11-A352-F3A869D56DEE}" srcOrd="2" destOrd="0" presId="urn:microsoft.com/office/officeart/2005/8/layout/orgChart1"/>
    <dgm:cxn modelId="{C4ECB57D-8F69-44CE-8632-1F64203D5C31}" type="presParOf" srcId="{827454E5-AD65-4D7F-ADBC-23A2E0E859F0}" destId="{E55E204B-8011-4031-9505-9BDCFCB61E8E}" srcOrd="3" destOrd="0" presId="urn:microsoft.com/office/officeart/2005/8/layout/orgChart1"/>
    <dgm:cxn modelId="{3DFA4D19-B039-41E7-B756-98392FDF266A}" type="presParOf" srcId="{E55E204B-8011-4031-9505-9BDCFCB61E8E}" destId="{BD8B7907-79ED-4D86-A46B-60DFFDF7AE1B}" srcOrd="0" destOrd="0" presId="urn:microsoft.com/office/officeart/2005/8/layout/orgChart1"/>
    <dgm:cxn modelId="{3A0D9469-9F73-488A-9EE8-E6B48B11BCD8}" type="presParOf" srcId="{BD8B7907-79ED-4D86-A46B-60DFFDF7AE1B}" destId="{E2D8060F-16D8-4B83-BABC-10165EBF1CAD}" srcOrd="0" destOrd="0" presId="urn:microsoft.com/office/officeart/2005/8/layout/orgChart1"/>
    <dgm:cxn modelId="{53285D05-1349-4EDE-9FAF-65A7FF1A0CE7}" type="presParOf" srcId="{BD8B7907-79ED-4D86-A46B-60DFFDF7AE1B}" destId="{E25C8F47-2FEB-4C03-814A-00BD25E49395}" srcOrd="1" destOrd="0" presId="urn:microsoft.com/office/officeart/2005/8/layout/orgChart1"/>
    <dgm:cxn modelId="{9E038394-EBBA-496D-A896-417FD858FB06}" type="presParOf" srcId="{E55E204B-8011-4031-9505-9BDCFCB61E8E}" destId="{93FE2152-D6F8-4FB4-8F67-103B4FE2C679}" srcOrd="1" destOrd="0" presId="urn:microsoft.com/office/officeart/2005/8/layout/orgChart1"/>
    <dgm:cxn modelId="{C07624B4-7F9A-4A20-8A06-E9AA2D812F10}" type="presParOf" srcId="{93FE2152-D6F8-4FB4-8F67-103B4FE2C679}" destId="{955109A5-3ED3-4CED-9367-4FFE26D0E5F8}" srcOrd="0" destOrd="0" presId="urn:microsoft.com/office/officeart/2005/8/layout/orgChart1"/>
    <dgm:cxn modelId="{4253AE70-07F0-4401-B5FF-A293C2D2E65B}" type="presParOf" srcId="{93FE2152-D6F8-4FB4-8F67-103B4FE2C679}" destId="{09DEABAE-E82B-4A46-95D7-7EE71BB9B7E1}" srcOrd="1" destOrd="0" presId="urn:microsoft.com/office/officeart/2005/8/layout/orgChart1"/>
    <dgm:cxn modelId="{B3562ADA-F6C6-4DA6-9CB7-52DE6A114CFF}" type="presParOf" srcId="{09DEABAE-E82B-4A46-95D7-7EE71BB9B7E1}" destId="{429EC5F6-371D-4C04-A1C2-EFBC882F80C1}" srcOrd="0" destOrd="0" presId="urn:microsoft.com/office/officeart/2005/8/layout/orgChart1"/>
    <dgm:cxn modelId="{0628BAFC-1EA5-4371-87B4-6001241310B6}" type="presParOf" srcId="{429EC5F6-371D-4C04-A1C2-EFBC882F80C1}" destId="{542C40A6-7170-4C11-A121-34C6ADC5E028}" srcOrd="0" destOrd="0" presId="urn:microsoft.com/office/officeart/2005/8/layout/orgChart1"/>
    <dgm:cxn modelId="{6DC33B50-EE2F-4A2B-8A7D-A00535B64A27}" type="presParOf" srcId="{429EC5F6-371D-4C04-A1C2-EFBC882F80C1}" destId="{A3155A5E-C74C-45B8-BBAE-ABF4C6A45D9F}" srcOrd="1" destOrd="0" presId="urn:microsoft.com/office/officeart/2005/8/layout/orgChart1"/>
    <dgm:cxn modelId="{0A2AFC15-9B92-4A2D-9FC6-9E5DBEB5314D}" type="presParOf" srcId="{09DEABAE-E82B-4A46-95D7-7EE71BB9B7E1}" destId="{32144A07-039F-4304-9FE6-5C312FFE3CCF}" srcOrd="1" destOrd="0" presId="urn:microsoft.com/office/officeart/2005/8/layout/orgChart1"/>
    <dgm:cxn modelId="{52D71A28-1BD6-4FB8-A606-BBD30DCC6539}" type="presParOf" srcId="{09DEABAE-E82B-4A46-95D7-7EE71BB9B7E1}" destId="{B86AF818-A66B-472B-ADD2-83163861B1B9}" srcOrd="2" destOrd="0" presId="urn:microsoft.com/office/officeart/2005/8/layout/orgChart1"/>
    <dgm:cxn modelId="{56893773-0599-481C-89E9-2E8742ECB214}" type="presParOf" srcId="{E55E204B-8011-4031-9505-9BDCFCB61E8E}" destId="{DB8FE7CF-C350-4E93-8934-AA7E35DE86A1}" srcOrd="2" destOrd="0" presId="urn:microsoft.com/office/officeart/2005/8/layout/orgChart1"/>
    <dgm:cxn modelId="{48300E6A-C058-4C22-A25D-E04856AD53A2}" type="presParOf" srcId="{759A650B-6F34-42BA-809D-79418D336B34}" destId="{415F746F-47D0-4A5A-8621-78A485CABDA4}" srcOrd="2" destOrd="0" presId="urn:microsoft.com/office/officeart/2005/8/layout/orgChart1"/>
    <dgm:cxn modelId="{0A826833-65B9-41EE-A08B-AD819C14E15B}" type="presParOf" srcId="{7835EACB-64DD-4155-BFFC-9238AF0A67C5}" destId="{CEE6236A-216E-4F3A-A565-866E8298A4FB}" srcOrd="2" destOrd="0" presId="urn:microsoft.com/office/officeart/2005/8/layout/orgChart1"/>
    <dgm:cxn modelId="{D6A1A54D-ED39-4BE2-8BFC-0380EEA09C9C}" type="presParOf" srcId="{7835EACB-64DD-4155-BFFC-9238AF0A67C5}" destId="{C8AA3D6D-4FF2-4351-B1B7-0D7892D7072D}" srcOrd="3" destOrd="0" presId="urn:microsoft.com/office/officeart/2005/8/layout/orgChart1"/>
    <dgm:cxn modelId="{41829B80-75B4-4842-90E3-CAD6DCD3FCAB}" type="presParOf" srcId="{C8AA3D6D-4FF2-4351-B1B7-0D7892D7072D}" destId="{C019948B-8D4B-413B-86D7-37A35179686E}" srcOrd="0" destOrd="0" presId="urn:microsoft.com/office/officeart/2005/8/layout/orgChart1"/>
    <dgm:cxn modelId="{40FC0810-F97D-4753-8D1C-FAB53DF38990}" type="presParOf" srcId="{C019948B-8D4B-413B-86D7-37A35179686E}" destId="{13374AA0-3E7A-4471-8F00-B46EE0328304}" srcOrd="0" destOrd="0" presId="urn:microsoft.com/office/officeart/2005/8/layout/orgChart1"/>
    <dgm:cxn modelId="{6BDD2239-FED4-4025-8221-472D38F33DE8}" type="presParOf" srcId="{C019948B-8D4B-413B-86D7-37A35179686E}" destId="{E400B6D4-5308-4F14-B09D-5804E798C260}" srcOrd="1" destOrd="0" presId="urn:microsoft.com/office/officeart/2005/8/layout/orgChart1"/>
    <dgm:cxn modelId="{F4C8E076-1A9D-474F-A805-6BEBCB31A503}" type="presParOf" srcId="{C8AA3D6D-4FF2-4351-B1B7-0D7892D7072D}" destId="{A408DF94-2789-4F30-9395-1E7F394DC231}" srcOrd="1" destOrd="0" presId="urn:microsoft.com/office/officeart/2005/8/layout/orgChart1"/>
    <dgm:cxn modelId="{CBE2A8C9-9489-4CAE-8BB0-2E28B96F4D0D}" type="presParOf" srcId="{A408DF94-2789-4F30-9395-1E7F394DC231}" destId="{1A42E6E6-8554-477D-AF0A-D1A26B2E5609}" srcOrd="0" destOrd="0" presId="urn:microsoft.com/office/officeart/2005/8/layout/orgChart1"/>
    <dgm:cxn modelId="{485975C7-7C40-4E49-8B62-4B9E970DA5F3}" type="presParOf" srcId="{A408DF94-2789-4F30-9395-1E7F394DC231}" destId="{9E47FFBA-F47C-4129-984C-7DD178B37ABF}" srcOrd="1" destOrd="0" presId="urn:microsoft.com/office/officeart/2005/8/layout/orgChart1"/>
    <dgm:cxn modelId="{25BC6836-4963-4A4F-BA80-E2AB0E358453}" type="presParOf" srcId="{9E47FFBA-F47C-4129-984C-7DD178B37ABF}" destId="{92FF09E8-EAA3-439F-9DA0-E17E9949E96B}" srcOrd="0" destOrd="0" presId="urn:microsoft.com/office/officeart/2005/8/layout/orgChart1"/>
    <dgm:cxn modelId="{0CB316CB-EB11-4A5E-8D4D-C39537084295}" type="presParOf" srcId="{92FF09E8-EAA3-439F-9DA0-E17E9949E96B}" destId="{178A75AC-4D49-4EDE-A788-C058C3129C4F}" srcOrd="0" destOrd="0" presId="urn:microsoft.com/office/officeart/2005/8/layout/orgChart1"/>
    <dgm:cxn modelId="{A4A4403F-2118-46AE-B43A-18345009670A}" type="presParOf" srcId="{92FF09E8-EAA3-439F-9DA0-E17E9949E96B}" destId="{4CF7CFAF-12B6-4066-9EEA-8864659C568B}" srcOrd="1" destOrd="0" presId="urn:microsoft.com/office/officeart/2005/8/layout/orgChart1"/>
    <dgm:cxn modelId="{D461FB1C-0AD0-4059-867C-6D65F078BF05}" type="presParOf" srcId="{9E47FFBA-F47C-4129-984C-7DD178B37ABF}" destId="{8257660E-424D-45A0-800F-4CACBE0FED88}" srcOrd="1" destOrd="0" presId="urn:microsoft.com/office/officeart/2005/8/layout/orgChart1"/>
    <dgm:cxn modelId="{CF1ABF8D-E4E6-4AF0-A7A7-71FA8EA26656}" type="presParOf" srcId="{8257660E-424D-45A0-800F-4CACBE0FED88}" destId="{B80EC270-FD07-4169-BDE0-F07E8DB30351}" srcOrd="0" destOrd="0" presId="urn:microsoft.com/office/officeart/2005/8/layout/orgChart1"/>
    <dgm:cxn modelId="{3099E095-A5BA-45B9-9484-EB45711CB386}" type="presParOf" srcId="{8257660E-424D-45A0-800F-4CACBE0FED88}" destId="{14BBA42D-004C-4FAB-888B-2C92FAF9CEA7}" srcOrd="1" destOrd="0" presId="urn:microsoft.com/office/officeart/2005/8/layout/orgChart1"/>
    <dgm:cxn modelId="{817E2D48-FB20-41A0-9609-CFCD60E2B311}" type="presParOf" srcId="{14BBA42D-004C-4FAB-888B-2C92FAF9CEA7}" destId="{06538994-53E7-400F-912F-65660D2343F9}" srcOrd="0" destOrd="0" presId="urn:microsoft.com/office/officeart/2005/8/layout/orgChart1"/>
    <dgm:cxn modelId="{908F9DAC-3229-4C4C-9684-73E1E24B70DC}" type="presParOf" srcId="{06538994-53E7-400F-912F-65660D2343F9}" destId="{3CB53250-8DEB-4BF9-B639-BC8C03CC2443}" srcOrd="0" destOrd="0" presId="urn:microsoft.com/office/officeart/2005/8/layout/orgChart1"/>
    <dgm:cxn modelId="{E51756FC-2CCB-46B1-A89B-4318B65B0930}" type="presParOf" srcId="{06538994-53E7-400F-912F-65660D2343F9}" destId="{41FA9EBC-28E0-4845-9AB8-CF64EA3878BC}" srcOrd="1" destOrd="0" presId="urn:microsoft.com/office/officeart/2005/8/layout/orgChart1"/>
    <dgm:cxn modelId="{673DC7AE-F1AE-4210-A45D-D8ECAA56CDC9}" type="presParOf" srcId="{14BBA42D-004C-4FAB-888B-2C92FAF9CEA7}" destId="{C42CB009-9F7F-44CA-9998-AACEC9A6AF01}" srcOrd="1" destOrd="0" presId="urn:microsoft.com/office/officeart/2005/8/layout/orgChart1"/>
    <dgm:cxn modelId="{A87F1506-061F-433E-838A-1D2D3B8B1F52}" type="presParOf" srcId="{14BBA42D-004C-4FAB-888B-2C92FAF9CEA7}" destId="{8BC01C04-7EF6-45A4-AF46-A45B7CDC60FC}" srcOrd="2" destOrd="0" presId="urn:microsoft.com/office/officeart/2005/8/layout/orgChart1"/>
    <dgm:cxn modelId="{5BF410F1-0623-4083-A155-1C1CBF49FD34}" type="presParOf" srcId="{9E47FFBA-F47C-4129-984C-7DD178B37ABF}" destId="{F2312DE9-75D6-4255-9299-6DF5E38CAD7C}" srcOrd="2" destOrd="0" presId="urn:microsoft.com/office/officeart/2005/8/layout/orgChart1"/>
    <dgm:cxn modelId="{F42F7BFD-9ADF-4E0E-A52E-1E3DDE9F3BE8}" type="presParOf" srcId="{A408DF94-2789-4F30-9395-1E7F394DC231}" destId="{E524F8D6-6A31-4120-B5AE-98E2A84B5A8C}" srcOrd="2" destOrd="0" presId="urn:microsoft.com/office/officeart/2005/8/layout/orgChart1"/>
    <dgm:cxn modelId="{28E7F3C5-C0F7-4EC8-A838-051BB4470B26}" type="presParOf" srcId="{A408DF94-2789-4F30-9395-1E7F394DC231}" destId="{257CC30D-65C1-426A-81A8-C4648DE8448A}" srcOrd="3" destOrd="0" presId="urn:microsoft.com/office/officeart/2005/8/layout/orgChart1"/>
    <dgm:cxn modelId="{1438386F-98C9-4276-A12E-8EFF80480B62}" type="presParOf" srcId="{257CC30D-65C1-426A-81A8-C4648DE8448A}" destId="{6F5EAFED-443D-44CB-945B-0153A2BD056C}" srcOrd="0" destOrd="0" presId="urn:microsoft.com/office/officeart/2005/8/layout/orgChart1"/>
    <dgm:cxn modelId="{C63FF88D-A6BF-4E62-8CB6-97D2F00241DA}" type="presParOf" srcId="{6F5EAFED-443D-44CB-945B-0153A2BD056C}" destId="{81343267-98D8-4242-A80C-4CEB5E3E2698}" srcOrd="0" destOrd="0" presId="urn:microsoft.com/office/officeart/2005/8/layout/orgChart1"/>
    <dgm:cxn modelId="{CC3C186E-7A6D-4368-B145-6404D9AC728C}" type="presParOf" srcId="{6F5EAFED-443D-44CB-945B-0153A2BD056C}" destId="{C6B43F54-4DE6-48F5-9642-DDF69CEC676F}" srcOrd="1" destOrd="0" presId="urn:microsoft.com/office/officeart/2005/8/layout/orgChart1"/>
    <dgm:cxn modelId="{ED4F6A00-F672-414B-90D3-B2471963D4EE}" type="presParOf" srcId="{257CC30D-65C1-426A-81A8-C4648DE8448A}" destId="{9EB342C3-CB38-4EA7-951B-9227CAD9E142}" srcOrd="1" destOrd="0" presId="urn:microsoft.com/office/officeart/2005/8/layout/orgChart1"/>
    <dgm:cxn modelId="{DA75F17A-1AFC-40D0-A003-310C73D35A5A}" type="presParOf" srcId="{9EB342C3-CB38-4EA7-951B-9227CAD9E142}" destId="{A93C2BC6-E7B3-42AB-89A7-F88593B551B4}" srcOrd="0" destOrd="0" presId="urn:microsoft.com/office/officeart/2005/8/layout/orgChart1"/>
    <dgm:cxn modelId="{5BE0E509-6542-4A8A-BAFA-42346F931CA9}" type="presParOf" srcId="{9EB342C3-CB38-4EA7-951B-9227CAD9E142}" destId="{20B62598-6ED1-4983-AAB4-7694BE74AA37}" srcOrd="1" destOrd="0" presId="urn:microsoft.com/office/officeart/2005/8/layout/orgChart1"/>
    <dgm:cxn modelId="{50147A42-5D01-4978-8B0E-9B493DD9D9DF}" type="presParOf" srcId="{20B62598-6ED1-4983-AAB4-7694BE74AA37}" destId="{B7C2C534-B493-49CC-980D-BC4E9FB92AF5}" srcOrd="0" destOrd="0" presId="urn:microsoft.com/office/officeart/2005/8/layout/orgChart1"/>
    <dgm:cxn modelId="{AEBD2029-5C87-4428-B469-CD3D2430AE04}" type="presParOf" srcId="{B7C2C534-B493-49CC-980D-BC4E9FB92AF5}" destId="{8B3CF149-CDD0-4E6B-90D6-B63132A051FF}" srcOrd="0" destOrd="0" presId="urn:microsoft.com/office/officeart/2005/8/layout/orgChart1"/>
    <dgm:cxn modelId="{AC531F5C-0257-4892-8A5F-7E6F724F015C}" type="presParOf" srcId="{B7C2C534-B493-49CC-980D-BC4E9FB92AF5}" destId="{860C4C44-50EC-4475-AE72-39B576B7AF18}" srcOrd="1" destOrd="0" presId="urn:microsoft.com/office/officeart/2005/8/layout/orgChart1"/>
    <dgm:cxn modelId="{BB978209-D844-4E5D-A6F4-5EC01B0185AE}" type="presParOf" srcId="{20B62598-6ED1-4983-AAB4-7694BE74AA37}" destId="{428E4385-9DC3-4FF0-AC16-198F3EDD1FBA}" srcOrd="1" destOrd="0" presId="urn:microsoft.com/office/officeart/2005/8/layout/orgChart1"/>
    <dgm:cxn modelId="{4E769C89-04D4-496B-BED8-E4F79B59A072}" type="presParOf" srcId="{20B62598-6ED1-4983-AAB4-7694BE74AA37}" destId="{75DACD3D-2F7C-465F-A38B-F318A24693FB}" srcOrd="2" destOrd="0" presId="urn:microsoft.com/office/officeart/2005/8/layout/orgChart1"/>
    <dgm:cxn modelId="{08137480-E459-4C16-9C1A-69DCE83A2F2F}" type="presParOf" srcId="{257CC30D-65C1-426A-81A8-C4648DE8448A}" destId="{03EA9AEA-26F9-4A2D-8499-DC35D1BD2A24}" srcOrd="2" destOrd="0" presId="urn:microsoft.com/office/officeart/2005/8/layout/orgChart1"/>
    <dgm:cxn modelId="{40537DC2-9C7D-4FD1-9E82-509FD1EC2BA2}" type="presParOf" srcId="{C8AA3D6D-4FF2-4351-B1B7-0D7892D7072D}" destId="{4D0FDBD3-ADC1-417C-9DB2-8EEE29C08CF4}" srcOrd="2" destOrd="0" presId="urn:microsoft.com/office/officeart/2005/8/layout/orgChart1"/>
    <dgm:cxn modelId="{2B46947D-9D5E-4F90-849C-40DCF90BE460}" type="presParOf" srcId="{62F01133-F4B2-4ABB-A108-95137D948ABC}" destId="{D76A585A-DC13-4FB0-BD36-5B27777CF173}" srcOrd="2" destOrd="0" presId="urn:microsoft.com/office/officeart/2005/8/layout/orgChart1"/>
    <dgm:cxn modelId="{F2A002C0-EB3B-4280-B5A7-CD6CDD4F1B9D}" type="presParOf" srcId="{2E45EAC5-5582-4CCC-9E16-1B1C15BF64EA}" destId="{968A8E27-DBD2-4E70-8801-08C589FEB7A2}" srcOrd="2" destOrd="0" presId="urn:microsoft.com/office/officeart/2005/8/layout/orgChart1"/>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4BEE6B5-3520-4279-B2C3-C4FB512C9C0D}" type="doc">
      <dgm:prSet loTypeId="urn:diagrams.loki3.com/BracketList" loCatId="list" qsTypeId="urn:microsoft.com/office/officeart/2005/8/quickstyle/simple1" qsCatId="simple" csTypeId="urn:microsoft.com/office/officeart/2005/8/colors/accent2_2" csCatId="accent2" phldr="1"/>
      <dgm:spPr/>
      <dgm:t>
        <a:bodyPr/>
        <a:lstStyle/>
        <a:p>
          <a:endParaRPr lang="en-US"/>
        </a:p>
      </dgm:t>
    </dgm:pt>
    <dgm:pt modelId="{889B8926-BC65-44FE-A531-648251308753}">
      <dgm:prSet phldrT="[Text]"/>
      <dgm:spPr/>
      <dgm:t>
        <a:bodyPr/>
        <a:lstStyle/>
        <a:p>
          <a:r>
            <a:rPr lang="en-US" dirty="0"/>
            <a:t>Base Image</a:t>
          </a:r>
        </a:p>
      </dgm:t>
    </dgm:pt>
    <dgm:pt modelId="{B4AC7FFF-E280-4741-BDB2-7B09F6800327}" type="parTrans" cxnId="{1D7D4A54-D1C9-4166-A645-8E421153862E}">
      <dgm:prSet/>
      <dgm:spPr/>
      <dgm:t>
        <a:bodyPr/>
        <a:lstStyle/>
        <a:p>
          <a:endParaRPr lang="en-US"/>
        </a:p>
      </dgm:t>
    </dgm:pt>
    <dgm:pt modelId="{6A35FE61-3EF7-4A54-AD0F-0602968548F8}" type="sibTrans" cxnId="{1D7D4A54-D1C9-4166-A645-8E421153862E}">
      <dgm:prSet/>
      <dgm:spPr/>
      <dgm:t>
        <a:bodyPr/>
        <a:lstStyle/>
        <a:p>
          <a:endParaRPr lang="en-US"/>
        </a:p>
      </dgm:t>
    </dgm:pt>
    <dgm:pt modelId="{DF9C2098-B8A6-4BB9-8319-4B9796C25CD6}">
      <dgm:prSet phldrT="[Text]"/>
      <dgm:spPr/>
      <dgm:t>
        <a:bodyPr/>
        <a:lstStyle/>
        <a:p>
          <a:r>
            <a:rPr lang="en-US" dirty="0"/>
            <a:t>Dependencies</a:t>
          </a:r>
        </a:p>
      </dgm:t>
    </dgm:pt>
    <dgm:pt modelId="{5C141828-163A-496B-8EFA-9E51A3585AE9}" type="parTrans" cxnId="{EA320925-5145-457E-BDA1-DA6F3E6184ED}">
      <dgm:prSet/>
      <dgm:spPr/>
      <dgm:t>
        <a:bodyPr/>
        <a:lstStyle/>
        <a:p>
          <a:endParaRPr lang="en-US"/>
        </a:p>
      </dgm:t>
    </dgm:pt>
    <dgm:pt modelId="{7C99AD5D-6F26-4FC5-ABAC-83C1E3224B9E}" type="sibTrans" cxnId="{EA320925-5145-457E-BDA1-DA6F3E6184ED}">
      <dgm:prSet/>
      <dgm:spPr/>
      <dgm:t>
        <a:bodyPr/>
        <a:lstStyle/>
        <a:p>
          <a:endParaRPr lang="en-US"/>
        </a:p>
      </dgm:t>
    </dgm:pt>
    <dgm:pt modelId="{04C1E28A-69BA-40A4-BF46-51B1C15C2A3C}">
      <dgm:prSet phldrT="[Text]"/>
      <dgm:spPr/>
      <dgm:t>
        <a:bodyPr/>
        <a:lstStyle/>
        <a:p>
          <a:r>
            <a:rPr lang="en-US" dirty="0"/>
            <a:t>Container Layer</a:t>
          </a:r>
        </a:p>
      </dgm:t>
    </dgm:pt>
    <dgm:pt modelId="{24C5B4BC-3A66-47C5-9A75-2BBCE0E487F2}" type="parTrans" cxnId="{664651C6-F770-4CDC-8172-10EEDFD2D07B}">
      <dgm:prSet/>
      <dgm:spPr/>
      <dgm:t>
        <a:bodyPr/>
        <a:lstStyle/>
        <a:p>
          <a:endParaRPr lang="en-US"/>
        </a:p>
      </dgm:t>
    </dgm:pt>
    <dgm:pt modelId="{AB64D19D-74A7-4647-B679-E42E2610D41A}" type="sibTrans" cxnId="{664651C6-F770-4CDC-8172-10EEDFD2D07B}">
      <dgm:prSet/>
      <dgm:spPr/>
      <dgm:t>
        <a:bodyPr/>
        <a:lstStyle/>
        <a:p>
          <a:endParaRPr lang="en-US"/>
        </a:p>
      </dgm:t>
    </dgm:pt>
    <dgm:pt modelId="{D568ABEB-137F-4D08-83F9-15ECDDA8FA61}">
      <dgm:prSet phldrT="[Text]"/>
      <dgm:spPr/>
      <dgm:t>
        <a:bodyPr/>
        <a:lstStyle/>
        <a:p>
          <a:r>
            <a:rPr lang="en-US" dirty="0"/>
            <a:t>Commands</a:t>
          </a:r>
        </a:p>
      </dgm:t>
    </dgm:pt>
    <dgm:pt modelId="{5CA4A82E-B1FC-4991-81D1-112DDD218EC1}" type="parTrans" cxnId="{CCB8BF43-10BB-49BE-BDBB-AFC10C6BE68A}">
      <dgm:prSet/>
      <dgm:spPr/>
      <dgm:t>
        <a:bodyPr/>
        <a:lstStyle/>
        <a:p>
          <a:endParaRPr lang="en-US"/>
        </a:p>
      </dgm:t>
    </dgm:pt>
    <dgm:pt modelId="{E478FC73-F6FE-4E4A-9011-6799EE0777BB}" type="sibTrans" cxnId="{CCB8BF43-10BB-49BE-BDBB-AFC10C6BE68A}">
      <dgm:prSet/>
      <dgm:spPr/>
      <dgm:t>
        <a:bodyPr/>
        <a:lstStyle/>
        <a:p>
          <a:endParaRPr lang="en-US"/>
        </a:p>
      </dgm:t>
    </dgm:pt>
    <dgm:pt modelId="{B87FEBFC-2DAB-42EC-8638-D9B696362447}">
      <dgm:prSet phldrT="[Text]"/>
      <dgm:spPr/>
      <dgm:t>
        <a:bodyPr/>
        <a:lstStyle/>
        <a:p>
          <a:r>
            <a:rPr lang="en-US" dirty="0" err="1"/>
            <a:t>Entrypoint</a:t>
          </a:r>
          <a:r>
            <a:rPr lang="en-US" dirty="0"/>
            <a:t>/Start commands</a:t>
          </a:r>
        </a:p>
      </dgm:t>
    </dgm:pt>
    <dgm:pt modelId="{1DC9422B-D15B-4E50-AD90-610D460B90EE}" type="parTrans" cxnId="{08A1590E-BAE1-403D-A7CC-E892BF89E826}">
      <dgm:prSet/>
      <dgm:spPr/>
      <dgm:t>
        <a:bodyPr/>
        <a:lstStyle/>
        <a:p>
          <a:endParaRPr lang="en-US"/>
        </a:p>
      </dgm:t>
    </dgm:pt>
    <dgm:pt modelId="{3806680F-D4F2-4644-88F6-A16E5F0972DC}" type="sibTrans" cxnId="{08A1590E-BAE1-403D-A7CC-E892BF89E826}">
      <dgm:prSet/>
      <dgm:spPr/>
      <dgm:t>
        <a:bodyPr/>
        <a:lstStyle/>
        <a:p>
          <a:endParaRPr lang="en-US"/>
        </a:p>
      </dgm:t>
    </dgm:pt>
    <dgm:pt modelId="{02A05A4D-5500-458B-B7F2-6028CE6FC607}">
      <dgm:prSet phldrT="[Text]"/>
      <dgm:spPr/>
      <dgm:t>
        <a:bodyPr/>
        <a:lstStyle/>
        <a:p>
          <a:r>
            <a:rPr lang="en-US" dirty="0"/>
            <a:t>Ports</a:t>
          </a:r>
        </a:p>
      </dgm:t>
    </dgm:pt>
    <dgm:pt modelId="{332320D4-DD4A-4BB2-BF00-3F05E7E61DCF}" type="parTrans" cxnId="{509364A3-2816-47C0-8260-89C56FEF218B}">
      <dgm:prSet/>
      <dgm:spPr/>
      <dgm:t>
        <a:bodyPr/>
        <a:lstStyle/>
        <a:p>
          <a:endParaRPr lang="en-US"/>
        </a:p>
      </dgm:t>
    </dgm:pt>
    <dgm:pt modelId="{C2CD8786-1333-4389-A565-24FA145D88D1}" type="sibTrans" cxnId="{509364A3-2816-47C0-8260-89C56FEF218B}">
      <dgm:prSet/>
      <dgm:spPr/>
      <dgm:t>
        <a:bodyPr/>
        <a:lstStyle/>
        <a:p>
          <a:endParaRPr lang="en-US"/>
        </a:p>
      </dgm:t>
    </dgm:pt>
    <dgm:pt modelId="{F30A7A16-4CDC-473B-9EC6-BEDAED6C468F}">
      <dgm:prSet phldrT="[Text]"/>
      <dgm:spPr/>
      <dgm:t>
        <a:bodyPr/>
        <a:lstStyle/>
        <a:p>
          <a:r>
            <a:rPr lang="en-US" dirty="0"/>
            <a:t>FROM </a:t>
          </a:r>
          <a:r>
            <a:rPr lang="en-US" dirty="0" err="1"/>
            <a:t>ubuntu:latest</a:t>
          </a:r>
          <a:endParaRPr lang="en-US" dirty="0"/>
        </a:p>
      </dgm:t>
    </dgm:pt>
    <dgm:pt modelId="{DC8A5464-6383-41F8-BAF1-CF613947C12C}" type="parTrans" cxnId="{0E321E25-3B83-4804-85E3-9F60D5C5A6D0}">
      <dgm:prSet/>
      <dgm:spPr/>
      <dgm:t>
        <a:bodyPr/>
        <a:lstStyle/>
        <a:p>
          <a:endParaRPr lang="en-US"/>
        </a:p>
      </dgm:t>
    </dgm:pt>
    <dgm:pt modelId="{5D2630E6-EAE8-4FD9-963B-C610C677ED2F}" type="sibTrans" cxnId="{0E321E25-3B83-4804-85E3-9F60D5C5A6D0}">
      <dgm:prSet/>
      <dgm:spPr/>
      <dgm:t>
        <a:bodyPr/>
        <a:lstStyle/>
        <a:p>
          <a:endParaRPr lang="en-US"/>
        </a:p>
      </dgm:t>
    </dgm:pt>
    <dgm:pt modelId="{646AD3E1-A353-4E6D-AFDC-8378278F12B5}">
      <dgm:prSet phldrT="[Text]"/>
      <dgm:spPr/>
      <dgm:t>
        <a:bodyPr/>
        <a:lstStyle/>
        <a:p>
          <a:r>
            <a:rPr lang="en-US" dirty="0"/>
            <a:t>apt-get install -y git </a:t>
          </a:r>
          <a:r>
            <a:rPr lang="en-US" dirty="0" err="1"/>
            <a:t>cmake</a:t>
          </a:r>
          <a:r>
            <a:rPr lang="en-US" dirty="0"/>
            <a:t> python3 …</a:t>
          </a:r>
        </a:p>
      </dgm:t>
    </dgm:pt>
    <dgm:pt modelId="{B45C14F7-0892-49B3-B5F0-770F9CD580D4}" type="parTrans" cxnId="{06AB6B67-9E26-4B94-B98C-FC8D448CF0ED}">
      <dgm:prSet/>
      <dgm:spPr/>
      <dgm:t>
        <a:bodyPr/>
        <a:lstStyle/>
        <a:p>
          <a:endParaRPr lang="en-US"/>
        </a:p>
      </dgm:t>
    </dgm:pt>
    <dgm:pt modelId="{7513C08B-3120-48F7-98C6-6DA310679F59}" type="sibTrans" cxnId="{06AB6B67-9E26-4B94-B98C-FC8D448CF0ED}">
      <dgm:prSet/>
      <dgm:spPr/>
      <dgm:t>
        <a:bodyPr/>
        <a:lstStyle/>
        <a:p>
          <a:endParaRPr lang="en-US"/>
        </a:p>
      </dgm:t>
    </dgm:pt>
    <dgm:pt modelId="{87850307-B465-4D66-B7A6-C50DD383B2A1}">
      <dgm:prSet phldrT="[Text]"/>
      <dgm:spPr/>
      <dgm:t>
        <a:bodyPr/>
        <a:lstStyle/>
        <a:p>
          <a:r>
            <a:rPr lang="en-US" dirty="0"/>
            <a:t>EXPOSE 3000</a:t>
          </a:r>
        </a:p>
      </dgm:t>
    </dgm:pt>
    <dgm:pt modelId="{39732280-09F8-43D3-A359-BC3F5AC91D3D}" type="parTrans" cxnId="{B10785A2-EEA4-4413-8230-D4E55F470519}">
      <dgm:prSet/>
      <dgm:spPr/>
      <dgm:t>
        <a:bodyPr/>
        <a:lstStyle/>
        <a:p>
          <a:endParaRPr lang="en-US"/>
        </a:p>
      </dgm:t>
    </dgm:pt>
    <dgm:pt modelId="{5843BF4A-9D35-4388-B306-6F9296BA5E52}" type="sibTrans" cxnId="{B10785A2-EEA4-4413-8230-D4E55F470519}">
      <dgm:prSet/>
      <dgm:spPr/>
      <dgm:t>
        <a:bodyPr/>
        <a:lstStyle/>
        <a:p>
          <a:endParaRPr lang="en-US"/>
        </a:p>
      </dgm:t>
    </dgm:pt>
    <dgm:pt modelId="{DA68D642-1D20-40A6-9670-58EDA3137B9B}">
      <dgm:prSet phldrT="[Text]"/>
      <dgm:spPr/>
      <dgm:t>
        <a:bodyPr/>
        <a:lstStyle/>
        <a:p>
          <a:r>
            <a:rPr lang="en-US" dirty="0"/>
            <a:t>RUN </a:t>
          </a:r>
          <a:r>
            <a:rPr lang="en-US" dirty="0" err="1"/>
            <a:t>mkdir</a:t>
          </a:r>
          <a:r>
            <a:rPr lang="en-US" dirty="0"/>
            <a:t> /software</a:t>
          </a:r>
        </a:p>
      </dgm:t>
    </dgm:pt>
    <dgm:pt modelId="{DC202C6A-2747-49A7-AFCF-59B02E488749}" type="parTrans" cxnId="{38833326-973F-44B4-B686-BC2EC2634BD6}">
      <dgm:prSet/>
      <dgm:spPr/>
      <dgm:t>
        <a:bodyPr/>
        <a:lstStyle/>
        <a:p>
          <a:endParaRPr lang="en-US"/>
        </a:p>
      </dgm:t>
    </dgm:pt>
    <dgm:pt modelId="{5038F9B2-AF72-4CAA-93DC-77F4C3A6B43B}" type="sibTrans" cxnId="{38833326-973F-44B4-B686-BC2EC2634BD6}">
      <dgm:prSet/>
      <dgm:spPr/>
      <dgm:t>
        <a:bodyPr/>
        <a:lstStyle/>
        <a:p>
          <a:endParaRPr lang="en-US"/>
        </a:p>
      </dgm:t>
    </dgm:pt>
    <dgm:pt modelId="{AC3254DB-D065-48EA-B484-0CE56A0C7EBF}">
      <dgm:prSet phldrT="[Text]"/>
      <dgm:spPr/>
      <dgm:t>
        <a:bodyPr/>
        <a:lstStyle/>
        <a:p>
          <a:r>
            <a:rPr lang="en-US" dirty="0"/>
            <a:t>RUN rm -r /</a:t>
          </a:r>
          <a:r>
            <a:rPr lang="en-US" dirty="0" err="1"/>
            <a:t>tmp</a:t>
          </a:r>
          <a:endParaRPr lang="en-US" dirty="0"/>
        </a:p>
      </dgm:t>
    </dgm:pt>
    <dgm:pt modelId="{FE5D4AE4-7CEB-4ED3-926F-2D0C654A3D20}" type="parTrans" cxnId="{1F90CC69-CEFB-4FDD-A62C-C4B1499ABB2A}">
      <dgm:prSet/>
      <dgm:spPr/>
      <dgm:t>
        <a:bodyPr/>
        <a:lstStyle/>
        <a:p>
          <a:endParaRPr lang="en-US"/>
        </a:p>
      </dgm:t>
    </dgm:pt>
    <dgm:pt modelId="{E81F0120-5E8E-40C4-9A9B-93ADFD13A5EA}" type="sibTrans" cxnId="{1F90CC69-CEFB-4FDD-A62C-C4B1499ABB2A}">
      <dgm:prSet/>
      <dgm:spPr/>
      <dgm:t>
        <a:bodyPr/>
        <a:lstStyle/>
        <a:p>
          <a:endParaRPr lang="en-US"/>
        </a:p>
      </dgm:t>
    </dgm:pt>
    <dgm:pt modelId="{F418F768-49E9-43F9-B7A0-A00EDF51F42B}">
      <dgm:prSet phldrT="[Text]"/>
      <dgm:spPr/>
      <dgm:t>
        <a:bodyPr/>
        <a:lstStyle/>
        <a:p>
          <a:r>
            <a:rPr lang="en-US" dirty="0"/>
            <a:t>ENTRYPOINT ["./run.sh"]</a:t>
          </a:r>
        </a:p>
      </dgm:t>
    </dgm:pt>
    <dgm:pt modelId="{BE049EC9-7DDD-482E-8820-DFC64DA50EA9}" type="parTrans" cxnId="{534A61CB-A78C-4186-8CE3-67438C84F3B5}">
      <dgm:prSet/>
      <dgm:spPr/>
      <dgm:t>
        <a:bodyPr/>
        <a:lstStyle/>
        <a:p>
          <a:endParaRPr lang="en-US"/>
        </a:p>
      </dgm:t>
    </dgm:pt>
    <dgm:pt modelId="{31D13CCE-F3F4-4BE2-828A-AD1181FFDAE0}" type="sibTrans" cxnId="{534A61CB-A78C-4186-8CE3-67438C84F3B5}">
      <dgm:prSet/>
      <dgm:spPr/>
      <dgm:t>
        <a:bodyPr/>
        <a:lstStyle/>
        <a:p>
          <a:endParaRPr lang="en-US"/>
        </a:p>
      </dgm:t>
    </dgm:pt>
    <dgm:pt modelId="{57B1BB78-CECF-48DB-A819-F046A4F7C726}">
      <dgm:prSet phldrT="[Text]"/>
      <dgm:spPr/>
      <dgm:t>
        <a:bodyPr/>
        <a:lstStyle/>
        <a:p>
          <a:r>
            <a:rPr lang="en-US" dirty="0"/>
            <a:t>Filesystem, volume(s), etc.</a:t>
          </a:r>
        </a:p>
      </dgm:t>
    </dgm:pt>
    <dgm:pt modelId="{268FD7D6-5F9D-40FE-9C5C-530E5905BC6B}" type="parTrans" cxnId="{14F1A0B7-CE6B-44FF-8C26-81F6B47D9444}">
      <dgm:prSet/>
      <dgm:spPr/>
      <dgm:t>
        <a:bodyPr/>
        <a:lstStyle/>
        <a:p>
          <a:endParaRPr lang="en-US"/>
        </a:p>
      </dgm:t>
    </dgm:pt>
    <dgm:pt modelId="{44DFC94D-6A47-460D-9930-F60F10086E18}" type="sibTrans" cxnId="{14F1A0B7-CE6B-44FF-8C26-81F6B47D9444}">
      <dgm:prSet/>
      <dgm:spPr/>
      <dgm:t>
        <a:bodyPr/>
        <a:lstStyle/>
        <a:p>
          <a:endParaRPr lang="en-US"/>
        </a:p>
      </dgm:t>
    </dgm:pt>
    <dgm:pt modelId="{27546BFD-9738-462A-A565-3DDF68A00C6D}">
      <dgm:prSet phldrT="[Text]"/>
      <dgm:spPr/>
      <dgm:t>
        <a:bodyPr/>
        <a:lstStyle/>
        <a:p>
          <a:r>
            <a:rPr lang="en-US" dirty="0"/>
            <a:t>Labels</a:t>
          </a:r>
        </a:p>
      </dgm:t>
    </dgm:pt>
    <dgm:pt modelId="{C4E0CB05-5ED3-47C6-BA6C-BDD7BCCA71B6}" type="parTrans" cxnId="{653CD84C-A00A-46E4-9A52-2C3A7F3B96A0}">
      <dgm:prSet/>
      <dgm:spPr/>
      <dgm:t>
        <a:bodyPr/>
        <a:lstStyle/>
        <a:p>
          <a:endParaRPr lang="en-US"/>
        </a:p>
      </dgm:t>
    </dgm:pt>
    <dgm:pt modelId="{14814D89-A8A3-40B6-A9BD-1EEFFB9B33F5}" type="sibTrans" cxnId="{653CD84C-A00A-46E4-9A52-2C3A7F3B96A0}">
      <dgm:prSet/>
      <dgm:spPr/>
      <dgm:t>
        <a:bodyPr/>
        <a:lstStyle/>
        <a:p>
          <a:endParaRPr lang="en-US"/>
        </a:p>
      </dgm:t>
    </dgm:pt>
    <dgm:pt modelId="{177D1CFE-391C-42DE-8F5F-944952FD865D}">
      <dgm:prSet phldrT="[Text]"/>
      <dgm:spPr/>
      <dgm:t>
        <a:bodyPr/>
        <a:lstStyle/>
        <a:p>
          <a:r>
            <a:rPr lang="en-US" dirty="0"/>
            <a:t>LABEL maintainer="Colby T. Ford &lt;</a:t>
          </a:r>
          <a:r>
            <a:rPr lang="en-US" dirty="0" err="1"/>
            <a:t>colby@tuple.xyz</a:t>
          </a:r>
          <a:r>
            <a:rPr lang="en-US" dirty="0"/>
            <a:t>&gt;"</a:t>
          </a:r>
        </a:p>
      </dgm:t>
    </dgm:pt>
    <dgm:pt modelId="{CA977467-C2E1-4B2F-9A02-8D76E921C8CB}" type="parTrans" cxnId="{6D97F056-E9F5-481C-9E9A-D1FBDBF95202}">
      <dgm:prSet/>
      <dgm:spPr/>
      <dgm:t>
        <a:bodyPr/>
        <a:lstStyle/>
        <a:p>
          <a:endParaRPr lang="en-US"/>
        </a:p>
      </dgm:t>
    </dgm:pt>
    <dgm:pt modelId="{C101D629-04BD-4963-9193-88C7C2824890}" type="sibTrans" cxnId="{6D97F056-E9F5-481C-9E9A-D1FBDBF95202}">
      <dgm:prSet/>
      <dgm:spPr/>
      <dgm:t>
        <a:bodyPr/>
        <a:lstStyle/>
        <a:p>
          <a:endParaRPr lang="en-US"/>
        </a:p>
      </dgm:t>
    </dgm:pt>
    <dgm:pt modelId="{4EECAD0A-8040-4F8C-BBAE-2B329A27CAB8}">
      <dgm:prSet phldrT="[Text]"/>
      <dgm:spPr/>
      <dgm:t>
        <a:bodyPr/>
        <a:lstStyle/>
        <a:p>
          <a:r>
            <a:rPr lang="en-US" dirty="0"/>
            <a:t>CMD ["python", "helloworld.py"]</a:t>
          </a:r>
        </a:p>
      </dgm:t>
    </dgm:pt>
    <dgm:pt modelId="{6BAF7F50-23A5-4E94-8621-8992537505BA}" type="parTrans" cxnId="{16E61E6E-FC40-4D85-A698-8D0AEAF056AA}">
      <dgm:prSet/>
      <dgm:spPr/>
      <dgm:t>
        <a:bodyPr/>
        <a:lstStyle/>
        <a:p>
          <a:endParaRPr lang="en-US"/>
        </a:p>
      </dgm:t>
    </dgm:pt>
    <dgm:pt modelId="{E7AF6C7C-1678-4109-8511-00CFBEBB7856}" type="sibTrans" cxnId="{16E61E6E-FC40-4D85-A698-8D0AEAF056AA}">
      <dgm:prSet/>
      <dgm:spPr/>
      <dgm:t>
        <a:bodyPr/>
        <a:lstStyle/>
        <a:p>
          <a:endParaRPr lang="en-US"/>
        </a:p>
      </dgm:t>
    </dgm:pt>
    <dgm:pt modelId="{5584641F-054E-4E0C-8B8E-C4D3ADB7D380}">
      <dgm:prSet phldrT="[Text]"/>
      <dgm:spPr/>
      <dgm:t>
        <a:bodyPr/>
        <a:lstStyle/>
        <a:p>
          <a:r>
            <a:rPr lang="en-US" dirty="0"/>
            <a:t>WORKDIR /software</a:t>
          </a:r>
        </a:p>
      </dgm:t>
    </dgm:pt>
    <dgm:pt modelId="{AAE9E76B-B651-46EF-8C67-6A59639D9335}" type="parTrans" cxnId="{B3B9A402-9907-414F-B7CF-45BC671D42B7}">
      <dgm:prSet/>
      <dgm:spPr/>
      <dgm:t>
        <a:bodyPr/>
        <a:lstStyle/>
        <a:p>
          <a:endParaRPr lang="en-US"/>
        </a:p>
      </dgm:t>
    </dgm:pt>
    <dgm:pt modelId="{B79BBA51-D690-4677-9CB1-D19C6EFD715B}" type="sibTrans" cxnId="{B3B9A402-9907-414F-B7CF-45BC671D42B7}">
      <dgm:prSet/>
      <dgm:spPr/>
      <dgm:t>
        <a:bodyPr/>
        <a:lstStyle/>
        <a:p>
          <a:endParaRPr lang="en-US"/>
        </a:p>
      </dgm:t>
    </dgm:pt>
    <dgm:pt modelId="{2778E53F-9BBD-4650-8D66-DB11B19A4178}">
      <dgm:prSet phldrT="[Text]"/>
      <dgm:spPr/>
      <dgm:t>
        <a:bodyPr/>
        <a:lstStyle/>
        <a:p>
          <a:r>
            <a:rPr lang="en-US" dirty="0"/>
            <a:t>Environment</a:t>
          </a:r>
        </a:p>
      </dgm:t>
    </dgm:pt>
    <dgm:pt modelId="{F78A96E0-3C77-4ED6-A2A9-AB35A88512EB}" type="parTrans" cxnId="{75C5F8A7-10E1-4333-81D5-42FF3A99E4EB}">
      <dgm:prSet/>
      <dgm:spPr/>
      <dgm:t>
        <a:bodyPr/>
        <a:lstStyle/>
        <a:p>
          <a:endParaRPr lang="en-US"/>
        </a:p>
      </dgm:t>
    </dgm:pt>
    <dgm:pt modelId="{E556474F-8A22-4AD0-85AC-3A272FF35D79}" type="sibTrans" cxnId="{75C5F8A7-10E1-4333-81D5-42FF3A99E4EB}">
      <dgm:prSet/>
      <dgm:spPr/>
      <dgm:t>
        <a:bodyPr/>
        <a:lstStyle/>
        <a:p>
          <a:endParaRPr lang="en-US"/>
        </a:p>
      </dgm:t>
    </dgm:pt>
    <dgm:pt modelId="{00AF740E-5DCC-470D-A6B5-59633D18A616}">
      <dgm:prSet phldrT="[Text]"/>
      <dgm:spPr/>
      <dgm:t>
        <a:bodyPr/>
        <a:lstStyle/>
        <a:p>
          <a:r>
            <a:rPr lang="en-US" dirty="0"/>
            <a:t>ENV key=value</a:t>
          </a:r>
        </a:p>
      </dgm:t>
    </dgm:pt>
    <dgm:pt modelId="{DC23A8A8-8016-4F26-A14B-95899D5285DB}" type="parTrans" cxnId="{A47B74AE-48F1-4289-A9A7-7574F00A75BE}">
      <dgm:prSet/>
      <dgm:spPr/>
      <dgm:t>
        <a:bodyPr/>
        <a:lstStyle/>
        <a:p>
          <a:endParaRPr lang="en-US"/>
        </a:p>
      </dgm:t>
    </dgm:pt>
    <dgm:pt modelId="{2233E64D-3E6C-4B0B-8DC2-F2AC9064272D}" type="sibTrans" cxnId="{A47B74AE-48F1-4289-A9A7-7574F00A75BE}">
      <dgm:prSet/>
      <dgm:spPr/>
      <dgm:t>
        <a:bodyPr/>
        <a:lstStyle/>
        <a:p>
          <a:endParaRPr lang="en-US"/>
        </a:p>
      </dgm:t>
    </dgm:pt>
    <dgm:pt modelId="{B7C8DA56-3745-486B-9DA4-D088125CCA62}" type="pres">
      <dgm:prSet presAssocID="{34BEE6B5-3520-4279-B2C3-C4FB512C9C0D}" presName="Name0" presStyleCnt="0">
        <dgm:presLayoutVars>
          <dgm:dir/>
          <dgm:animLvl val="lvl"/>
          <dgm:resizeHandles val="exact"/>
        </dgm:presLayoutVars>
      </dgm:prSet>
      <dgm:spPr/>
    </dgm:pt>
    <dgm:pt modelId="{1AA4F526-2C51-4DA4-8033-66C8525B82B1}" type="pres">
      <dgm:prSet presAssocID="{889B8926-BC65-44FE-A531-648251308753}" presName="linNode" presStyleCnt="0"/>
      <dgm:spPr/>
    </dgm:pt>
    <dgm:pt modelId="{884BD765-B9A7-4310-8D07-D6DFDE6D82CE}" type="pres">
      <dgm:prSet presAssocID="{889B8926-BC65-44FE-A531-648251308753}" presName="parTx" presStyleLbl="revTx" presStyleIdx="0" presStyleCnt="8">
        <dgm:presLayoutVars>
          <dgm:chMax val="1"/>
          <dgm:bulletEnabled val="1"/>
        </dgm:presLayoutVars>
      </dgm:prSet>
      <dgm:spPr/>
    </dgm:pt>
    <dgm:pt modelId="{AC558B00-67F4-41AA-9699-8651313D3CEE}" type="pres">
      <dgm:prSet presAssocID="{889B8926-BC65-44FE-A531-648251308753}" presName="bracket" presStyleLbl="parChTrans1D1" presStyleIdx="0" presStyleCnt="8"/>
      <dgm:spPr/>
    </dgm:pt>
    <dgm:pt modelId="{833D0E15-78D4-47A0-BBCB-37DA4EB33CA5}" type="pres">
      <dgm:prSet presAssocID="{889B8926-BC65-44FE-A531-648251308753}" presName="spH" presStyleCnt="0"/>
      <dgm:spPr/>
    </dgm:pt>
    <dgm:pt modelId="{4D128469-226E-463C-B864-D629F861FD42}" type="pres">
      <dgm:prSet presAssocID="{889B8926-BC65-44FE-A531-648251308753}" presName="desTx" presStyleLbl="node1" presStyleIdx="0" presStyleCnt="8">
        <dgm:presLayoutVars>
          <dgm:bulletEnabled val="1"/>
        </dgm:presLayoutVars>
      </dgm:prSet>
      <dgm:spPr/>
    </dgm:pt>
    <dgm:pt modelId="{82C0836E-EC5E-4AE6-B755-22AFC0CDBE42}" type="pres">
      <dgm:prSet presAssocID="{6A35FE61-3EF7-4A54-AD0F-0602968548F8}" presName="spV" presStyleCnt="0"/>
      <dgm:spPr/>
    </dgm:pt>
    <dgm:pt modelId="{F7ADF097-E789-4586-B63C-7FA7B14A8782}" type="pres">
      <dgm:prSet presAssocID="{27546BFD-9738-462A-A565-3DDF68A00C6D}" presName="linNode" presStyleCnt="0"/>
      <dgm:spPr/>
    </dgm:pt>
    <dgm:pt modelId="{260AC3A8-B49B-4C04-B6E9-F3BD9E30495A}" type="pres">
      <dgm:prSet presAssocID="{27546BFD-9738-462A-A565-3DDF68A00C6D}" presName="parTx" presStyleLbl="revTx" presStyleIdx="1" presStyleCnt="8">
        <dgm:presLayoutVars>
          <dgm:chMax val="1"/>
          <dgm:bulletEnabled val="1"/>
        </dgm:presLayoutVars>
      </dgm:prSet>
      <dgm:spPr/>
    </dgm:pt>
    <dgm:pt modelId="{7255AB90-ADAC-44BE-86A4-39D59D810934}" type="pres">
      <dgm:prSet presAssocID="{27546BFD-9738-462A-A565-3DDF68A00C6D}" presName="bracket" presStyleLbl="parChTrans1D1" presStyleIdx="1" presStyleCnt="8"/>
      <dgm:spPr/>
    </dgm:pt>
    <dgm:pt modelId="{4AB6E1E4-D063-446B-B1C0-B78D78E7FC22}" type="pres">
      <dgm:prSet presAssocID="{27546BFD-9738-462A-A565-3DDF68A00C6D}" presName="spH" presStyleCnt="0"/>
      <dgm:spPr/>
    </dgm:pt>
    <dgm:pt modelId="{7D7975A0-F303-4034-9170-5E1FB2FD4124}" type="pres">
      <dgm:prSet presAssocID="{27546BFD-9738-462A-A565-3DDF68A00C6D}" presName="desTx" presStyleLbl="node1" presStyleIdx="1" presStyleCnt="8">
        <dgm:presLayoutVars>
          <dgm:bulletEnabled val="1"/>
        </dgm:presLayoutVars>
      </dgm:prSet>
      <dgm:spPr/>
    </dgm:pt>
    <dgm:pt modelId="{78289912-1A14-4DF3-BB95-A1BA0139A2B5}" type="pres">
      <dgm:prSet presAssocID="{14814D89-A8A3-40B6-A9BD-1EEFFB9B33F5}" presName="spV" presStyleCnt="0"/>
      <dgm:spPr/>
    </dgm:pt>
    <dgm:pt modelId="{A6FC8D8D-9915-4EAB-A746-B3EAE2C0DB3E}" type="pres">
      <dgm:prSet presAssocID="{DF9C2098-B8A6-4BB9-8319-4B9796C25CD6}" presName="linNode" presStyleCnt="0"/>
      <dgm:spPr/>
    </dgm:pt>
    <dgm:pt modelId="{541FBA64-DA70-47DE-AC26-B75153711BEF}" type="pres">
      <dgm:prSet presAssocID="{DF9C2098-B8A6-4BB9-8319-4B9796C25CD6}" presName="parTx" presStyleLbl="revTx" presStyleIdx="2" presStyleCnt="8">
        <dgm:presLayoutVars>
          <dgm:chMax val="1"/>
          <dgm:bulletEnabled val="1"/>
        </dgm:presLayoutVars>
      </dgm:prSet>
      <dgm:spPr/>
    </dgm:pt>
    <dgm:pt modelId="{3D14A678-2EA7-4592-9410-291C73482D3E}" type="pres">
      <dgm:prSet presAssocID="{DF9C2098-B8A6-4BB9-8319-4B9796C25CD6}" presName="bracket" presStyleLbl="parChTrans1D1" presStyleIdx="2" presStyleCnt="8"/>
      <dgm:spPr/>
    </dgm:pt>
    <dgm:pt modelId="{B2E4BEEF-1047-4090-B515-7E66AE9264A5}" type="pres">
      <dgm:prSet presAssocID="{DF9C2098-B8A6-4BB9-8319-4B9796C25CD6}" presName="spH" presStyleCnt="0"/>
      <dgm:spPr/>
    </dgm:pt>
    <dgm:pt modelId="{1A937810-392D-479F-BF49-7E143F35481D}" type="pres">
      <dgm:prSet presAssocID="{DF9C2098-B8A6-4BB9-8319-4B9796C25CD6}" presName="desTx" presStyleLbl="node1" presStyleIdx="2" presStyleCnt="8">
        <dgm:presLayoutVars>
          <dgm:bulletEnabled val="1"/>
        </dgm:presLayoutVars>
      </dgm:prSet>
      <dgm:spPr/>
    </dgm:pt>
    <dgm:pt modelId="{4A8776E8-833A-4216-8694-1B6961519E33}" type="pres">
      <dgm:prSet presAssocID="{7C99AD5D-6F26-4FC5-ABAC-83C1E3224B9E}" presName="spV" presStyleCnt="0"/>
      <dgm:spPr/>
    </dgm:pt>
    <dgm:pt modelId="{E810854F-76E2-4B84-8126-23FA705441DA}" type="pres">
      <dgm:prSet presAssocID="{2778E53F-9BBD-4650-8D66-DB11B19A4178}" presName="linNode" presStyleCnt="0"/>
      <dgm:spPr/>
    </dgm:pt>
    <dgm:pt modelId="{CD9C36CB-6639-4BF0-B3B1-CF96ACDE32A4}" type="pres">
      <dgm:prSet presAssocID="{2778E53F-9BBD-4650-8D66-DB11B19A4178}" presName="parTx" presStyleLbl="revTx" presStyleIdx="3" presStyleCnt="8">
        <dgm:presLayoutVars>
          <dgm:chMax val="1"/>
          <dgm:bulletEnabled val="1"/>
        </dgm:presLayoutVars>
      </dgm:prSet>
      <dgm:spPr/>
    </dgm:pt>
    <dgm:pt modelId="{2D12BB5D-7E3A-4A21-AA34-9B9B14DF86AB}" type="pres">
      <dgm:prSet presAssocID="{2778E53F-9BBD-4650-8D66-DB11B19A4178}" presName="bracket" presStyleLbl="parChTrans1D1" presStyleIdx="3" presStyleCnt="8"/>
      <dgm:spPr/>
    </dgm:pt>
    <dgm:pt modelId="{24068ACC-ED9B-429A-9AA0-0598245FFF61}" type="pres">
      <dgm:prSet presAssocID="{2778E53F-9BBD-4650-8D66-DB11B19A4178}" presName="spH" presStyleCnt="0"/>
      <dgm:spPr/>
    </dgm:pt>
    <dgm:pt modelId="{201A4907-0F22-49CD-89A1-CDD34D61F958}" type="pres">
      <dgm:prSet presAssocID="{2778E53F-9BBD-4650-8D66-DB11B19A4178}" presName="desTx" presStyleLbl="node1" presStyleIdx="3" presStyleCnt="8">
        <dgm:presLayoutVars>
          <dgm:bulletEnabled val="1"/>
        </dgm:presLayoutVars>
      </dgm:prSet>
      <dgm:spPr/>
    </dgm:pt>
    <dgm:pt modelId="{E3FE98E5-456B-4BDF-A037-25D6A602E18B}" type="pres">
      <dgm:prSet presAssocID="{E556474F-8A22-4AD0-85AC-3A272FF35D79}" presName="spV" presStyleCnt="0"/>
      <dgm:spPr/>
    </dgm:pt>
    <dgm:pt modelId="{B5A4124E-CF51-41A7-A400-C93E628C1D8E}" type="pres">
      <dgm:prSet presAssocID="{D568ABEB-137F-4D08-83F9-15ECDDA8FA61}" presName="linNode" presStyleCnt="0"/>
      <dgm:spPr/>
    </dgm:pt>
    <dgm:pt modelId="{D04314CB-64D8-41AB-898D-4C45D0A14BF7}" type="pres">
      <dgm:prSet presAssocID="{D568ABEB-137F-4D08-83F9-15ECDDA8FA61}" presName="parTx" presStyleLbl="revTx" presStyleIdx="4" presStyleCnt="8">
        <dgm:presLayoutVars>
          <dgm:chMax val="1"/>
          <dgm:bulletEnabled val="1"/>
        </dgm:presLayoutVars>
      </dgm:prSet>
      <dgm:spPr/>
    </dgm:pt>
    <dgm:pt modelId="{B255FA2C-0984-4E44-99E2-CAB0BD530AF4}" type="pres">
      <dgm:prSet presAssocID="{D568ABEB-137F-4D08-83F9-15ECDDA8FA61}" presName="bracket" presStyleLbl="parChTrans1D1" presStyleIdx="4" presStyleCnt="8"/>
      <dgm:spPr/>
    </dgm:pt>
    <dgm:pt modelId="{01E09EC4-72CB-4198-A101-665D2526F7EE}" type="pres">
      <dgm:prSet presAssocID="{D568ABEB-137F-4D08-83F9-15ECDDA8FA61}" presName="spH" presStyleCnt="0"/>
      <dgm:spPr/>
    </dgm:pt>
    <dgm:pt modelId="{4A8E871B-185D-44D1-BA03-21DD6992D074}" type="pres">
      <dgm:prSet presAssocID="{D568ABEB-137F-4D08-83F9-15ECDDA8FA61}" presName="desTx" presStyleLbl="node1" presStyleIdx="4" presStyleCnt="8">
        <dgm:presLayoutVars>
          <dgm:bulletEnabled val="1"/>
        </dgm:presLayoutVars>
      </dgm:prSet>
      <dgm:spPr/>
    </dgm:pt>
    <dgm:pt modelId="{5F30D546-C466-4920-82A6-432D3EA3EFD3}" type="pres">
      <dgm:prSet presAssocID="{E478FC73-F6FE-4E4A-9011-6799EE0777BB}" presName="spV" presStyleCnt="0"/>
      <dgm:spPr/>
    </dgm:pt>
    <dgm:pt modelId="{27C43804-5E15-4702-9BE1-619547F634C9}" type="pres">
      <dgm:prSet presAssocID="{02A05A4D-5500-458B-B7F2-6028CE6FC607}" presName="linNode" presStyleCnt="0"/>
      <dgm:spPr/>
    </dgm:pt>
    <dgm:pt modelId="{3298ED9D-1503-44A7-B2DC-252ADF94B594}" type="pres">
      <dgm:prSet presAssocID="{02A05A4D-5500-458B-B7F2-6028CE6FC607}" presName="parTx" presStyleLbl="revTx" presStyleIdx="5" presStyleCnt="8">
        <dgm:presLayoutVars>
          <dgm:chMax val="1"/>
          <dgm:bulletEnabled val="1"/>
        </dgm:presLayoutVars>
      </dgm:prSet>
      <dgm:spPr/>
    </dgm:pt>
    <dgm:pt modelId="{BDB01858-EB77-4F65-8BE9-BC51DF3FCDAC}" type="pres">
      <dgm:prSet presAssocID="{02A05A4D-5500-458B-B7F2-6028CE6FC607}" presName="bracket" presStyleLbl="parChTrans1D1" presStyleIdx="5" presStyleCnt="8"/>
      <dgm:spPr/>
    </dgm:pt>
    <dgm:pt modelId="{9CFD02E2-AA3F-4725-9249-5CEFE5C12951}" type="pres">
      <dgm:prSet presAssocID="{02A05A4D-5500-458B-B7F2-6028CE6FC607}" presName="spH" presStyleCnt="0"/>
      <dgm:spPr/>
    </dgm:pt>
    <dgm:pt modelId="{0EF96BD2-85C3-42EA-9981-753932242D05}" type="pres">
      <dgm:prSet presAssocID="{02A05A4D-5500-458B-B7F2-6028CE6FC607}" presName="desTx" presStyleLbl="node1" presStyleIdx="5" presStyleCnt="8">
        <dgm:presLayoutVars>
          <dgm:bulletEnabled val="1"/>
        </dgm:presLayoutVars>
      </dgm:prSet>
      <dgm:spPr/>
    </dgm:pt>
    <dgm:pt modelId="{2826FB4C-1765-44D9-9F02-B2CF99E8004B}" type="pres">
      <dgm:prSet presAssocID="{C2CD8786-1333-4389-A565-24FA145D88D1}" presName="spV" presStyleCnt="0"/>
      <dgm:spPr/>
    </dgm:pt>
    <dgm:pt modelId="{94456342-FFBC-478A-9631-41225C7A30E0}" type="pres">
      <dgm:prSet presAssocID="{B87FEBFC-2DAB-42EC-8638-D9B696362447}" presName="linNode" presStyleCnt="0"/>
      <dgm:spPr/>
    </dgm:pt>
    <dgm:pt modelId="{E867679D-5FFB-4534-A446-9AF64406D81A}" type="pres">
      <dgm:prSet presAssocID="{B87FEBFC-2DAB-42EC-8638-D9B696362447}" presName="parTx" presStyleLbl="revTx" presStyleIdx="6" presStyleCnt="8">
        <dgm:presLayoutVars>
          <dgm:chMax val="1"/>
          <dgm:bulletEnabled val="1"/>
        </dgm:presLayoutVars>
      </dgm:prSet>
      <dgm:spPr/>
    </dgm:pt>
    <dgm:pt modelId="{EBA6697B-5E42-4E75-9F59-749AEA2A0DBB}" type="pres">
      <dgm:prSet presAssocID="{B87FEBFC-2DAB-42EC-8638-D9B696362447}" presName="bracket" presStyleLbl="parChTrans1D1" presStyleIdx="6" presStyleCnt="8"/>
      <dgm:spPr/>
    </dgm:pt>
    <dgm:pt modelId="{7FDD8894-060B-4B11-94A7-C91136A012B1}" type="pres">
      <dgm:prSet presAssocID="{B87FEBFC-2DAB-42EC-8638-D9B696362447}" presName="spH" presStyleCnt="0"/>
      <dgm:spPr/>
    </dgm:pt>
    <dgm:pt modelId="{ECA17618-F077-4B99-82AC-393E24D614AF}" type="pres">
      <dgm:prSet presAssocID="{B87FEBFC-2DAB-42EC-8638-D9B696362447}" presName="desTx" presStyleLbl="node1" presStyleIdx="6" presStyleCnt="8">
        <dgm:presLayoutVars>
          <dgm:bulletEnabled val="1"/>
        </dgm:presLayoutVars>
      </dgm:prSet>
      <dgm:spPr/>
    </dgm:pt>
    <dgm:pt modelId="{5AC27F10-B6CB-4A0F-B698-F1B034946054}" type="pres">
      <dgm:prSet presAssocID="{3806680F-D4F2-4644-88F6-A16E5F0972DC}" presName="spV" presStyleCnt="0"/>
      <dgm:spPr/>
    </dgm:pt>
    <dgm:pt modelId="{B7A2BC2E-1CE6-490E-80E9-04965602A79B}" type="pres">
      <dgm:prSet presAssocID="{04C1E28A-69BA-40A4-BF46-51B1C15C2A3C}" presName="linNode" presStyleCnt="0"/>
      <dgm:spPr/>
    </dgm:pt>
    <dgm:pt modelId="{7A215A69-BD3A-47A7-900A-3D7E84AA62D6}" type="pres">
      <dgm:prSet presAssocID="{04C1E28A-69BA-40A4-BF46-51B1C15C2A3C}" presName="parTx" presStyleLbl="revTx" presStyleIdx="7" presStyleCnt="8">
        <dgm:presLayoutVars>
          <dgm:chMax val="1"/>
          <dgm:bulletEnabled val="1"/>
        </dgm:presLayoutVars>
      </dgm:prSet>
      <dgm:spPr/>
    </dgm:pt>
    <dgm:pt modelId="{FD212D16-6BC2-49BD-82D7-B76992EF1EAF}" type="pres">
      <dgm:prSet presAssocID="{04C1E28A-69BA-40A4-BF46-51B1C15C2A3C}" presName="bracket" presStyleLbl="parChTrans1D1" presStyleIdx="7" presStyleCnt="8"/>
      <dgm:spPr/>
    </dgm:pt>
    <dgm:pt modelId="{86DB34D7-39E6-4290-BF68-423F8A5496CA}" type="pres">
      <dgm:prSet presAssocID="{04C1E28A-69BA-40A4-BF46-51B1C15C2A3C}" presName="spH" presStyleCnt="0"/>
      <dgm:spPr/>
    </dgm:pt>
    <dgm:pt modelId="{6A6BFBF8-19B8-4FC8-A154-6B3E5F36C1E5}" type="pres">
      <dgm:prSet presAssocID="{04C1E28A-69BA-40A4-BF46-51B1C15C2A3C}" presName="desTx" presStyleLbl="node1" presStyleIdx="7" presStyleCnt="8">
        <dgm:presLayoutVars>
          <dgm:bulletEnabled val="1"/>
        </dgm:presLayoutVars>
      </dgm:prSet>
      <dgm:spPr/>
    </dgm:pt>
  </dgm:ptLst>
  <dgm:cxnLst>
    <dgm:cxn modelId="{B3B9A402-9907-414F-B7CF-45BC671D42B7}" srcId="{D568ABEB-137F-4D08-83F9-15ECDDA8FA61}" destId="{5584641F-054E-4E0C-8B8E-C4D3ADB7D380}" srcOrd="2" destOrd="0" parTransId="{AAE9E76B-B651-46EF-8C67-6A59639D9335}" sibTransId="{B79BBA51-D690-4677-9CB1-D19C6EFD715B}"/>
    <dgm:cxn modelId="{FB1EDA07-C86C-4108-B85D-B9FD08D83DA3}" type="presOf" srcId="{889B8926-BC65-44FE-A531-648251308753}" destId="{884BD765-B9A7-4310-8D07-D6DFDE6D82CE}" srcOrd="0" destOrd="0" presId="urn:diagrams.loki3.com/BracketList"/>
    <dgm:cxn modelId="{08A1590E-BAE1-403D-A7CC-E892BF89E826}" srcId="{34BEE6B5-3520-4279-B2C3-C4FB512C9C0D}" destId="{B87FEBFC-2DAB-42EC-8638-D9B696362447}" srcOrd="6" destOrd="0" parTransId="{1DC9422B-D15B-4E50-AD90-610D460B90EE}" sibTransId="{3806680F-D4F2-4644-88F6-A16E5F0972DC}"/>
    <dgm:cxn modelId="{E207D622-0112-43B8-AA32-48A7C426EB76}" type="presOf" srcId="{4EECAD0A-8040-4F8C-BBAE-2B329A27CAB8}" destId="{ECA17618-F077-4B99-82AC-393E24D614AF}" srcOrd="0" destOrd="1" presId="urn:diagrams.loki3.com/BracketList"/>
    <dgm:cxn modelId="{EA320925-5145-457E-BDA1-DA6F3E6184ED}" srcId="{34BEE6B5-3520-4279-B2C3-C4FB512C9C0D}" destId="{DF9C2098-B8A6-4BB9-8319-4B9796C25CD6}" srcOrd="2" destOrd="0" parTransId="{5C141828-163A-496B-8EFA-9E51A3585AE9}" sibTransId="{7C99AD5D-6F26-4FC5-ABAC-83C1E3224B9E}"/>
    <dgm:cxn modelId="{0E321E25-3B83-4804-85E3-9F60D5C5A6D0}" srcId="{889B8926-BC65-44FE-A531-648251308753}" destId="{F30A7A16-4CDC-473B-9EC6-BEDAED6C468F}" srcOrd="0" destOrd="0" parTransId="{DC8A5464-6383-41F8-BAF1-CF613947C12C}" sibTransId="{5D2630E6-EAE8-4FD9-963B-C610C677ED2F}"/>
    <dgm:cxn modelId="{38833326-973F-44B4-B686-BC2EC2634BD6}" srcId="{D568ABEB-137F-4D08-83F9-15ECDDA8FA61}" destId="{DA68D642-1D20-40A6-9670-58EDA3137B9B}" srcOrd="0" destOrd="0" parTransId="{DC202C6A-2747-49A7-AFCF-59B02E488749}" sibTransId="{5038F9B2-AF72-4CAA-93DC-77F4C3A6B43B}"/>
    <dgm:cxn modelId="{1B679D38-AD4F-4ECA-92F7-AAACCB548568}" type="presOf" srcId="{87850307-B465-4D66-B7A6-C50DD383B2A1}" destId="{0EF96BD2-85C3-42EA-9981-753932242D05}" srcOrd="0" destOrd="0" presId="urn:diagrams.loki3.com/BracketList"/>
    <dgm:cxn modelId="{BB56B25F-46BE-49A0-B1E9-B8FA2D5BC135}" type="presOf" srcId="{57B1BB78-CECF-48DB-A819-F046A4F7C726}" destId="{6A6BFBF8-19B8-4FC8-A154-6B3E5F36C1E5}" srcOrd="0" destOrd="0" presId="urn:diagrams.loki3.com/BracketList"/>
    <dgm:cxn modelId="{C00BCD61-651D-42BA-A58E-B9D581EBAF08}" type="presOf" srcId="{02A05A4D-5500-458B-B7F2-6028CE6FC607}" destId="{3298ED9D-1503-44A7-B2DC-252ADF94B594}" srcOrd="0" destOrd="0" presId="urn:diagrams.loki3.com/BracketList"/>
    <dgm:cxn modelId="{58EE8763-C37A-4133-BAAB-DE68F599E522}" type="presOf" srcId="{34BEE6B5-3520-4279-B2C3-C4FB512C9C0D}" destId="{B7C8DA56-3745-486B-9DA4-D088125CCA62}" srcOrd="0" destOrd="0" presId="urn:diagrams.loki3.com/BracketList"/>
    <dgm:cxn modelId="{CCB8BF43-10BB-49BE-BDBB-AFC10C6BE68A}" srcId="{34BEE6B5-3520-4279-B2C3-C4FB512C9C0D}" destId="{D568ABEB-137F-4D08-83F9-15ECDDA8FA61}" srcOrd="4" destOrd="0" parTransId="{5CA4A82E-B1FC-4991-81D1-112DDD218EC1}" sibTransId="{E478FC73-F6FE-4E4A-9011-6799EE0777BB}"/>
    <dgm:cxn modelId="{BD837A66-44A2-4652-921E-5AB0956A1BA4}" type="presOf" srcId="{DA68D642-1D20-40A6-9670-58EDA3137B9B}" destId="{4A8E871B-185D-44D1-BA03-21DD6992D074}" srcOrd="0" destOrd="0" presId="urn:diagrams.loki3.com/BracketList"/>
    <dgm:cxn modelId="{06AB6B67-9E26-4B94-B98C-FC8D448CF0ED}" srcId="{DF9C2098-B8A6-4BB9-8319-4B9796C25CD6}" destId="{646AD3E1-A353-4E6D-AFDC-8378278F12B5}" srcOrd="0" destOrd="0" parTransId="{B45C14F7-0892-49B3-B5F0-770F9CD580D4}" sibTransId="{7513C08B-3120-48F7-98C6-6DA310679F59}"/>
    <dgm:cxn modelId="{1F90CC69-CEFB-4FDD-A62C-C4B1499ABB2A}" srcId="{D568ABEB-137F-4D08-83F9-15ECDDA8FA61}" destId="{AC3254DB-D065-48EA-B484-0CE56A0C7EBF}" srcOrd="1" destOrd="0" parTransId="{FE5D4AE4-7CEB-4ED3-926F-2D0C654A3D20}" sibTransId="{E81F0120-5E8E-40C4-9A9B-93ADFD13A5EA}"/>
    <dgm:cxn modelId="{653CD84C-A00A-46E4-9A52-2C3A7F3B96A0}" srcId="{34BEE6B5-3520-4279-B2C3-C4FB512C9C0D}" destId="{27546BFD-9738-462A-A565-3DDF68A00C6D}" srcOrd="1" destOrd="0" parTransId="{C4E0CB05-5ED3-47C6-BA6C-BDD7BCCA71B6}" sibTransId="{14814D89-A8A3-40B6-A9BD-1EEFFB9B33F5}"/>
    <dgm:cxn modelId="{EA21E96C-D27C-4D66-903E-8EC574130670}" type="presOf" srcId="{F418F768-49E9-43F9-B7A0-A00EDF51F42B}" destId="{ECA17618-F077-4B99-82AC-393E24D614AF}" srcOrd="0" destOrd="0" presId="urn:diagrams.loki3.com/BracketList"/>
    <dgm:cxn modelId="{16E61E6E-FC40-4D85-A698-8D0AEAF056AA}" srcId="{B87FEBFC-2DAB-42EC-8638-D9B696362447}" destId="{4EECAD0A-8040-4F8C-BBAE-2B329A27CAB8}" srcOrd="1" destOrd="0" parTransId="{6BAF7F50-23A5-4E94-8621-8992537505BA}" sibTransId="{E7AF6C7C-1678-4109-8511-00CFBEBB7856}"/>
    <dgm:cxn modelId="{5903C06F-DD79-4397-9E6A-CF076D120EA3}" type="presOf" srcId="{04C1E28A-69BA-40A4-BF46-51B1C15C2A3C}" destId="{7A215A69-BD3A-47A7-900A-3D7E84AA62D6}" srcOrd="0" destOrd="0" presId="urn:diagrams.loki3.com/BracketList"/>
    <dgm:cxn modelId="{B37F8652-73F8-4285-A69D-B3B909A8D43E}" type="presOf" srcId="{D568ABEB-137F-4D08-83F9-15ECDDA8FA61}" destId="{D04314CB-64D8-41AB-898D-4C45D0A14BF7}" srcOrd="0" destOrd="0" presId="urn:diagrams.loki3.com/BracketList"/>
    <dgm:cxn modelId="{1D7D4A54-D1C9-4166-A645-8E421153862E}" srcId="{34BEE6B5-3520-4279-B2C3-C4FB512C9C0D}" destId="{889B8926-BC65-44FE-A531-648251308753}" srcOrd="0" destOrd="0" parTransId="{B4AC7FFF-E280-4741-BDB2-7B09F6800327}" sibTransId="{6A35FE61-3EF7-4A54-AD0F-0602968548F8}"/>
    <dgm:cxn modelId="{4A53D156-873C-4D07-9279-C323789C7093}" type="presOf" srcId="{177D1CFE-391C-42DE-8F5F-944952FD865D}" destId="{7D7975A0-F303-4034-9170-5E1FB2FD4124}" srcOrd="0" destOrd="0" presId="urn:diagrams.loki3.com/BracketList"/>
    <dgm:cxn modelId="{6D97F056-E9F5-481C-9E9A-D1FBDBF95202}" srcId="{27546BFD-9738-462A-A565-3DDF68A00C6D}" destId="{177D1CFE-391C-42DE-8F5F-944952FD865D}" srcOrd="0" destOrd="0" parTransId="{CA977467-C2E1-4B2F-9A02-8D76E921C8CB}" sibTransId="{C101D629-04BD-4963-9193-88C7C2824890}"/>
    <dgm:cxn modelId="{0C4C9777-789B-4DFC-B7FE-122C63D2B4AD}" type="presOf" srcId="{B87FEBFC-2DAB-42EC-8638-D9B696362447}" destId="{E867679D-5FFB-4534-A446-9AF64406D81A}" srcOrd="0" destOrd="0" presId="urn:diagrams.loki3.com/BracketList"/>
    <dgm:cxn modelId="{72686D7E-E3BC-46C3-912D-E6F52336DF7D}" type="presOf" srcId="{DF9C2098-B8A6-4BB9-8319-4B9796C25CD6}" destId="{541FBA64-DA70-47DE-AC26-B75153711BEF}" srcOrd="0" destOrd="0" presId="urn:diagrams.loki3.com/BracketList"/>
    <dgm:cxn modelId="{B10785A2-EEA4-4413-8230-D4E55F470519}" srcId="{02A05A4D-5500-458B-B7F2-6028CE6FC607}" destId="{87850307-B465-4D66-B7A6-C50DD383B2A1}" srcOrd="0" destOrd="0" parTransId="{39732280-09F8-43D3-A359-BC3F5AC91D3D}" sibTransId="{5843BF4A-9D35-4388-B306-6F9296BA5E52}"/>
    <dgm:cxn modelId="{509364A3-2816-47C0-8260-89C56FEF218B}" srcId="{34BEE6B5-3520-4279-B2C3-C4FB512C9C0D}" destId="{02A05A4D-5500-458B-B7F2-6028CE6FC607}" srcOrd="5" destOrd="0" parTransId="{332320D4-DD4A-4BB2-BF00-3F05E7E61DCF}" sibTransId="{C2CD8786-1333-4389-A565-24FA145D88D1}"/>
    <dgm:cxn modelId="{426806A6-374A-4861-AE09-4580FCF8D9BF}" type="presOf" srcId="{2778E53F-9BBD-4650-8D66-DB11B19A4178}" destId="{CD9C36CB-6639-4BF0-B3B1-CF96ACDE32A4}" srcOrd="0" destOrd="0" presId="urn:diagrams.loki3.com/BracketList"/>
    <dgm:cxn modelId="{75C5F8A7-10E1-4333-81D5-42FF3A99E4EB}" srcId="{34BEE6B5-3520-4279-B2C3-C4FB512C9C0D}" destId="{2778E53F-9BBD-4650-8D66-DB11B19A4178}" srcOrd="3" destOrd="0" parTransId="{F78A96E0-3C77-4ED6-A2A9-AB35A88512EB}" sibTransId="{E556474F-8A22-4AD0-85AC-3A272FF35D79}"/>
    <dgm:cxn modelId="{A47B74AE-48F1-4289-A9A7-7574F00A75BE}" srcId="{2778E53F-9BBD-4650-8D66-DB11B19A4178}" destId="{00AF740E-5DCC-470D-A6B5-59633D18A616}" srcOrd="0" destOrd="0" parTransId="{DC23A8A8-8016-4F26-A14B-95899D5285DB}" sibTransId="{2233E64D-3E6C-4B0B-8DC2-F2AC9064272D}"/>
    <dgm:cxn modelId="{14F1A0B7-CE6B-44FF-8C26-81F6B47D9444}" srcId="{04C1E28A-69BA-40A4-BF46-51B1C15C2A3C}" destId="{57B1BB78-CECF-48DB-A819-F046A4F7C726}" srcOrd="0" destOrd="0" parTransId="{268FD7D6-5F9D-40FE-9C5C-530E5905BC6B}" sibTransId="{44DFC94D-6A47-460D-9930-F60F10086E18}"/>
    <dgm:cxn modelId="{664651C6-F770-4CDC-8172-10EEDFD2D07B}" srcId="{34BEE6B5-3520-4279-B2C3-C4FB512C9C0D}" destId="{04C1E28A-69BA-40A4-BF46-51B1C15C2A3C}" srcOrd="7" destOrd="0" parTransId="{24C5B4BC-3A66-47C5-9A75-2BBCE0E487F2}" sibTransId="{AB64D19D-74A7-4647-B679-E42E2610D41A}"/>
    <dgm:cxn modelId="{366BDBCA-6958-47A3-8F94-5B4B47BBCE02}" type="presOf" srcId="{AC3254DB-D065-48EA-B484-0CE56A0C7EBF}" destId="{4A8E871B-185D-44D1-BA03-21DD6992D074}" srcOrd="0" destOrd="1" presId="urn:diagrams.loki3.com/BracketList"/>
    <dgm:cxn modelId="{534A61CB-A78C-4186-8CE3-67438C84F3B5}" srcId="{B87FEBFC-2DAB-42EC-8638-D9B696362447}" destId="{F418F768-49E9-43F9-B7A0-A00EDF51F42B}" srcOrd="0" destOrd="0" parTransId="{BE049EC9-7DDD-482E-8820-DFC64DA50EA9}" sibTransId="{31D13CCE-F3F4-4BE2-828A-AD1181FFDAE0}"/>
    <dgm:cxn modelId="{FB2AEFD5-577D-4BFF-939A-374AD3C728BA}" type="presOf" srcId="{27546BFD-9738-462A-A565-3DDF68A00C6D}" destId="{260AC3A8-B49B-4C04-B6E9-F3BD9E30495A}" srcOrd="0" destOrd="0" presId="urn:diagrams.loki3.com/BracketList"/>
    <dgm:cxn modelId="{A98D68D7-9823-458F-936C-94D908964E5A}" type="presOf" srcId="{F30A7A16-4CDC-473B-9EC6-BEDAED6C468F}" destId="{4D128469-226E-463C-B864-D629F861FD42}" srcOrd="0" destOrd="0" presId="urn:diagrams.loki3.com/BracketList"/>
    <dgm:cxn modelId="{5E56B2E8-FA62-4777-86CE-E49B7600E9E7}" type="presOf" srcId="{5584641F-054E-4E0C-8B8E-C4D3ADB7D380}" destId="{4A8E871B-185D-44D1-BA03-21DD6992D074}" srcOrd="0" destOrd="2" presId="urn:diagrams.loki3.com/BracketList"/>
    <dgm:cxn modelId="{38DD12EA-E2EE-4BF0-B304-64C6835D4812}" type="presOf" srcId="{646AD3E1-A353-4E6D-AFDC-8378278F12B5}" destId="{1A937810-392D-479F-BF49-7E143F35481D}" srcOrd="0" destOrd="0" presId="urn:diagrams.loki3.com/BracketList"/>
    <dgm:cxn modelId="{E7DD41F6-4835-4E32-9C9C-B5371CDF4596}" type="presOf" srcId="{00AF740E-5DCC-470D-A6B5-59633D18A616}" destId="{201A4907-0F22-49CD-89A1-CDD34D61F958}" srcOrd="0" destOrd="0" presId="urn:diagrams.loki3.com/BracketList"/>
    <dgm:cxn modelId="{594E2FF9-73EF-49E6-AB42-25F2B58B8934}" type="presParOf" srcId="{B7C8DA56-3745-486B-9DA4-D088125CCA62}" destId="{1AA4F526-2C51-4DA4-8033-66C8525B82B1}" srcOrd="0" destOrd="0" presId="urn:diagrams.loki3.com/BracketList"/>
    <dgm:cxn modelId="{D201A934-71F9-4A63-8234-554E9990E0AF}" type="presParOf" srcId="{1AA4F526-2C51-4DA4-8033-66C8525B82B1}" destId="{884BD765-B9A7-4310-8D07-D6DFDE6D82CE}" srcOrd="0" destOrd="0" presId="urn:diagrams.loki3.com/BracketList"/>
    <dgm:cxn modelId="{A6D0E23E-C922-4575-80E8-97275395DD4A}" type="presParOf" srcId="{1AA4F526-2C51-4DA4-8033-66C8525B82B1}" destId="{AC558B00-67F4-41AA-9699-8651313D3CEE}" srcOrd="1" destOrd="0" presId="urn:diagrams.loki3.com/BracketList"/>
    <dgm:cxn modelId="{FE648CFC-F50C-4C62-962E-27F4E1D1AA27}" type="presParOf" srcId="{1AA4F526-2C51-4DA4-8033-66C8525B82B1}" destId="{833D0E15-78D4-47A0-BBCB-37DA4EB33CA5}" srcOrd="2" destOrd="0" presId="urn:diagrams.loki3.com/BracketList"/>
    <dgm:cxn modelId="{5C037886-5CA5-4360-8E6E-43E8142BB1C1}" type="presParOf" srcId="{1AA4F526-2C51-4DA4-8033-66C8525B82B1}" destId="{4D128469-226E-463C-B864-D629F861FD42}" srcOrd="3" destOrd="0" presId="urn:diagrams.loki3.com/BracketList"/>
    <dgm:cxn modelId="{439FA895-EBF9-4E9E-8AA0-5DD8FD484BD3}" type="presParOf" srcId="{B7C8DA56-3745-486B-9DA4-D088125CCA62}" destId="{82C0836E-EC5E-4AE6-B755-22AFC0CDBE42}" srcOrd="1" destOrd="0" presId="urn:diagrams.loki3.com/BracketList"/>
    <dgm:cxn modelId="{9F0F0374-1BBB-4A0C-BF45-F4EB1A4F5C0F}" type="presParOf" srcId="{B7C8DA56-3745-486B-9DA4-D088125CCA62}" destId="{F7ADF097-E789-4586-B63C-7FA7B14A8782}" srcOrd="2" destOrd="0" presId="urn:diagrams.loki3.com/BracketList"/>
    <dgm:cxn modelId="{FCAD1610-DEC2-45C1-AD08-798B0501442C}" type="presParOf" srcId="{F7ADF097-E789-4586-B63C-7FA7B14A8782}" destId="{260AC3A8-B49B-4C04-B6E9-F3BD9E30495A}" srcOrd="0" destOrd="0" presId="urn:diagrams.loki3.com/BracketList"/>
    <dgm:cxn modelId="{B18726FE-0A41-494E-B22B-46B7CFE12D3C}" type="presParOf" srcId="{F7ADF097-E789-4586-B63C-7FA7B14A8782}" destId="{7255AB90-ADAC-44BE-86A4-39D59D810934}" srcOrd="1" destOrd="0" presId="urn:diagrams.loki3.com/BracketList"/>
    <dgm:cxn modelId="{BCB47101-45E8-417E-9462-A532D81D39DE}" type="presParOf" srcId="{F7ADF097-E789-4586-B63C-7FA7B14A8782}" destId="{4AB6E1E4-D063-446B-B1C0-B78D78E7FC22}" srcOrd="2" destOrd="0" presId="urn:diagrams.loki3.com/BracketList"/>
    <dgm:cxn modelId="{618069A9-E53E-4F3D-9B16-33850ED75D80}" type="presParOf" srcId="{F7ADF097-E789-4586-B63C-7FA7B14A8782}" destId="{7D7975A0-F303-4034-9170-5E1FB2FD4124}" srcOrd="3" destOrd="0" presId="urn:diagrams.loki3.com/BracketList"/>
    <dgm:cxn modelId="{0B1DE274-24A7-404D-81B6-8E2175E4A193}" type="presParOf" srcId="{B7C8DA56-3745-486B-9DA4-D088125CCA62}" destId="{78289912-1A14-4DF3-BB95-A1BA0139A2B5}" srcOrd="3" destOrd="0" presId="urn:diagrams.loki3.com/BracketList"/>
    <dgm:cxn modelId="{F48EC2A0-1959-4EF7-8F09-ACA82A955F4D}" type="presParOf" srcId="{B7C8DA56-3745-486B-9DA4-D088125CCA62}" destId="{A6FC8D8D-9915-4EAB-A746-B3EAE2C0DB3E}" srcOrd="4" destOrd="0" presId="urn:diagrams.loki3.com/BracketList"/>
    <dgm:cxn modelId="{7FD83439-A79C-41BA-B216-234089A427B4}" type="presParOf" srcId="{A6FC8D8D-9915-4EAB-A746-B3EAE2C0DB3E}" destId="{541FBA64-DA70-47DE-AC26-B75153711BEF}" srcOrd="0" destOrd="0" presId="urn:diagrams.loki3.com/BracketList"/>
    <dgm:cxn modelId="{FA8DF7BE-9F19-4368-9086-0DE03EB02B3C}" type="presParOf" srcId="{A6FC8D8D-9915-4EAB-A746-B3EAE2C0DB3E}" destId="{3D14A678-2EA7-4592-9410-291C73482D3E}" srcOrd="1" destOrd="0" presId="urn:diagrams.loki3.com/BracketList"/>
    <dgm:cxn modelId="{840FAF9D-F493-44D1-A44B-14C0BF8CBB62}" type="presParOf" srcId="{A6FC8D8D-9915-4EAB-A746-B3EAE2C0DB3E}" destId="{B2E4BEEF-1047-4090-B515-7E66AE9264A5}" srcOrd="2" destOrd="0" presId="urn:diagrams.loki3.com/BracketList"/>
    <dgm:cxn modelId="{3F070134-541C-4772-989A-687EEC0D5402}" type="presParOf" srcId="{A6FC8D8D-9915-4EAB-A746-B3EAE2C0DB3E}" destId="{1A937810-392D-479F-BF49-7E143F35481D}" srcOrd="3" destOrd="0" presId="urn:diagrams.loki3.com/BracketList"/>
    <dgm:cxn modelId="{F1C76032-53F6-4020-9838-49B4F62A19A7}" type="presParOf" srcId="{B7C8DA56-3745-486B-9DA4-D088125CCA62}" destId="{4A8776E8-833A-4216-8694-1B6961519E33}" srcOrd="5" destOrd="0" presId="urn:diagrams.loki3.com/BracketList"/>
    <dgm:cxn modelId="{FB3D1F48-8A4B-4BE0-9124-5F560E42D4B8}" type="presParOf" srcId="{B7C8DA56-3745-486B-9DA4-D088125CCA62}" destId="{E810854F-76E2-4B84-8126-23FA705441DA}" srcOrd="6" destOrd="0" presId="urn:diagrams.loki3.com/BracketList"/>
    <dgm:cxn modelId="{D4D0CAFD-9A87-47C1-AD15-D05C843E8264}" type="presParOf" srcId="{E810854F-76E2-4B84-8126-23FA705441DA}" destId="{CD9C36CB-6639-4BF0-B3B1-CF96ACDE32A4}" srcOrd="0" destOrd="0" presId="urn:diagrams.loki3.com/BracketList"/>
    <dgm:cxn modelId="{D7CFCAD1-98C4-4C1E-BD7F-8EA92077CC5A}" type="presParOf" srcId="{E810854F-76E2-4B84-8126-23FA705441DA}" destId="{2D12BB5D-7E3A-4A21-AA34-9B9B14DF86AB}" srcOrd="1" destOrd="0" presId="urn:diagrams.loki3.com/BracketList"/>
    <dgm:cxn modelId="{58901155-CDED-4279-A6E3-6A24C69EEBAC}" type="presParOf" srcId="{E810854F-76E2-4B84-8126-23FA705441DA}" destId="{24068ACC-ED9B-429A-9AA0-0598245FFF61}" srcOrd="2" destOrd="0" presId="urn:diagrams.loki3.com/BracketList"/>
    <dgm:cxn modelId="{E9EEDE86-D88D-42F4-B5EA-60CF631F1FD2}" type="presParOf" srcId="{E810854F-76E2-4B84-8126-23FA705441DA}" destId="{201A4907-0F22-49CD-89A1-CDD34D61F958}" srcOrd="3" destOrd="0" presId="urn:diagrams.loki3.com/BracketList"/>
    <dgm:cxn modelId="{34A637C5-2FE6-457D-A45F-CC6E18E9DEED}" type="presParOf" srcId="{B7C8DA56-3745-486B-9DA4-D088125CCA62}" destId="{E3FE98E5-456B-4BDF-A037-25D6A602E18B}" srcOrd="7" destOrd="0" presId="urn:diagrams.loki3.com/BracketList"/>
    <dgm:cxn modelId="{EE71B778-72B9-46C0-B791-8F161B24FD1A}" type="presParOf" srcId="{B7C8DA56-3745-486B-9DA4-D088125CCA62}" destId="{B5A4124E-CF51-41A7-A400-C93E628C1D8E}" srcOrd="8" destOrd="0" presId="urn:diagrams.loki3.com/BracketList"/>
    <dgm:cxn modelId="{134FB6C6-9735-4CE5-B61B-2D2F4C4C9715}" type="presParOf" srcId="{B5A4124E-CF51-41A7-A400-C93E628C1D8E}" destId="{D04314CB-64D8-41AB-898D-4C45D0A14BF7}" srcOrd="0" destOrd="0" presId="urn:diagrams.loki3.com/BracketList"/>
    <dgm:cxn modelId="{4F98BBC9-D2AD-4A35-9577-3C142CB38487}" type="presParOf" srcId="{B5A4124E-CF51-41A7-A400-C93E628C1D8E}" destId="{B255FA2C-0984-4E44-99E2-CAB0BD530AF4}" srcOrd="1" destOrd="0" presId="urn:diagrams.loki3.com/BracketList"/>
    <dgm:cxn modelId="{D9FC96CC-06E8-48E1-8226-11CECAC19A22}" type="presParOf" srcId="{B5A4124E-CF51-41A7-A400-C93E628C1D8E}" destId="{01E09EC4-72CB-4198-A101-665D2526F7EE}" srcOrd="2" destOrd="0" presId="urn:diagrams.loki3.com/BracketList"/>
    <dgm:cxn modelId="{31657E1E-8B0E-4D77-AA24-0E8B7F04DB9A}" type="presParOf" srcId="{B5A4124E-CF51-41A7-A400-C93E628C1D8E}" destId="{4A8E871B-185D-44D1-BA03-21DD6992D074}" srcOrd="3" destOrd="0" presId="urn:diagrams.loki3.com/BracketList"/>
    <dgm:cxn modelId="{00582208-23DC-42C0-8901-B08B72C420D1}" type="presParOf" srcId="{B7C8DA56-3745-486B-9DA4-D088125CCA62}" destId="{5F30D546-C466-4920-82A6-432D3EA3EFD3}" srcOrd="9" destOrd="0" presId="urn:diagrams.loki3.com/BracketList"/>
    <dgm:cxn modelId="{CCCE1A03-B32D-48B6-8B71-BF40A7C5DB8C}" type="presParOf" srcId="{B7C8DA56-3745-486B-9DA4-D088125CCA62}" destId="{27C43804-5E15-4702-9BE1-619547F634C9}" srcOrd="10" destOrd="0" presId="urn:diagrams.loki3.com/BracketList"/>
    <dgm:cxn modelId="{A332F63F-7F04-4B42-8696-02E8C5B32436}" type="presParOf" srcId="{27C43804-5E15-4702-9BE1-619547F634C9}" destId="{3298ED9D-1503-44A7-B2DC-252ADF94B594}" srcOrd="0" destOrd="0" presId="urn:diagrams.loki3.com/BracketList"/>
    <dgm:cxn modelId="{7D4FDFB7-F973-45B6-9444-A6FA82BD624A}" type="presParOf" srcId="{27C43804-5E15-4702-9BE1-619547F634C9}" destId="{BDB01858-EB77-4F65-8BE9-BC51DF3FCDAC}" srcOrd="1" destOrd="0" presId="urn:diagrams.loki3.com/BracketList"/>
    <dgm:cxn modelId="{72DD38C4-79CD-462E-AD3C-193B4F529909}" type="presParOf" srcId="{27C43804-5E15-4702-9BE1-619547F634C9}" destId="{9CFD02E2-AA3F-4725-9249-5CEFE5C12951}" srcOrd="2" destOrd="0" presId="urn:diagrams.loki3.com/BracketList"/>
    <dgm:cxn modelId="{AFF4AEF1-DE5A-4E60-8824-E4A1EBC4C39B}" type="presParOf" srcId="{27C43804-5E15-4702-9BE1-619547F634C9}" destId="{0EF96BD2-85C3-42EA-9981-753932242D05}" srcOrd="3" destOrd="0" presId="urn:diagrams.loki3.com/BracketList"/>
    <dgm:cxn modelId="{ADF34354-BE02-4D71-AF0D-63275FC79D70}" type="presParOf" srcId="{B7C8DA56-3745-486B-9DA4-D088125CCA62}" destId="{2826FB4C-1765-44D9-9F02-B2CF99E8004B}" srcOrd="11" destOrd="0" presId="urn:diagrams.loki3.com/BracketList"/>
    <dgm:cxn modelId="{CEE1BA8F-7A75-44A0-8848-67450276F20B}" type="presParOf" srcId="{B7C8DA56-3745-486B-9DA4-D088125CCA62}" destId="{94456342-FFBC-478A-9631-41225C7A30E0}" srcOrd="12" destOrd="0" presId="urn:diagrams.loki3.com/BracketList"/>
    <dgm:cxn modelId="{6DC5A0D8-79B9-40A5-A749-3B2C8328DF8A}" type="presParOf" srcId="{94456342-FFBC-478A-9631-41225C7A30E0}" destId="{E867679D-5FFB-4534-A446-9AF64406D81A}" srcOrd="0" destOrd="0" presId="urn:diagrams.loki3.com/BracketList"/>
    <dgm:cxn modelId="{55ADFCD9-2212-4839-9B5B-C18BA93F5217}" type="presParOf" srcId="{94456342-FFBC-478A-9631-41225C7A30E0}" destId="{EBA6697B-5E42-4E75-9F59-749AEA2A0DBB}" srcOrd="1" destOrd="0" presId="urn:diagrams.loki3.com/BracketList"/>
    <dgm:cxn modelId="{6025EB28-A78C-4A07-AE06-409581D1F55C}" type="presParOf" srcId="{94456342-FFBC-478A-9631-41225C7A30E0}" destId="{7FDD8894-060B-4B11-94A7-C91136A012B1}" srcOrd="2" destOrd="0" presId="urn:diagrams.loki3.com/BracketList"/>
    <dgm:cxn modelId="{DF31147E-F8DE-4BF7-B1B7-85BDE2B48606}" type="presParOf" srcId="{94456342-FFBC-478A-9631-41225C7A30E0}" destId="{ECA17618-F077-4B99-82AC-393E24D614AF}" srcOrd="3" destOrd="0" presId="urn:diagrams.loki3.com/BracketList"/>
    <dgm:cxn modelId="{D7F653ED-0053-4CB1-908D-044FE1ADEAD4}" type="presParOf" srcId="{B7C8DA56-3745-486B-9DA4-D088125CCA62}" destId="{5AC27F10-B6CB-4A0F-B698-F1B034946054}" srcOrd="13" destOrd="0" presId="urn:diagrams.loki3.com/BracketList"/>
    <dgm:cxn modelId="{FF435B4B-3695-46C0-A780-F685749A853E}" type="presParOf" srcId="{B7C8DA56-3745-486B-9DA4-D088125CCA62}" destId="{B7A2BC2E-1CE6-490E-80E9-04965602A79B}" srcOrd="14" destOrd="0" presId="urn:diagrams.loki3.com/BracketList"/>
    <dgm:cxn modelId="{28AA9FD1-FDA7-4164-B7E7-FA6C7327F3B6}" type="presParOf" srcId="{B7A2BC2E-1CE6-490E-80E9-04965602A79B}" destId="{7A215A69-BD3A-47A7-900A-3D7E84AA62D6}" srcOrd="0" destOrd="0" presId="urn:diagrams.loki3.com/BracketList"/>
    <dgm:cxn modelId="{E0C3C736-EA91-4485-8776-0944452433D5}" type="presParOf" srcId="{B7A2BC2E-1CE6-490E-80E9-04965602A79B}" destId="{FD212D16-6BC2-49BD-82D7-B76992EF1EAF}" srcOrd="1" destOrd="0" presId="urn:diagrams.loki3.com/BracketList"/>
    <dgm:cxn modelId="{098FA59E-CC20-4A4C-A3BA-F805160B88E1}" type="presParOf" srcId="{B7A2BC2E-1CE6-490E-80E9-04965602A79B}" destId="{86DB34D7-39E6-4290-BF68-423F8A5496CA}" srcOrd="2" destOrd="0" presId="urn:diagrams.loki3.com/BracketList"/>
    <dgm:cxn modelId="{F765796A-C699-4930-85AF-248413DEB8B1}" type="presParOf" srcId="{B7A2BC2E-1CE6-490E-80E9-04965602A79B}" destId="{6A6BFBF8-19B8-4FC8-A154-6B3E5F36C1E5}" srcOrd="3" destOrd="0" presId="urn:diagrams.loki3.com/Bracket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EE9A970-C80C-4C36-811D-D9F4903078BD}" type="doc">
      <dgm:prSet loTypeId="urn:microsoft.com/office/officeart/2005/8/layout/default" loCatId="list" qsTypeId="urn:microsoft.com/office/officeart/2005/8/quickstyle/simple1" qsCatId="simple" csTypeId="urn:microsoft.com/office/officeart/2005/8/colors/colorful1" csCatId="colorful" phldr="1"/>
      <dgm:spPr/>
      <dgm:t>
        <a:bodyPr/>
        <a:lstStyle/>
        <a:p>
          <a:endParaRPr lang="en-US"/>
        </a:p>
      </dgm:t>
    </dgm:pt>
    <dgm:pt modelId="{3390411E-E2EA-41EE-97BC-F2CAFD26E89D}">
      <dgm:prSet/>
      <dgm:spPr/>
      <dgm:t>
        <a:bodyPr/>
        <a:lstStyle/>
        <a:p>
          <a:r>
            <a:rPr lang="en-US" dirty="0"/>
            <a:t>Kubernetes (K8s) is an open-source container orchestration system.</a:t>
          </a:r>
        </a:p>
      </dgm:t>
    </dgm:pt>
    <dgm:pt modelId="{CAE15E5E-FDE4-444F-89EC-663BCDE82114}" type="parTrans" cxnId="{BEEE54C6-E9A9-4900-BE76-11277783D16B}">
      <dgm:prSet/>
      <dgm:spPr/>
      <dgm:t>
        <a:bodyPr/>
        <a:lstStyle/>
        <a:p>
          <a:endParaRPr lang="en-US"/>
        </a:p>
      </dgm:t>
    </dgm:pt>
    <dgm:pt modelId="{7A311321-BECC-42D9-B1D9-A947FCBEA82F}" type="sibTrans" cxnId="{BEEE54C6-E9A9-4900-BE76-11277783D16B}">
      <dgm:prSet/>
      <dgm:spPr/>
      <dgm:t>
        <a:bodyPr/>
        <a:lstStyle/>
        <a:p>
          <a:endParaRPr lang="en-US"/>
        </a:p>
      </dgm:t>
    </dgm:pt>
    <dgm:pt modelId="{03F44648-27CB-4727-916A-A5D3E42B611B}">
      <dgm:prSet/>
      <dgm:spPr/>
      <dgm:t>
        <a:bodyPr/>
        <a:lstStyle/>
        <a:p>
          <a:r>
            <a:rPr lang="en-US" dirty="0"/>
            <a:t>Use Docker containers and spin up compute nodes as needed.</a:t>
          </a:r>
        </a:p>
      </dgm:t>
    </dgm:pt>
    <dgm:pt modelId="{DD072C49-0C38-425F-884A-1CCE2F1EC9A7}" type="parTrans" cxnId="{B28EE24E-CEC1-48DF-AA72-C5705BD28B89}">
      <dgm:prSet/>
      <dgm:spPr/>
      <dgm:t>
        <a:bodyPr/>
        <a:lstStyle/>
        <a:p>
          <a:endParaRPr lang="en-US"/>
        </a:p>
      </dgm:t>
    </dgm:pt>
    <dgm:pt modelId="{93DF54C8-5731-4764-BAA3-FD73335AAAAA}" type="sibTrans" cxnId="{B28EE24E-CEC1-48DF-AA72-C5705BD28B89}">
      <dgm:prSet/>
      <dgm:spPr/>
      <dgm:t>
        <a:bodyPr/>
        <a:lstStyle/>
        <a:p>
          <a:endParaRPr lang="en-US"/>
        </a:p>
      </dgm:t>
    </dgm:pt>
    <dgm:pt modelId="{B8BFE421-31F0-4AF8-8EA4-A02EE2759217}">
      <dgm:prSet/>
      <dgm:spPr/>
      <dgm:t>
        <a:bodyPr/>
        <a:lstStyle/>
        <a:p>
          <a:pPr algn="ctr"/>
          <a:r>
            <a:rPr lang="en-US" dirty="0"/>
            <a:t>Specify different resource needs by node pool.</a:t>
          </a:r>
        </a:p>
        <a:p>
          <a:pPr algn="ctr"/>
          <a:r>
            <a:rPr lang="en-US" dirty="0"/>
            <a:t>Memory, CPUs, GPUs</a:t>
          </a:r>
        </a:p>
      </dgm:t>
    </dgm:pt>
    <dgm:pt modelId="{8072B42B-D234-41DE-B815-884E022AB879}" type="parTrans" cxnId="{7E8E521F-52CD-47BF-8819-96434E5DF0E7}">
      <dgm:prSet/>
      <dgm:spPr/>
      <dgm:t>
        <a:bodyPr/>
        <a:lstStyle/>
        <a:p>
          <a:endParaRPr lang="en-US"/>
        </a:p>
      </dgm:t>
    </dgm:pt>
    <dgm:pt modelId="{6D04E50F-A24B-4186-8AF6-B17371DE899D}" type="sibTrans" cxnId="{7E8E521F-52CD-47BF-8819-96434E5DF0E7}">
      <dgm:prSet/>
      <dgm:spPr/>
      <dgm:t>
        <a:bodyPr/>
        <a:lstStyle/>
        <a:p>
          <a:endParaRPr lang="en-US"/>
        </a:p>
      </dgm:t>
    </dgm:pt>
    <dgm:pt modelId="{DE286F28-3ED6-41E7-A74F-9322055D3B21}" type="pres">
      <dgm:prSet presAssocID="{7EE9A970-C80C-4C36-811D-D9F4903078BD}" presName="diagram" presStyleCnt="0">
        <dgm:presLayoutVars>
          <dgm:dir/>
          <dgm:resizeHandles val="exact"/>
        </dgm:presLayoutVars>
      </dgm:prSet>
      <dgm:spPr/>
    </dgm:pt>
    <dgm:pt modelId="{BF5B07CF-9F58-4773-A587-2324F20554B8}" type="pres">
      <dgm:prSet presAssocID="{3390411E-E2EA-41EE-97BC-F2CAFD26E89D}" presName="node" presStyleLbl="node1" presStyleIdx="0" presStyleCnt="3" custScaleX="164150">
        <dgm:presLayoutVars>
          <dgm:bulletEnabled val="1"/>
        </dgm:presLayoutVars>
      </dgm:prSet>
      <dgm:spPr/>
    </dgm:pt>
    <dgm:pt modelId="{3E0783FF-9759-4C23-BE7B-028CAFB8D7A8}" type="pres">
      <dgm:prSet presAssocID="{7A311321-BECC-42D9-B1D9-A947FCBEA82F}" presName="sibTrans" presStyleCnt="0"/>
      <dgm:spPr/>
    </dgm:pt>
    <dgm:pt modelId="{EE48BACC-748E-4BE2-954E-59931E92FFBF}" type="pres">
      <dgm:prSet presAssocID="{03F44648-27CB-4727-916A-A5D3E42B611B}" presName="node" presStyleLbl="node1" presStyleIdx="1" presStyleCnt="3" custScaleX="164150">
        <dgm:presLayoutVars>
          <dgm:bulletEnabled val="1"/>
        </dgm:presLayoutVars>
      </dgm:prSet>
      <dgm:spPr/>
    </dgm:pt>
    <dgm:pt modelId="{8E31DC22-F146-4C6C-BD72-5444C41AA85C}" type="pres">
      <dgm:prSet presAssocID="{93DF54C8-5731-4764-BAA3-FD73335AAAAA}" presName="sibTrans" presStyleCnt="0"/>
      <dgm:spPr/>
    </dgm:pt>
    <dgm:pt modelId="{AA0BBA3B-C81D-4E57-84A4-53364ABE7A14}" type="pres">
      <dgm:prSet presAssocID="{B8BFE421-31F0-4AF8-8EA4-A02EE2759217}" presName="node" presStyleLbl="node1" presStyleIdx="2" presStyleCnt="3" custScaleX="164150">
        <dgm:presLayoutVars>
          <dgm:bulletEnabled val="1"/>
        </dgm:presLayoutVars>
      </dgm:prSet>
      <dgm:spPr/>
    </dgm:pt>
  </dgm:ptLst>
  <dgm:cxnLst>
    <dgm:cxn modelId="{F5BD3F03-23E5-4535-AFB1-E8EE0889D489}" type="presOf" srcId="{B8BFE421-31F0-4AF8-8EA4-A02EE2759217}" destId="{AA0BBA3B-C81D-4E57-84A4-53364ABE7A14}" srcOrd="0" destOrd="0" presId="urn:microsoft.com/office/officeart/2005/8/layout/default"/>
    <dgm:cxn modelId="{7E8E521F-52CD-47BF-8819-96434E5DF0E7}" srcId="{7EE9A970-C80C-4C36-811D-D9F4903078BD}" destId="{B8BFE421-31F0-4AF8-8EA4-A02EE2759217}" srcOrd="2" destOrd="0" parTransId="{8072B42B-D234-41DE-B815-884E022AB879}" sibTransId="{6D04E50F-A24B-4186-8AF6-B17371DE899D}"/>
    <dgm:cxn modelId="{9FC96C21-B685-4AFC-A6AE-5BA24F78FA61}" type="presOf" srcId="{03F44648-27CB-4727-916A-A5D3E42B611B}" destId="{EE48BACC-748E-4BE2-954E-59931E92FFBF}" srcOrd="0" destOrd="0" presId="urn:microsoft.com/office/officeart/2005/8/layout/default"/>
    <dgm:cxn modelId="{715AD634-2E10-47A0-A5DC-04727149DA9F}" type="presOf" srcId="{7EE9A970-C80C-4C36-811D-D9F4903078BD}" destId="{DE286F28-3ED6-41E7-A74F-9322055D3B21}" srcOrd="0" destOrd="0" presId="urn:microsoft.com/office/officeart/2005/8/layout/default"/>
    <dgm:cxn modelId="{B28EE24E-CEC1-48DF-AA72-C5705BD28B89}" srcId="{7EE9A970-C80C-4C36-811D-D9F4903078BD}" destId="{03F44648-27CB-4727-916A-A5D3E42B611B}" srcOrd="1" destOrd="0" parTransId="{DD072C49-0C38-425F-884A-1CCE2F1EC9A7}" sibTransId="{93DF54C8-5731-4764-BAA3-FD73335AAAAA}"/>
    <dgm:cxn modelId="{BEEE54C6-E9A9-4900-BE76-11277783D16B}" srcId="{7EE9A970-C80C-4C36-811D-D9F4903078BD}" destId="{3390411E-E2EA-41EE-97BC-F2CAFD26E89D}" srcOrd="0" destOrd="0" parTransId="{CAE15E5E-FDE4-444F-89EC-663BCDE82114}" sibTransId="{7A311321-BECC-42D9-B1D9-A947FCBEA82F}"/>
    <dgm:cxn modelId="{7763BFF2-C244-4E96-9005-FF1788D7FBC5}" type="presOf" srcId="{3390411E-E2EA-41EE-97BC-F2CAFD26E89D}" destId="{BF5B07CF-9F58-4773-A587-2324F20554B8}" srcOrd="0" destOrd="0" presId="urn:microsoft.com/office/officeart/2005/8/layout/default"/>
    <dgm:cxn modelId="{CA336791-AEF3-4B3E-A9AE-8E45744390A0}" type="presParOf" srcId="{DE286F28-3ED6-41E7-A74F-9322055D3B21}" destId="{BF5B07CF-9F58-4773-A587-2324F20554B8}" srcOrd="0" destOrd="0" presId="urn:microsoft.com/office/officeart/2005/8/layout/default"/>
    <dgm:cxn modelId="{66360ED0-F30E-4ADB-973E-D33CB524553E}" type="presParOf" srcId="{DE286F28-3ED6-41E7-A74F-9322055D3B21}" destId="{3E0783FF-9759-4C23-BE7B-028CAFB8D7A8}" srcOrd="1" destOrd="0" presId="urn:microsoft.com/office/officeart/2005/8/layout/default"/>
    <dgm:cxn modelId="{11B630D9-F3F1-4C85-85AC-A4A1D42AA844}" type="presParOf" srcId="{DE286F28-3ED6-41E7-A74F-9322055D3B21}" destId="{EE48BACC-748E-4BE2-954E-59931E92FFBF}" srcOrd="2" destOrd="0" presId="urn:microsoft.com/office/officeart/2005/8/layout/default"/>
    <dgm:cxn modelId="{56D822E7-B9F3-4FEF-AAEC-4BFCE58D0878}" type="presParOf" srcId="{DE286F28-3ED6-41E7-A74F-9322055D3B21}" destId="{8E31DC22-F146-4C6C-BD72-5444C41AA85C}" srcOrd="3" destOrd="0" presId="urn:microsoft.com/office/officeart/2005/8/layout/default"/>
    <dgm:cxn modelId="{E4FBAE64-AF3D-4AB0-92B9-6DA5EEC1CAD4}" type="presParOf" srcId="{DE286F28-3ED6-41E7-A74F-9322055D3B21}" destId="{AA0BBA3B-C81D-4E57-84A4-53364ABE7A14}" srcOrd="4" destOrd="0" presId="urn:microsoft.com/office/officeart/2005/8/layout/defaul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0355E73-7381-1342-85C5-93BDB32B581F}" type="doc">
      <dgm:prSet loTypeId="urn:microsoft.com/office/officeart/2005/8/layout/vList2" loCatId="" qsTypeId="urn:microsoft.com/office/officeart/2005/8/quickstyle/simple1" qsCatId="simple" csTypeId="urn:microsoft.com/office/officeart/2005/8/colors/colorful1" csCatId="colorful" phldr="1"/>
      <dgm:spPr/>
      <dgm:t>
        <a:bodyPr/>
        <a:lstStyle/>
        <a:p>
          <a:endParaRPr lang="en-US"/>
        </a:p>
      </dgm:t>
    </dgm:pt>
    <dgm:pt modelId="{36A5409B-0F43-E645-A737-20F68428ABA0}">
      <dgm:prSet phldrT="[Text]"/>
      <dgm:spPr/>
      <dgm:t>
        <a:bodyPr/>
        <a:lstStyle/>
        <a:p>
          <a:r>
            <a:rPr lang="en-US" dirty="0"/>
            <a:t>Transformations</a:t>
          </a:r>
        </a:p>
      </dgm:t>
    </dgm:pt>
    <dgm:pt modelId="{4840CD4B-9FB6-6849-A29E-B05C04C6A57C}" type="parTrans" cxnId="{DCE6EC5E-7EAD-6941-A6F0-C9D8AF84FC99}">
      <dgm:prSet/>
      <dgm:spPr/>
      <dgm:t>
        <a:bodyPr/>
        <a:lstStyle/>
        <a:p>
          <a:endParaRPr lang="en-US"/>
        </a:p>
      </dgm:t>
    </dgm:pt>
    <dgm:pt modelId="{1A53BA5A-13D4-D147-984A-9080ED8E4884}" type="sibTrans" cxnId="{DCE6EC5E-7EAD-6941-A6F0-C9D8AF84FC99}">
      <dgm:prSet/>
      <dgm:spPr/>
      <dgm:t>
        <a:bodyPr/>
        <a:lstStyle/>
        <a:p>
          <a:endParaRPr lang="en-US"/>
        </a:p>
      </dgm:t>
    </dgm:pt>
    <dgm:pt modelId="{D1E11D9C-D7C9-8247-91AB-17B5E8B90923}">
      <dgm:prSet phldrT="[Text]"/>
      <dgm:spPr/>
      <dgm:t>
        <a:bodyPr/>
        <a:lstStyle/>
        <a:p>
          <a:r>
            <a:rPr lang="en-US" b="0" i="0" dirty="0"/>
            <a:t>Lazily evaluated.</a:t>
          </a:r>
          <a:endParaRPr lang="en-US" dirty="0"/>
        </a:p>
      </dgm:t>
    </dgm:pt>
    <dgm:pt modelId="{7562ADF3-DCC4-DF48-AA16-92CCFADCF797}" type="parTrans" cxnId="{7BCBF553-94CD-A14A-8E4E-65A5197A4788}">
      <dgm:prSet/>
      <dgm:spPr/>
      <dgm:t>
        <a:bodyPr/>
        <a:lstStyle/>
        <a:p>
          <a:endParaRPr lang="en-US"/>
        </a:p>
      </dgm:t>
    </dgm:pt>
    <dgm:pt modelId="{ABC83FF0-B9C9-C947-9994-F1B86F89D686}" type="sibTrans" cxnId="{7BCBF553-94CD-A14A-8E4E-65A5197A4788}">
      <dgm:prSet/>
      <dgm:spPr/>
      <dgm:t>
        <a:bodyPr/>
        <a:lstStyle/>
        <a:p>
          <a:endParaRPr lang="en-US"/>
        </a:p>
      </dgm:t>
    </dgm:pt>
    <dgm:pt modelId="{64B4BACE-F610-424C-97A5-44808A51C4DC}">
      <dgm:prSet phldrT="[Text]"/>
      <dgm:spPr/>
      <dgm:t>
        <a:bodyPr/>
        <a:lstStyle/>
        <a:p>
          <a:r>
            <a:rPr lang="en-US" dirty="0"/>
            <a:t>Actions</a:t>
          </a:r>
        </a:p>
      </dgm:t>
    </dgm:pt>
    <dgm:pt modelId="{044CF3F5-FA0F-9E47-A9EF-8FDFD0304195}" type="parTrans" cxnId="{3167FEEB-7EA0-254B-9875-35CBDFAF6C19}">
      <dgm:prSet/>
      <dgm:spPr/>
      <dgm:t>
        <a:bodyPr/>
        <a:lstStyle/>
        <a:p>
          <a:endParaRPr lang="en-US"/>
        </a:p>
      </dgm:t>
    </dgm:pt>
    <dgm:pt modelId="{7034D471-877E-7741-A404-1CC455C73059}" type="sibTrans" cxnId="{3167FEEB-7EA0-254B-9875-35CBDFAF6C19}">
      <dgm:prSet/>
      <dgm:spPr/>
      <dgm:t>
        <a:bodyPr/>
        <a:lstStyle/>
        <a:p>
          <a:endParaRPr lang="en-US"/>
        </a:p>
      </dgm:t>
    </dgm:pt>
    <dgm:pt modelId="{14B9F339-94F0-904B-B68A-368D0311615A}">
      <dgm:prSet phldrT="[Text]"/>
      <dgm:spPr/>
      <dgm:t>
        <a:bodyPr/>
        <a:lstStyle/>
        <a:p>
          <a:r>
            <a:rPr lang="en-US" dirty="0"/>
            <a:t>Not lazily evaluated.</a:t>
          </a:r>
        </a:p>
      </dgm:t>
    </dgm:pt>
    <dgm:pt modelId="{D82BA2D2-12A6-6947-B547-3986453BDD9E}" type="parTrans" cxnId="{56AE0877-4333-344B-8E87-868851B639D2}">
      <dgm:prSet/>
      <dgm:spPr/>
      <dgm:t>
        <a:bodyPr/>
        <a:lstStyle/>
        <a:p>
          <a:endParaRPr lang="en-US"/>
        </a:p>
      </dgm:t>
    </dgm:pt>
    <dgm:pt modelId="{D15FB9EB-DDED-AD47-A87F-9A8A98E6E1BB}" type="sibTrans" cxnId="{56AE0877-4333-344B-8E87-868851B639D2}">
      <dgm:prSet/>
      <dgm:spPr/>
      <dgm:t>
        <a:bodyPr/>
        <a:lstStyle/>
        <a:p>
          <a:endParaRPr lang="en-US"/>
        </a:p>
      </dgm:t>
    </dgm:pt>
    <dgm:pt modelId="{3FF4A722-E0E8-1247-828D-64CB6E64F60E}">
      <dgm:prSet phldrT="[Text]"/>
      <dgm:spPr/>
      <dgm:t>
        <a:bodyPr/>
        <a:lstStyle/>
        <a:p>
          <a:r>
            <a:rPr lang="en-US" b="0" i="0" dirty="0"/>
            <a:t>Multiple transformations add to the steps of a Spark job, but no data gets processed.</a:t>
          </a:r>
          <a:endParaRPr lang="en-US" dirty="0"/>
        </a:p>
      </dgm:t>
    </dgm:pt>
    <dgm:pt modelId="{804E9BC3-DF2E-5640-9AB2-CF67C54E36F7}" type="parTrans" cxnId="{E0EE2D6C-2B34-CB45-BF39-E3F2B98A852B}">
      <dgm:prSet/>
      <dgm:spPr/>
      <dgm:t>
        <a:bodyPr/>
        <a:lstStyle/>
        <a:p>
          <a:endParaRPr lang="en-US"/>
        </a:p>
      </dgm:t>
    </dgm:pt>
    <dgm:pt modelId="{4DE0D424-BE77-3345-BFDD-4E9D8E1FCC0E}" type="sibTrans" cxnId="{E0EE2D6C-2B34-CB45-BF39-E3F2B98A852B}">
      <dgm:prSet/>
      <dgm:spPr/>
      <dgm:t>
        <a:bodyPr/>
        <a:lstStyle/>
        <a:p>
          <a:endParaRPr lang="en-US"/>
        </a:p>
      </dgm:t>
    </dgm:pt>
    <dgm:pt modelId="{C89F873C-8BA3-C943-ACDE-965217DCF302}">
      <dgm:prSet phldrT="[Text]"/>
      <dgm:spPr/>
      <dgm:t>
        <a:bodyPr/>
        <a:lstStyle/>
        <a:p>
          <a:r>
            <a:rPr lang="en-US" b="0" i="0" dirty="0"/>
            <a:t>Spark operation that returns a </a:t>
          </a:r>
          <a:r>
            <a:rPr lang="en-US" b="0" i="0" dirty="0" err="1"/>
            <a:t>DataFrame</a:t>
          </a:r>
          <a:r>
            <a:rPr lang="en-US" b="0" i="0" dirty="0"/>
            <a:t> (usually).</a:t>
          </a:r>
          <a:endParaRPr lang="en-US" dirty="0"/>
        </a:p>
      </dgm:t>
    </dgm:pt>
    <dgm:pt modelId="{59067589-8A1F-5348-AF9A-887174EE065D}" type="parTrans" cxnId="{D0E5DA94-3E60-8A4E-BE18-B147154C5B96}">
      <dgm:prSet/>
      <dgm:spPr/>
      <dgm:t>
        <a:bodyPr/>
        <a:lstStyle/>
        <a:p>
          <a:endParaRPr lang="en-US"/>
        </a:p>
      </dgm:t>
    </dgm:pt>
    <dgm:pt modelId="{0B42EAA0-35CE-5B48-B711-BF0E1DEE8ABD}" type="sibTrans" cxnId="{D0E5DA94-3E60-8A4E-BE18-B147154C5B96}">
      <dgm:prSet/>
      <dgm:spPr/>
      <dgm:t>
        <a:bodyPr/>
        <a:lstStyle/>
        <a:p>
          <a:endParaRPr lang="en-US"/>
        </a:p>
      </dgm:t>
    </dgm:pt>
    <dgm:pt modelId="{B7C8CE4B-A1D2-D548-9033-23E61D2052F9}">
      <dgm:prSet phldrT="[Text]"/>
      <dgm:spPr/>
      <dgm:t>
        <a:bodyPr/>
        <a:lstStyle/>
        <a:p>
          <a:r>
            <a:rPr lang="en-US" dirty="0"/>
            <a:t>Returns counts of elements or lists of them (usually)</a:t>
          </a:r>
        </a:p>
      </dgm:t>
    </dgm:pt>
    <dgm:pt modelId="{A8F7EA0D-16B5-9F42-9B78-6F6275E27C1D}" type="parTrans" cxnId="{23727656-6E0F-094F-A438-9831061CDF25}">
      <dgm:prSet/>
      <dgm:spPr/>
      <dgm:t>
        <a:bodyPr/>
        <a:lstStyle/>
        <a:p>
          <a:endParaRPr lang="en-US"/>
        </a:p>
      </dgm:t>
    </dgm:pt>
    <dgm:pt modelId="{02352D43-9498-2642-AB92-B307C7A3F3A9}" type="sibTrans" cxnId="{23727656-6E0F-094F-A438-9831061CDF25}">
      <dgm:prSet/>
      <dgm:spPr/>
      <dgm:t>
        <a:bodyPr/>
        <a:lstStyle/>
        <a:p>
          <a:endParaRPr lang="en-US"/>
        </a:p>
      </dgm:t>
    </dgm:pt>
    <dgm:pt modelId="{C123BD9D-0937-344F-8AD2-CED5A6859ABC}">
      <dgm:prSet phldrT="[Text]"/>
      <dgm:spPr/>
      <dgm:t>
        <a:bodyPr/>
        <a:lstStyle/>
        <a:p>
          <a:r>
            <a:rPr lang="en-US" dirty="0"/>
            <a:t>Examples: show/display, count, collect, take, write</a:t>
          </a:r>
        </a:p>
      </dgm:t>
    </dgm:pt>
    <dgm:pt modelId="{64A063F2-D74F-AA41-ABAA-03BE76D34A65}" type="parTrans" cxnId="{07974253-0981-B444-9295-7D9925DDD46A}">
      <dgm:prSet/>
      <dgm:spPr/>
      <dgm:t>
        <a:bodyPr/>
        <a:lstStyle/>
        <a:p>
          <a:endParaRPr lang="en-US"/>
        </a:p>
      </dgm:t>
    </dgm:pt>
    <dgm:pt modelId="{A7EBC0B3-361B-0949-8289-1B9B950539A4}" type="sibTrans" cxnId="{07974253-0981-B444-9295-7D9925DDD46A}">
      <dgm:prSet/>
      <dgm:spPr/>
      <dgm:t>
        <a:bodyPr/>
        <a:lstStyle/>
        <a:p>
          <a:endParaRPr lang="en-US"/>
        </a:p>
      </dgm:t>
    </dgm:pt>
    <dgm:pt modelId="{2F3837CD-A0FC-AB4B-A099-5B301AEA7516}">
      <dgm:prSet phldrT="[Text]"/>
      <dgm:spPr/>
      <dgm:t>
        <a:bodyPr/>
        <a:lstStyle/>
        <a:p>
          <a:r>
            <a:rPr lang="en-US" dirty="0"/>
            <a:t>Examples: select, filter, </a:t>
          </a:r>
          <a:r>
            <a:rPr lang="en-US" dirty="0" err="1"/>
            <a:t>groupBy</a:t>
          </a:r>
          <a:r>
            <a:rPr lang="en-US" dirty="0"/>
            <a:t>, map</a:t>
          </a:r>
        </a:p>
      </dgm:t>
    </dgm:pt>
    <dgm:pt modelId="{044EB515-023E-FE4B-AA0C-CB0CEED660DF}" type="parTrans" cxnId="{423466EF-0422-4D42-8377-56AA16F569DB}">
      <dgm:prSet/>
      <dgm:spPr/>
      <dgm:t>
        <a:bodyPr/>
        <a:lstStyle/>
        <a:p>
          <a:endParaRPr lang="en-US"/>
        </a:p>
      </dgm:t>
    </dgm:pt>
    <dgm:pt modelId="{35ADF697-4516-6B45-8C4F-AA7AAB87CE31}" type="sibTrans" cxnId="{423466EF-0422-4D42-8377-56AA16F569DB}">
      <dgm:prSet/>
      <dgm:spPr/>
      <dgm:t>
        <a:bodyPr/>
        <a:lstStyle/>
        <a:p>
          <a:endParaRPr lang="en-US"/>
        </a:p>
      </dgm:t>
    </dgm:pt>
    <dgm:pt modelId="{0CC9A223-D576-5742-A594-7528DBCB0843}">
      <dgm:prSet phldrT="[Text]"/>
      <dgm:spPr/>
      <dgm:t>
        <a:bodyPr/>
        <a:lstStyle/>
        <a:p>
          <a:r>
            <a:rPr lang="en-US" dirty="0"/>
            <a:t>Enacts a series of transformations</a:t>
          </a:r>
        </a:p>
      </dgm:t>
    </dgm:pt>
    <dgm:pt modelId="{A5C0C4D3-55AE-D34B-B6BD-2F1F713DAE8F}" type="parTrans" cxnId="{2F2BDB56-EDAF-3749-906A-410A1449A8EB}">
      <dgm:prSet/>
      <dgm:spPr/>
      <dgm:t>
        <a:bodyPr/>
        <a:lstStyle/>
        <a:p>
          <a:endParaRPr lang="en-US"/>
        </a:p>
      </dgm:t>
    </dgm:pt>
    <dgm:pt modelId="{9C29713C-6266-4544-BF47-AD5ED4226667}" type="sibTrans" cxnId="{2F2BDB56-EDAF-3749-906A-410A1449A8EB}">
      <dgm:prSet/>
      <dgm:spPr/>
      <dgm:t>
        <a:bodyPr/>
        <a:lstStyle/>
        <a:p>
          <a:endParaRPr lang="en-US"/>
        </a:p>
      </dgm:t>
    </dgm:pt>
    <dgm:pt modelId="{808C2CA3-D26A-0A44-95B3-786B13E3A521}">
      <dgm:prSet phldrT="[Text]"/>
      <dgm:spPr/>
      <dgm:t>
        <a:bodyPr/>
        <a:lstStyle/>
        <a:p>
          <a:endParaRPr lang="en-US" dirty="0"/>
        </a:p>
      </dgm:t>
    </dgm:pt>
    <dgm:pt modelId="{C95FAF94-F723-FC45-8495-431FC7DF6050}" type="parTrans" cxnId="{9575B0FC-F2BF-8E47-AC2B-7BEFBD1E31D4}">
      <dgm:prSet/>
      <dgm:spPr/>
      <dgm:t>
        <a:bodyPr/>
        <a:lstStyle/>
        <a:p>
          <a:endParaRPr lang="en-US"/>
        </a:p>
      </dgm:t>
    </dgm:pt>
    <dgm:pt modelId="{DDC87876-0E2B-BD44-AAD3-6C748C1A6D23}" type="sibTrans" cxnId="{9575B0FC-F2BF-8E47-AC2B-7BEFBD1E31D4}">
      <dgm:prSet/>
      <dgm:spPr/>
      <dgm:t>
        <a:bodyPr/>
        <a:lstStyle/>
        <a:p>
          <a:endParaRPr lang="en-US"/>
        </a:p>
      </dgm:t>
    </dgm:pt>
    <dgm:pt modelId="{EBE5D151-AC7A-AE4C-BA4D-0B2C530060D8}" type="pres">
      <dgm:prSet presAssocID="{20355E73-7381-1342-85C5-93BDB32B581F}" presName="linear" presStyleCnt="0">
        <dgm:presLayoutVars>
          <dgm:animLvl val="lvl"/>
          <dgm:resizeHandles val="exact"/>
        </dgm:presLayoutVars>
      </dgm:prSet>
      <dgm:spPr/>
    </dgm:pt>
    <dgm:pt modelId="{E285C69A-D78B-134F-9F50-6333DAE1EA07}" type="pres">
      <dgm:prSet presAssocID="{36A5409B-0F43-E645-A737-20F68428ABA0}" presName="parentText" presStyleLbl="node1" presStyleIdx="0" presStyleCnt="2">
        <dgm:presLayoutVars>
          <dgm:chMax val="0"/>
          <dgm:bulletEnabled val="1"/>
        </dgm:presLayoutVars>
      </dgm:prSet>
      <dgm:spPr/>
    </dgm:pt>
    <dgm:pt modelId="{1FE58CCE-CF3A-8149-B71A-26E057E2D051}" type="pres">
      <dgm:prSet presAssocID="{36A5409B-0F43-E645-A737-20F68428ABA0}" presName="childText" presStyleLbl="revTx" presStyleIdx="0" presStyleCnt="2">
        <dgm:presLayoutVars>
          <dgm:bulletEnabled val="1"/>
        </dgm:presLayoutVars>
      </dgm:prSet>
      <dgm:spPr/>
    </dgm:pt>
    <dgm:pt modelId="{93C83693-AEEA-8949-9F45-7D53971F7449}" type="pres">
      <dgm:prSet presAssocID="{64B4BACE-F610-424C-97A5-44808A51C4DC}" presName="parentText" presStyleLbl="node1" presStyleIdx="1" presStyleCnt="2">
        <dgm:presLayoutVars>
          <dgm:chMax val="0"/>
          <dgm:bulletEnabled val="1"/>
        </dgm:presLayoutVars>
      </dgm:prSet>
      <dgm:spPr/>
    </dgm:pt>
    <dgm:pt modelId="{1148077E-08A2-A24B-8DA7-7058345139BF}" type="pres">
      <dgm:prSet presAssocID="{64B4BACE-F610-424C-97A5-44808A51C4DC}" presName="childText" presStyleLbl="revTx" presStyleIdx="1" presStyleCnt="2">
        <dgm:presLayoutVars>
          <dgm:bulletEnabled val="1"/>
        </dgm:presLayoutVars>
      </dgm:prSet>
      <dgm:spPr/>
    </dgm:pt>
  </dgm:ptLst>
  <dgm:cxnLst>
    <dgm:cxn modelId="{45B27F16-CD28-D943-93EC-F75C7B554D1F}" type="presOf" srcId="{D1E11D9C-D7C9-8247-91AB-17B5E8B90923}" destId="{1FE58CCE-CF3A-8149-B71A-26E057E2D051}" srcOrd="0" destOrd="0" presId="urn:microsoft.com/office/officeart/2005/8/layout/vList2"/>
    <dgm:cxn modelId="{DCE6EC5E-7EAD-6941-A6F0-C9D8AF84FC99}" srcId="{20355E73-7381-1342-85C5-93BDB32B581F}" destId="{36A5409B-0F43-E645-A737-20F68428ABA0}" srcOrd="0" destOrd="0" parTransId="{4840CD4B-9FB6-6849-A29E-B05C04C6A57C}" sibTransId="{1A53BA5A-13D4-D147-984A-9080ED8E4884}"/>
    <dgm:cxn modelId="{E0EE2D6C-2B34-CB45-BF39-E3F2B98A852B}" srcId="{36A5409B-0F43-E645-A737-20F68428ABA0}" destId="{3FF4A722-E0E8-1247-828D-64CB6E64F60E}" srcOrd="2" destOrd="0" parTransId="{804E9BC3-DF2E-5640-9AB2-CF67C54E36F7}" sibTransId="{4DE0D424-BE77-3345-BFDD-4E9D8E1FCC0E}"/>
    <dgm:cxn modelId="{07974253-0981-B444-9295-7D9925DDD46A}" srcId="{64B4BACE-F610-424C-97A5-44808A51C4DC}" destId="{C123BD9D-0937-344F-8AD2-CED5A6859ABC}" srcOrd="3" destOrd="0" parTransId="{64A063F2-D74F-AA41-ABAA-03BE76D34A65}" sibTransId="{A7EBC0B3-361B-0949-8289-1B9B950539A4}"/>
    <dgm:cxn modelId="{7BCBF553-94CD-A14A-8E4E-65A5197A4788}" srcId="{36A5409B-0F43-E645-A737-20F68428ABA0}" destId="{D1E11D9C-D7C9-8247-91AB-17B5E8B90923}" srcOrd="0" destOrd="0" parTransId="{7562ADF3-DCC4-DF48-AA16-92CCFADCF797}" sibTransId="{ABC83FF0-B9C9-C947-9994-F1B86F89D686}"/>
    <dgm:cxn modelId="{23727656-6E0F-094F-A438-9831061CDF25}" srcId="{64B4BACE-F610-424C-97A5-44808A51C4DC}" destId="{B7C8CE4B-A1D2-D548-9033-23E61D2052F9}" srcOrd="1" destOrd="0" parTransId="{A8F7EA0D-16B5-9F42-9B78-6F6275E27C1D}" sibTransId="{02352D43-9498-2642-AB92-B307C7A3F3A9}"/>
    <dgm:cxn modelId="{2F2BDB56-EDAF-3749-906A-410A1449A8EB}" srcId="{64B4BACE-F610-424C-97A5-44808A51C4DC}" destId="{0CC9A223-D576-5742-A594-7528DBCB0843}" srcOrd="2" destOrd="0" parTransId="{A5C0C4D3-55AE-D34B-B6BD-2F1F713DAE8F}" sibTransId="{9C29713C-6266-4544-BF47-AD5ED4226667}"/>
    <dgm:cxn modelId="{56AE0877-4333-344B-8E87-868851B639D2}" srcId="{64B4BACE-F610-424C-97A5-44808A51C4DC}" destId="{14B9F339-94F0-904B-B68A-368D0311615A}" srcOrd="0" destOrd="0" parTransId="{D82BA2D2-12A6-6947-B547-3986453BDD9E}" sibTransId="{D15FB9EB-DDED-AD47-A87F-9A8A98E6E1BB}"/>
    <dgm:cxn modelId="{49331F78-5CB7-1749-90EA-CD0AF58E75F0}" type="presOf" srcId="{36A5409B-0F43-E645-A737-20F68428ABA0}" destId="{E285C69A-D78B-134F-9F50-6333DAE1EA07}" srcOrd="0" destOrd="0" presId="urn:microsoft.com/office/officeart/2005/8/layout/vList2"/>
    <dgm:cxn modelId="{87A66292-22B7-A54C-8369-E76664588290}" type="presOf" srcId="{C123BD9D-0937-344F-8AD2-CED5A6859ABC}" destId="{1148077E-08A2-A24B-8DA7-7058345139BF}" srcOrd="0" destOrd="3" presId="urn:microsoft.com/office/officeart/2005/8/layout/vList2"/>
    <dgm:cxn modelId="{D0E5DA94-3E60-8A4E-BE18-B147154C5B96}" srcId="{36A5409B-0F43-E645-A737-20F68428ABA0}" destId="{C89F873C-8BA3-C943-ACDE-965217DCF302}" srcOrd="1" destOrd="0" parTransId="{59067589-8A1F-5348-AF9A-887174EE065D}" sibTransId="{0B42EAA0-35CE-5B48-B711-BF0E1DEE8ABD}"/>
    <dgm:cxn modelId="{8B1F339B-0CF5-9845-BF1A-EAF015C86F95}" type="presOf" srcId="{20355E73-7381-1342-85C5-93BDB32B581F}" destId="{EBE5D151-AC7A-AE4C-BA4D-0B2C530060D8}" srcOrd="0" destOrd="0" presId="urn:microsoft.com/office/officeart/2005/8/layout/vList2"/>
    <dgm:cxn modelId="{FBAF34A0-7270-7340-ACAD-438276166379}" type="presOf" srcId="{2F3837CD-A0FC-AB4B-A099-5B301AEA7516}" destId="{1FE58CCE-CF3A-8149-B71A-26E057E2D051}" srcOrd="0" destOrd="3" presId="urn:microsoft.com/office/officeart/2005/8/layout/vList2"/>
    <dgm:cxn modelId="{F44FA6A6-359B-AE40-A7BA-7B13C48C06E2}" type="presOf" srcId="{0CC9A223-D576-5742-A594-7528DBCB0843}" destId="{1148077E-08A2-A24B-8DA7-7058345139BF}" srcOrd="0" destOrd="2" presId="urn:microsoft.com/office/officeart/2005/8/layout/vList2"/>
    <dgm:cxn modelId="{38880DAC-A68D-9547-BB86-2F19D24063A3}" type="presOf" srcId="{B7C8CE4B-A1D2-D548-9033-23E61D2052F9}" destId="{1148077E-08A2-A24B-8DA7-7058345139BF}" srcOrd="0" destOrd="1" presId="urn:microsoft.com/office/officeart/2005/8/layout/vList2"/>
    <dgm:cxn modelId="{DA5D17BA-8818-9149-97EC-7A82A8AC1E1A}" type="presOf" srcId="{C89F873C-8BA3-C943-ACDE-965217DCF302}" destId="{1FE58CCE-CF3A-8149-B71A-26E057E2D051}" srcOrd="0" destOrd="1" presId="urn:microsoft.com/office/officeart/2005/8/layout/vList2"/>
    <dgm:cxn modelId="{116CA7C5-10A4-E04C-9D12-968A967EE9CB}" type="presOf" srcId="{64B4BACE-F610-424C-97A5-44808A51C4DC}" destId="{93C83693-AEEA-8949-9F45-7D53971F7449}" srcOrd="0" destOrd="0" presId="urn:microsoft.com/office/officeart/2005/8/layout/vList2"/>
    <dgm:cxn modelId="{24A53EC8-468B-424C-BACA-930E6158DE59}" type="presOf" srcId="{14B9F339-94F0-904B-B68A-368D0311615A}" destId="{1148077E-08A2-A24B-8DA7-7058345139BF}" srcOrd="0" destOrd="0" presId="urn:microsoft.com/office/officeart/2005/8/layout/vList2"/>
    <dgm:cxn modelId="{EC4D52C9-E3F3-0C47-B32B-5E7900B09E18}" type="presOf" srcId="{3FF4A722-E0E8-1247-828D-64CB6E64F60E}" destId="{1FE58CCE-CF3A-8149-B71A-26E057E2D051}" srcOrd="0" destOrd="2" presId="urn:microsoft.com/office/officeart/2005/8/layout/vList2"/>
    <dgm:cxn modelId="{841548D6-BBCD-824A-8B34-08977FF1E53A}" type="presOf" srcId="{808C2CA3-D26A-0A44-95B3-786B13E3A521}" destId="{1FE58CCE-CF3A-8149-B71A-26E057E2D051}" srcOrd="0" destOrd="4" presId="urn:microsoft.com/office/officeart/2005/8/layout/vList2"/>
    <dgm:cxn modelId="{3167FEEB-7EA0-254B-9875-35CBDFAF6C19}" srcId="{20355E73-7381-1342-85C5-93BDB32B581F}" destId="{64B4BACE-F610-424C-97A5-44808A51C4DC}" srcOrd="1" destOrd="0" parTransId="{044CF3F5-FA0F-9E47-A9EF-8FDFD0304195}" sibTransId="{7034D471-877E-7741-A404-1CC455C73059}"/>
    <dgm:cxn modelId="{423466EF-0422-4D42-8377-56AA16F569DB}" srcId="{36A5409B-0F43-E645-A737-20F68428ABA0}" destId="{2F3837CD-A0FC-AB4B-A099-5B301AEA7516}" srcOrd="3" destOrd="0" parTransId="{044EB515-023E-FE4B-AA0C-CB0CEED660DF}" sibTransId="{35ADF697-4516-6B45-8C4F-AA7AAB87CE31}"/>
    <dgm:cxn modelId="{9575B0FC-F2BF-8E47-AC2B-7BEFBD1E31D4}" srcId="{36A5409B-0F43-E645-A737-20F68428ABA0}" destId="{808C2CA3-D26A-0A44-95B3-786B13E3A521}" srcOrd="4" destOrd="0" parTransId="{C95FAF94-F723-FC45-8495-431FC7DF6050}" sibTransId="{DDC87876-0E2B-BD44-AAD3-6C748C1A6D23}"/>
    <dgm:cxn modelId="{AD2D7A5D-C2DF-8642-A180-883A3E4612F1}" type="presParOf" srcId="{EBE5D151-AC7A-AE4C-BA4D-0B2C530060D8}" destId="{E285C69A-D78B-134F-9F50-6333DAE1EA07}" srcOrd="0" destOrd="0" presId="urn:microsoft.com/office/officeart/2005/8/layout/vList2"/>
    <dgm:cxn modelId="{D7FB5C2A-2B1E-AA47-B529-0AAC065F5158}" type="presParOf" srcId="{EBE5D151-AC7A-AE4C-BA4D-0B2C530060D8}" destId="{1FE58CCE-CF3A-8149-B71A-26E057E2D051}" srcOrd="1" destOrd="0" presId="urn:microsoft.com/office/officeart/2005/8/layout/vList2"/>
    <dgm:cxn modelId="{3B623BD9-86DF-1E40-BAF7-560E2B22E69C}" type="presParOf" srcId="{EBE5D151-AC7A-AE4C-BA4D-0B2C530060D8}" destId="{93C83693-AEEA-8949-9F45-7D53971F7449}" srcOrd="2" destOrd="0" presId="urn:microsoft.com/office/officeart/2005/8/layout/vList2"/>
    <dgm:cxn modelId="{EE96A881-B440-BB43-9D10-2E82720DA8F8}" type="presParOf" srcId="{EBE5D151-AC7A-AE4C-BA4D-0B2C530060D8}" destId="{1148077E-08A2-A24B-8DA7-7058345139BF}"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8C1401CF-1B94-B44A-9284-05F510B39B51}" type="doc">
      <dgm:prSet loTypeId="urn:microsoft.com/office/officeart/2005/8/layout/process5" loCatId="" qsTypeId="urn:microsoft.com/office/officeart/2005/8/quickstyle/simple1" qsCatId="simple" csTypeId="urn:microsoft.com/office/officeart/2005/8/colors/accent2_2" csCatId="accent2" phldr="1"/>
      <dgm:spPr/>
      <dgm:t>
        <a:bodyPr/>
        <a:lstStyle/>
        <a:p>
          <a:endParaRPr lang="en-US"/>
        </a:p>
      </dgm:t>
    </dgm:pt>
    <dgm:pt modelId="{D8F9282E-0ADD-0D4B-A823-E3598B374FB7}">
      <dgm:prSet phldrT="[Text]"/>
      <dgm:spPr/>
      <dgm:t>
        <a:bodyPr/>
        <a:lstStyle/>
        <a:p>
          <a:r>
            <a:rPr lang="en-US" dirty="0"/>
            <a:t>Dummy code categorical features</a:t>
          </a:r>
        </a:p>
        <a:p>
          <a:r>
            <a:rPr lang="en-US" dirty="0"/>
            <a:t>[</a:t>
          </a:r>
          <a:r>
            <a:rPr lang="en-US" dirty="0" err="1"/>
            <a:t>OneHotEncoder</a:t>
          </a:r>
          <a:r>
            <a:rPr lang="en-US" dirty="0"/>
            <a:t>]</a:t>
          </a:r>
        </a:p>
      </dgm:t>
    </dgm:pt>
    <dgm:pt modelId="{BD93F0A6-3774-A04B-8A03-09818022D764}" type="parTrans" cxnId="{71516742-BB23-CD4C-B664-E18E0EFFE72E}">
      <dgm:prSet/>
      <dgm:spPr/>
      <dgm:t>
        <a:bodyPr/>
        <a:lstStyle/>
        <a:p>
          <a:endParaRPr lang="en-US"/>
        </a:p>
      </dgm:t>
    </dgm:pt>
    <dgm:pt modelId="{703243B7-5D3B-8B42-9241-986A2FFAF9AB}" type="sibTrans" cxnId="{71516742-BB23-CD4C-B664-E18E0EFFE72E}">
      <dgm:prSet/>
      <dgm:spPr/>
      <dgm:t>
        <a:bodyPr/>
        <a:lstStyle/>
        <a:p>
          <a:endParaRPr lang="en-US"/>
        </a:p>
      </dgm:t>
    </dgm:pt>
    <dgm:pt modelId="{290CF2E4-5EF3-7A44-BC7D-A06FB525416A}">
      <dgm:prSet phldrT="[Text]"/>
      <dgm:spPr/>
      <dgm:t>
        <a:bodyPr/>
        <a:lstStyle/>
        <a:p>
          <a:r>
            <a:rPr lang="en-US" dirty="0"/>
            <a:t>Assemble data into a series of vectors</a:t>
          </a:r>
        </a:p>
        <a:p>
          <a:r>
            <a:rPr lang="en-US" dirty="0"/>
            <a:t>[</a:t>
          </a:r>
          <a:r>
            <a:rPr lang="en-US" dirty="0" err="1"/>
            <a:t>VectorAssembler</a:t>
          </a:r>
          <a:r>
            <a:rPr lang="en-US" dirty="0"/>
            <a:t>]</a:t>
          </a:r>
        </a:p>
      </dgm:t>
    </dgm:pt>
    <dgm:pt modelId="{99E7FBF7-0B06-024D-A5F6-BB3E398156C4}" type="parTrans" cxnId="{4695C80A-977B-884F-89AD-65B77B7A2A14}">
      <dgm:prSet/>
      <dgm:spPr/>
      <dgm:t>
        <a:bodyPr/>
        <a:lstStyle/>
        <a:p>
          <a:endParaRPr lang="en-US"/>
        </a:p>
      </dgm:t>
    </dgm:pt>
    <dgm:pt modelId="{36BFCB32-DE42-7148-83DA-6250F5611B8B}" type="sibTrans" cxnId="{4695C80A-977B-884F-89AD-65B77B7A2A14}">
      <dgm:prSet/>
      <dgm:spPr/>
      <dgm:t>
        <a:bodyPr/>
        <a:lstStyle/>
        <a:p>
          <a:endParaRPr lang="en-US"/>
        </a:p>
      </dgm:t>
    </dgm:pt>
    <dgm:pt modelId="{A0E4A374-7485-064D-BE60-CC155262FCA8}">
      <dgm:prSet phldrT="[Text]"/>
      <dgm:spPr/>
      <dgm:t>
        <a:bodyPr/>
        <a:lstStyle/>
        <a:p>
          <a:r>
            <a:rPr lang="en-US" dirty="0"/>
            <a:t>Scale features [</a:t>
          </a:r>
          <a:r>
            <a:rPr lang="en-US" dirty="0" err="1"/>
            <a:t>StandardScaler</a:t>
          </a:r>
          <a:r>
            <a:rPr lang="en-US" dirty="0"/>
            <a:t>]</a:t>
          </a:r>
        </a:p>
      </dgm:t>
    </dgm:pt>
    <dgm:pt modelId="{FC0E27CA-BAA3-D449-BAC3-5CACA52F70D7}" type="parTrans" cxnId="{F5CA15C9-84B8-8946-ACB0-E9E1DE3FADDB}">
      <dgm:prSet/>
      <dgm:spPr/>
      <dgm:t>
        <a:bodyPr/>
        <a:lstStyle/>
        <a:p>
          <a:endParaRPr lang="en-US"/>
        </a:p>
      </dgm:t>
    </dgm:pt>
    <dgm:pt modelId="{52A58059-282E-0445-92A1-822343796C60}" type="sibTrans" cxnId="{F5CA15C9-84B8-8946-ACB0-E9E1DE3FADDB}">
      <dgm:prSet/>
      <dgm:spPr/>
      <dgm:t>
        <a:bodyPr/>
        <a:lstStyle/>
        <a:p>
          <a:endParaRPr lang="en-US"/>
        </a:p>
      </dgm:t>
    </dgm:pt>
    <dgm:pt modelId="{CDFD2CE2-D41F-E14E-B038-102FAB159DF2}">
      <dgm:prSet phldrT="[Text]"/>
      <dgm:spPr/>
      <dgm:t>
        <a:bodyPr/>
        <a:lstStyle/>
        <a:p>
          <a:r>
            <a:rPr lang="en-US" dirty="0"/>
            <a:t>Prepare pipeline</a:t>
          </a:r>
        </a:p>
        <a:p>
          <a:r>
            <a:rPr lang="en-US" dirty="0"/>
            <a:t>[</a:t>
          </a:r>
          <a:r>
            <a:rPr lang="en-US" dirty="0" err="1"/>
            <a:t>pipeline.fit</a:t>
          </a:r>
          <a:r>
            <a:rPr lang="en-US" dirty="0"/>
            <a:t>(dataset)]</a:t>
          </a:r>
        </a:p>
      </dgm:t>
    </dgm:pt>
    <dgm:pt modelId="{45CFA40F-0FFB-C44B-9409-9620EC58993C}" type="parTrans" cxnId="{E3CCC719-8B5A-854B-AC9E-4E0CD801BE97}">
      <dgm:prSet/>
      <dgm:spPr/>
      <dgm:t>
        <a:bodyPr/>
        <a:lstStyle/>
        <a:p>
          <a:endParaRPr lang="en-US"/>
        </a:p>
      </dgm:t>
    </dgm:pt>
    <dgm:pt modelId="{969887AF-F9E1-4D49-944F-771785A49C17}" type="sibTrans" cxnId="{E3CCC719-8B5A-854B-AC9E-4E0CD801BE97}">
      <dgm:prSet/>
      <dgm:spPr/>
      <dgm:t>
        <a:bodyPr/>
        <a:lstStyle/>
        <a:p>
          <a:endParaRPr lang="en-US"/>
        </a:p>
      </dgm:t>
    </dgm:pt>
    <dgm:pt modelId="{C7099063-A3FC-644A-B66E-D1F87EA367E6}">
      <dgm:prSet phldrT="[Text]"/>
      <dgm:spPr/>
      <dgm:t>
        <a:bodyPr/>
        <a:lstStyle/>
        <a:p>
          <a:r>
            <a:rPr lang="en-US" dirty="0"/>
            <a:t>Transform data through pipeline</a:t>
          </a:r>
        </a:p>
        <a:p>
          <a:r>
            <a:rPr lang="en-US" dirty="0"/>
            <a:t>[</a:t>
          </a:r>
          <a:r>
            <a:rPr lang="en-US" dirty="0" err="1"/>
            <a:t>pipelinemodel</a:t>
          </a:r>
          <a:r>
            <a:rPr lang="en-US" dirty="0"/>
            <a:t>.</a:t>
          </a:r>
        </a:p>
        <a:p>
          <a:r>
            <a:rPr lang="en-US" dirty="0"/>
            <a:t>transform(dataset)]</a:t>
          </a:r>
        </a:p>
      </dgm:t>
    </dgm:pt>
    <dgm:pt modelId="{7C445412-EB29-C940-9732-975DD2DD40D6}" type="parTrans" cxnId="{FF632097-6E6A-8041-B0B1-1D0AE8735823}">
      <dgm:prSet/>
      <dgm:spPr/>
      <dgm:t>
        <a:bodyPr/>
        <a:lstStyle/>
        <a:p>
          <a:endParaRPr lang="en-US"/>
        </a:p>
      </dgm:t>
    </dgm:pt>
    <dgm:pt modelId="{29097C96-F563-A348-9533-B23AC032EACC}" type="sibTrans" cxnId="{FF632097-6E6A-8041-B0B1-1D0AE8735823}">
      <dgm:prSet/>
      <dgm:spPr/>
      <dgm:t>
        <a:bodyPr/>
        <a:lstStyle/>
        <a:p>
          <a:endParaRPr lang="en-US"/>
        </a:p>
      </dgm:t>
    </dgm:pt>
    <dgm:pt modelId="{FC0BC81B-14AE-1245-957B-D5EBB1159E42}">
      <dgm:prSet phldrT="[Text]"/>
      <dgm:spPr/>
      <dgm:t>
        <a:bodyPr/>
        <a:lstStyle/>
        <a:p>
          <a:r>
            <a:rPr lang="en-US" dirty="0"/>
            <a:t>Define which columns are  categorical and numerical</a:t>
          </a:r>
        </a:p>
      </dgm:t>
    </dgm:pt>
    <dgm:pt modelId="{1323B2EA-6B43-7148-9D29-06C7C48E8EBE}" type="parTrans" cxnId="{BA8AA12F-F04E-3040-8BD3-B735753D6AA2}">
      <dgm:prSet/>
      <dgm:spPr/>
      <dgm:t>
        <a:bodyPr/>
        <a:lstStyle/>
        <a:p>
          <a:endParaRPr lang="en-US"/>
        </a:p>
      </dgm:t>
    </dgm:pt>
    <dgm:pt modelId="{42EF4C51-91AF-0C47-B323-2BCC94A29326}" type="sibTrans" cxnId="{BA8AA12F-F04E-3040-8BD3-B735753D6AA2}">
      <dgm:prSet/>
      <dgm:spPr/>
      <dgm:t>
        <a:bodyPr/>
        <a:lstStyle/>
        <a:p>
          <a:endParaRPr lang="en-US"/>
        </a:p>
      </dgm:t>
    </dgm:pt>
    <dgm:pt modelId="{175F600B-71CD-CF44-BABB-75D0878FF5C3}" type="pres">
      <dgm:prSet presAssocID="{8C1401CF-1B94-B44A-9284-05F510B39B51}" presName="diagram" presStyleCnt="0">
        <dgm:presLayoutVars>
          <dgm:dir/>
          <dgm:resizeHandles val="exact"/>
        </dgm:presLayoutVars>
      </dgm:prSet>
      <dgm:spPr/>
    </dgm:pt>
    <dgm:pt modelId="{B739648D-AC1A-A341-AFDB-F9A6C41C6659}" type="pres">
      <dgm:prSet presAssocID="{FC0BC81B-14AE-1245-957B-D5EBB1159E42}" presName="node" presStyleLbl="node1" presStyleIdx="0" presStyleCnt="6">
        <dgm:presLayoutVars>
          <dgm:bulletEnabled val="1"/>
        </dgm:presLayoutVars>
      </dgm:prSet>
      <dgm:spPr/>
    </dgm:pt>
    <dgm:pt modelId="{CA0D33D5-C234-864C-B360-438E19E70074}" type="pres">
      <dgm:prSet presAssocID="{42EF4C51-91AF-0C47-B323-2BCC94A29326}" presName="sibTrans" presStyleLbl="sibTrans2D1" presStyleIdx="0" presStyleCnt="5"/>
      <dgm:spPr/>
    </dgm:pt>
    <dgm:pt modelId="{99B6C616-D8B0-FB41-A5CF-00D3C159AA27}" type="pres">
      <dgm:prSet presAssocID="{42EF4C51-91AF-0C47-B323-2BCC94A29326}" presName="connectorText" presStyleLbl="sibTrans2D1" presStyleIdx="0" presStyleCnt="5"/>
      <dgm:spPr/>
    </dgm:pt>
    <dgm:pt modelId="{DA5059B0-ED56-7D40-B5B5-762EC2146227}" type="pres">
      <dgm:prSet presAssocID="{D8F9282E-0ADD-0D4B-A823-E3598B374FB7}" presName="node" presStyleLbl="node1" presStyleIdx="1" presStyleCnt="6">
        <dgm:presLayoutVars>
          <dgm:bulletEnabled val="1"/>
        </dgm:presLayoutVars>
      </dgm:prSet>
      <dgm:spPr/>
    </dgm:pt>
    <dgm:pt modelId="{E840A313-C0DC-7548-BE20-A5CFE4EF33F6}" type="pres">
      <dgm:prSet presAssocID="{703243B7-5D3B-8B42-9241-986A2FFAF9AB}" presName="sibTrans" presStyleLbl="sibTrans2D1" presStyleIdx="1" presStyleCnt="5"/>
      <dgm:spPr/>
    </dgm:pt>
    <dgm:pt modelId="{A3021CDE-C8C0-9842-9CB1-B1B90CD8FDC5}" type="pres">
      <dgm:prSet presAssocID="{703243B7-5D3B-8B42-9241-986A2FFAF9AB}" presName="connectorText" presStyleLbl="sibTrans2D1" presStyleIdx="1" presStyleCnt="5"/>
      <dgm:spPr/>
    </dgm:pt>
    <dgm:pt modelId="{FDECE679-8848-774E-8F20-3A48F6472EE2}" type="pres">
      <dgm:prSet presAssocID="{290CF2E4-5EF3-7A44-BC7D-A06FB525416A}" presName="node" presStyleLbl="node1" presStyleIdx="2" presStyleCnt="6">
        <dgm:presLayoutVars>
          <dgm:bulletEnabled val="1"/>
        </dgm:presLayoutVars>
      </dgm:prSet>
      <dgm:spPr/>
    </dgm:pt>
    <dgm:pt modelId="{744CE9DB-8D23-4F4D-9A14-53DF1E668144}" type="pres">
      <dgm:prSet presAssocID="{36BFCB32-DE42-7148-83DA-6250F5611B8B}" presName="sibTrans" presStyleLbl="sibTrans2D1" presStyleIdx="2" presStyleCnt="5"/>
      <dgm:spPr/>
    </dgm:pt>
    <dgm:pt modelId="{E815C0B9-64E9-DA42-88AF-995B8027C301}" type="pres">
      <dgm:prSet presAssocID="{36BFCB32-DE42-7148-83DA-6250F5611B8B}" presName="connectorText" presStyleLbl="sibTrans2D1" presStyleIdx="2" presStyleCnt="5"/>
      <dgm:spPr/>
    </dgm:pt>
    <dgm:pt modelId="{24C5571E-66EF-2240-8F26-D2DD7A7312AF}" type="pres">
      <dgm:prSet presAssocID="{A0E4A374-7485-064D-BE60-CC155262FCA8}" presName="node" presStyleLbl="node1" presStyleIdx="3" presStyleCnt="6">
        <dgm:presLayoutVars>
          <dgm:bulletEnabled val="1"/>
        </dgm:presLayoutVars>
      </dgm:prSet>
      <dgm:spPr/>
    </dgm:pt>
    <dgm:pt modelId="{AE5CEAC7-BEA8-F24C-8F77-0AC0A09CF085}" type="pres">
      <dgm:prSet presAssocID="{52A58059-282E-0445-92A1-822343796C60}" presName="sibTrans" presStyleLbl="sibTrans2D1" presStyleIdx="3" presStyleCnt="5"/>
      <dgm:spPr/>
    </dgm:pt>
    <dgm:pt modelId="{3AA392AA-230A-204D-B472-8C33A2B6581C}" type="pres">
      <dgm:prSet presAssocID="{52A58059-282E-0445-92A1-822343796C60}" presName="connectorText" presStyleLbl="sibTrans2D1" presStyleIdx="3" presStyleCnt="5"/>
      <dgm:spPr/>
    </dgm:pt>
    <dgm:pt modelId="{045219E7-37FC-5B4B-99DB-84997094BFC0}" type="pres">
      <dgm:prSet presAssocID="{CDFD2CE2-D41F-E14E-B038-102FAB159DF2}" presName="node" presStyleLbl="node1" presStyleIdx="4" presStyleCnt="6">
        <dgm:presLayoutVars>
          <dgm:bulletEnabled val="1"/>
        </dgm:presLayoutVars>
      </dgm:prSet>
      <dgm:spPr/>
    </dgm:pt>
    <dgm:pt modelId="{A7DF1A5A-9433-0044-9F8F-4C2EE9FD8B60}" type="pres">
      <dgm:prSet presAssocID="{969887AF-F9E1-4D49-944F-771785A49C17}" presName="sibTrans" presStyleLbl="sibTrans2D1" presStyleIdx="4" presStyleCnt="5"/>
      <dgm:spPr/>
    </dgm:pt>
    <dgm:pt modelId="{4D88004D-7660-DA41-B20D-850EA242D692}" type="pres">
      <dgm:prSet presAssocID="{969887AF-F9E1-4D49-944F-771785A49C17}" presName="connectorText" presStyleLbl="sibTrans2D1" presStyleIdx="4" presStyleCnt="5"/>
      <dgm:spPr/>
    </dgm:pt>
    <dgm:pt modelId="{A07EE207-4E79-8744-AAE2-4D158B871254}" type="pres">
      <dgm:prSet presAssocID="{C7099063-A3FC-644A-B66E-D1F87EA367E6}" presName="node" presStyleLbl="node1" presStyleIdx="5" presStyleCnt="6">
        <dgm:presLayoutVars>
          <dgm:bulletEnabled val="1"/>
        </dgm:presLayoutVars>
      </dgm:prSet>
      <dgm:spPr/>
    </dgm:pt>
  </dgm:ptLst>
  <dgm:cxnLst>
    <dgm:cxn modelId="{4695C80A-977B-884F-89AD-65B77B7A2A14}" srcId="{8C1401CF-1B94-B44A-9284-05F510B39B51}" destId="{290CF2E4-5EF3-7A44-BC7D-A06FB525416A}" srcOrd="2" destOrd="0" parTransId="{99E7FBF7-0B06-024D-A5F6-BB3E398156C4}" sibTransId="{36BFCB32-DE42-7148-83DA-6250F5611B8B}"/>
    <dgm:cxn modelId="{E3CCC719-8B5A-854B-AC9E-4E0CD801BE97}" srcId="{8C1401CF-1B94-B44A-9284-05F510B39B51}" destId="{CDFD2CE2-D41F-E14E-B038-102FAB159DF2}" srcOrd="4" destOrd="0" parTransId="{45CFA40F-0FFB-C44B-9409-9620EC58993C}" sibTransId="{969887AF-F9E1-4D49-944F-771785A49C17}"/>
    <dgm:cxn modelId="{BA8AA12F-F04E-3040-8BD3-B735753D6AA2}" srcId="{8C1401CF-1B94-B44A-9284-05F510B39B51}" destId="{FC0BC81B-14AE-1245-957B-D5EBB1159E42}" srcOrd="0" destOrd="0" parTransId="{1323B2EA-6B43-7148-9D29-06C7C48E8EBE}" sibTransId="{42EF4C51-91AF-0C47-B323-2BCC94A29326}"/>
    <dgm:cxn modelId="{F0903230-5D1E-824D-A277-2BA3B3895CC4}" type="presOf" srcId="{D8F9282E-0ADD-0D4B-A823-E3598B374FB7}" destId="{DA5059B0-ED56-7D40-B5B5-762EC2146227}" srcOrd="0" destOrd="0" presId="urn:microsoft.com/office/officeart/2005/8/layout/process5"/>
    <dgm:cxn modelId="{C920913B-A60D-6843-88C6-993971E67CAF}" type="presOf" srcId="{969887AF-F9E1-4D49-944F-771785A49C17}" destId="{A7DF1A5A-9433-0044-9F8F-4C2EE9FD8B60}" srcOrd="0" destOrd="0" presId="urn:microsoft.com/office/officeart/2005/8/layout/process5"/>
    <dgm:cxn modelId="{D448933F-F357-2D4E-B6C4-528B0335C537}" type="presOf" srcId="{290CF2E4-5EF3-7A44-BC7D-A06FB525416A}" destId="{FDECE679-8848-774E-8F20-3A48F6472EE2}" srcOrd="0" destOrd="0" presId="urn:microsoft.com/office/officeart/2005/8/layout/process5"/>
    <dgm:cxn modelId="{71516742-BB23-CD4C-B664-E18E0EFFE72E}" srcId="{8C1401CF-1B94-B44A-9284-05F510B39B51}" destId="{D8F9282E-0ADD-0D4B-A823-E3598B374FB7}" srcOrd="1" destOrd="0" parTransId="{BD93F0A6-3774-A04B-8A03-09818022D764}" sibTransId="{703243B7-5D3B-8B42-9241-986A2FFAF9AB}"/>
    <dgm:cxn modelId="{27CD9347-E761-9040-9A8B-92CDFC98A038}" type="presOf" srcId="{A0E4A374-7485-064D-BE60-CC155262FCA8}" destId="{24C5571E-66EF-2240-8F26-D2DD7A7312AF}" srcOrd="0" destOrd="0" presId="urn:microsoft.com/office/officeart/2005/8/layout/process5"/>
    <dgm:cxn modelId="{3DA2426D-2713-6449-90C6-B92B39CD9203}" type="presOf" srcId="{C7099063-A3FC-644A-B66E-D1F87EA367E6}" destId="{A07EE207-4E79-8744-AAE2-4D158B871254}" srcOrd="0" destOrd="0" presId="urn:microsoft.com/office/officeart/2005/8/layout/process5"/>
    <dgm:cxn modelId="{E99B7C80-6838-114C-A5BD-C132C5C693AA}" type="presOf" srcId="{36BFCB32-DE42-7148-83DA-6250F5611B8B}" destId="{744CE9DB-8D23-4F4D-9A14-53DF1E668144}" srcOrd="0" destOrd="0" presId="urn:microsoft.com/office/officeart/2005/8/layout/process5"/>
    <dgm:cxn modelId="{A3D08981-9614-CC45-9260-2E8C20777440}" type="presOf" srcId="{FC0BC81B-14AE-1245-957B-D5EBB1159E42}" destId="{B739648D-AC1A-A341-AFDB-F9A6C41C6659}" srcOrd="0" destOrd="0" presId="urn:microsoft.com/office/officeart/2005/8/layout/process5"/>
    <dgm:cxn modelId="{F9A40B88-783E-5141-98FE-BFEEB446B507}" type="presOf" srcId="{969887AF-F9E1-4D49-944F-771785A49C17}" destId="{4D88004D-7660-DA41-B20D-850EA242D692}" srcOrd="1" destOrd="0" presId="urn:microsoft.com/office/officeart/2005/8/layout/process5"/>
    <dgm:cxn modelId="{E1552A89-F326-764A-9A51-5A3F0F65C511}" type="presOf" srcId="{703243B7-5D3B-8B42-9241-986A2FFAF9AB}" destId="{E840A313-C0DC-7548-BE20-A5CFE4EF33F6}" srcOrd="0" destOrd="0" presId="urn:microsoft.com/office/officeart/2005/8/layout/process5"/>
    <dgm:cxn modelId="{34022495-16A0-D343-9A57-93CCCE77DA7A}" type="presOf" srcId="{703243B7-5D3B-8B42-9241-986A2FFAF9AB}" destId="{A3021CDE-C8C0-9842-9CB1-B1B90CD8FDC5}" srcOrd="1" destOrd="0" presId="urn:microsoft.com/office/officeart/2005/8/layout/process5"/>
    <dgm:cxn modelId="{FF632097-6E6A-8041-B0B1-1D0AE8735823}" srcId="{8C1401CF-1B94-B44A-9284-05F510B39B51}" destId="{C7099063-A3FC-644A-B66E-D1F87EA367E6}" srcOrd="5" destOrd="0" parTransId="{7C445412-EB29-C940-9732-975DD2DD40D6}" sibTransId="{29097C96-F563-A348-9533-B23AC032EACC}"/>
    <dgm:cxn modelId="{72B3569D-F966-8C4F-8A40-0C2E31D02B6E}" type="presOf" srcId="{42EF4C51-91AF-0C47-B323-2BCC94A29326}" destId="{99B6C616-D8B0-FB41-A5CF-00D3C159AA27}" srcOrd="1" destOrd="0" presId="urn:microsoft.com/office/officeart/2005/8/layout/process5"/>
    <dgm:cxn modelId="{A25784AF-C461-3243-8C95-055552D3211D}" type="presOf" srcId="{CDFD2CE2-D41F-E14E-B038-102FAB159DF2}" destId="{045219E7-37FC-5B4B-99DB-84997094BFC0}" srcOrd="0" destOrd="0" presId="urn:microsoft.com/office/officeart/2005/8/layout/process5"/>
    <dgm:cxn modelId="{619DBFB9-FA9B-814F-88EC-B8842013B760}" type="presOf" srcId="{52A58059-282E-0445-92A1-822343796C60}" destId="{AE5CEAC7-BEA8-F24C-8F77-0AC0A09CF085}" srcOrd="0" destOrd="0" presId="urn:microsoft.com/office/officeart/2005/8/layout/process5"/>
    <dgm:cxn modelId="{7C7527BA-2484-4544-9640-81EA30D144C7}" type="presOf" srcId="{42EF4C51-91AF-0C47-B323-2BCC94A29326}" destId="{CA0D33D5-C234-864C-B360-438E19E70074}" srcOrd="0" destOrd="0" presId="urn:microsoft.com/office/officeart/2005/8/layout/process5"/>
    <dgm:cxn modelId="{248B4ABC-F324-904C-80BC-1843142F15C4}" type="presOf" srcId="{8C1401CF-1B94-B44A-9284-05F510B39B51}" destId="{175F600B-71CD-CF44-BABB-75D0878FF5C3}" srcOrd="0" destOrd="0" presId="urn:microsoft.com/office/officeart/2005/8/layout/process5"/>
    <dgm:cxn modelId="{F5CA15C9-84B8-8946-ACB0-E9E1DE3FADDB}" srcId="{8C1401CF-1B94-B44A-9284-05F510B39B51}" destId="{A0E4A374-7485-064D-BE60-CC155262FCA8}" srcOrd="3" destOrd="0" parTransId="{FC0E27CA-BAA3-D449-BAC3-5CACA52F70D7}" sibTransId="{52A58059-282E-0445-92A1-822343796C60}"/>
    <dgm:cxn modelId="{D69E8CE3-CB7F-3F43-88D9-9277080E0EE7}" type="presOf" srcId="{52A58059-282E-0445-92A1-822343796C60}" destId="{3AA392AA-230A-204D-B472-8C33A2B6581C}" srcOrd="1" destOrd="0" presId="urn:microsoft.com/office/officeart/2005/8/layout/process5"/>
    <dgm:cxn modelId="{DCF100E6-8963-8846-AA04-223E50C4B47B}" type="presOf" srcId="{36BFCB32-DE42-7148-83DA-6250F5611B8B}" destId="{E815C0B9-64E9-DA42-88AF-995B8027C301}" srcOrd="1" destOrd="0" presId="urn:microsoft.com/office/officeart/2005/8/layout/process5"/>
    <dgm:cxn modelId="{E307EA8C-FBBE-6F45-843F-48577B511154}" type="presParOf" srcId="{175F600B-71CD-CF44-BABB-75D0878FF5C3}" destId="{B739648D-AC1A-A341-AFDB-F9A6C41C6659}" srcOrd="0" destOrd="0" presId="urn:microsoft.com/office/officeart/2005/8/layout/process5"/>
    <dgm:cxn modelId="{C45D69F2-6734-8E4F-A9D7-FEA294CD408E}" type="presParOf" srcId="{175F600B-71CD-CF44-BABB-75D0878FF5C3}" destId="{CA0D33D5-C234-864C-B360-438E19E70074}" srcOrd="1" destOrd="0" presId="urn:microsoft.com/office/officeart/2005/8/layout/process5"/>
    <dgm:cxn modelId="{6EBF76BE-784A-F544-9261-8702A157250C}" type="presParOf" srcId="{CA0D33D5-C234-864C-B360-438E19E70074}" destId="{99B6C616-D8B0-FB41-A5CF-00D3C159AA27}" srcOrd="0" destOrd="0" presId="urn:microsoft.com/office/officeart/2005/8/layout/process5"/>
    <dgm:cxn modelId="{86743B17-4EC1-D541-86B2-A89D0444E38E}" type="presParOf" srcId="{175F600B-71CD-CF44-BABB-75D0878FF5C3}" destId="{DA5059B0-ED56-7D40-B5B5-762EC2146227}" srcOrd="2" destOrd="0" presId="urn:microsoft.com/office/officeart/2005/8/layout/process5"/>
    <dgm:cxn modelId="{FA250C2C-4F1D-5E48-90CF-8CF60262089F}" type="presParOf" srcId="{175F600B-71CD-CF44-BABB-75D0878FF5C3}" destId="{E840A313-C0DC-7548-BE20-A5CFE4EF33F6}" srcOrd="3" destOrd="0" presId="urn:microsoft.com/office/officeart/2005/8/layout/process5"/>
    <dgm:cxn modelId="{29FBB7B7-B7BB-4049-B06F-DB7B7E6351E9}" type="presParOf" srcId="{E840A313-C0DC-7548-BE20-A5CFE4EF33F6}" destId="{A3021CDE-C8C0-9842-9CB1-B1B90CD8FDC5}" srcOrd="0" destOrd="0" presId="urn:microsoft.com/office/officeart/2005/8/layout/process5"/>
    <dgm:cxn modelId="{7F4CAAC2-9116-5F46-9604-4257E7220451}" type="presParOf" srcId="{175F600B-71CD-CF44-BABB-75D0878FF5C3}" destId="{FDECE679-8848-774E-8F20-3A48F6472EE2}" srcOrd="4" destOrd="0" presId="urn:microsoft.com/office/officeart/2005/8/layout/process5"/>
    <dgm:cxn modelId="{6C58631A-8713-344B-85B1-92D1E07A053B}" type="presParOf" srcId="{175F600B-71CD-CF44-BABB-75D0878FF5C3}" destId="{744CE9DB-8D23-4F4D-9A14-53DF1E668144}" srcOrd="5" destOrd="0" presId="urn:microsoft.com/office/officeart/2005/8/layout/process5"/>
    <dgm:cxn modelId="{EB96BB90-4E0D-7C4D-B76C-35BDB899A0A4}" type="presParOf" srcId="{744CE9DB-8D23-4F4D-9A14-53DF1E668144}" destId="{E815C0B9-64E9-DA42-88AF-995B8027C301}" srcOrd="0" destOrd="0" presId="urn:microsoft.com/office/officeart/2005/8/layout/process5"/>
    <dgm:cxn modelId="{45AC635F-77FF-B44F-806D-ADB80A2A2376}" type="presParOf" srcId="{175F600B-71CD-CF44-BABB-75D0878FF5C3}" destId="{24C5571E-66EF-2240-8F26-D2DD7A7312AF}" srcOrd="6" destOrd="0" presId="urn:microsoft.com/office/officeart/2005/8/layout/process5"/>
    <dgm:cxn modelId="{9203848C-EACE-3440-8BD0-13D859E134EA}" type="presParOf" srcId="{175F600B-71CD-CF44-BABB-75D0878FF5C3}" destId="{AE5CEAC7-BEA8-F24C-8F77-0AC0A09CF085}" srcOrd="7" destOrd="0" presId="urn:microsoft.com/office/officeart/2005/8/layout/process5"/>
    <dgm:cxn modelId="{604D184F-791D-F846-963E-265DCEF57D6B}" type="presParOf" srcId="{AE5CEAC7-BEA8-F24C-8F77-0AC0A09CF085}" destId="{3AA392AA-230A-204D-B472-8C33A2B6581C}" srcOrd="0" destOrd="0" presId="urn:microsoft.com/office/officeart/2005/8/layout/process5"/>
    <dgm:cxn modelId="{24DB150D-55ED-B646-B896-64087D08504F}" type="presParOf" srcId="{175F600B-71CD-CF44-BABB-75D0878FF5C3}" destId="{045219E7-37FC-5B4B-99DB-84997094BFC0}" srcOrd="8" destOrd="0" presId="urn:microsoft.com/office/officeart/2005/8/layout/process5"/>
    <dgm:cxn modelId="{098D3B9E-CE61-914A-817C-8BCFB7E63E38}" type="presParOf" srcId="{175F600B-71CD-CF44-BABB-75D0878FF5C3}" destId="{A7DF1A5A-9433-0044-9F8F-4C2EE9FD8B60}" srcOrd="9" destOrd="0" presId="urn:microsoft.com/office/officeart/2005/8/layout/process5"/>
    <dgm:cxn modelId="{C01D87E0-6F21-9A48-877F-68917D80A891}" type="presParOf" srcId="{A7DF1A5A-9433-0044-9F8F-4C2EE9FD8B60}" destId="{4D88004D-7660-DA41-B20D-850EA242D692}" srcOrd="0" destOrd="0" presId="urn:microsoft.com/office/officeart/2005/8/layout/process5"/>
    <dgm:cxn modelId="{9BC13F36-A128-1944-B9E8-6704C06973A1}" type="presParOf" srcId="{175F600B-71CD-CF44-BABB-75D0878FF5C3}" destId="{A07EE207-4E79-8744-AAE2-4D158B871254}" srcOrd="10" destOrd="0" presId="urn:microsoft.com/office/officeart/2005/8/layout/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8C1401CF-1B94-B44A-9284-05F510B39B51}" type="doc">
      <dgm:prSet loTypeId="urn:microsoft.com/office/officeart/2005/8/layout/process5" loCatId="" qsTypeId="urn:microsoft.com/office/officeart/2005/8/quickstyle/simple1" qsCatId="simple" csTypeId="urn:microsoft.com/office/officeart/2005/8/colors/accent3_2" csCatId="accent3" phldr="1"/>
      <dgm:spPr/>
      <dgm:t>
        <a:bodyPr/>
        <a:lstStyle/>
        <a:p>
          <a:endParaRPr lang="en-US"/>
        </a:p>
      </dgm:t>
    </dgm:pt>
    <dgm:pt modelId="{D8F9282E-0ADD-0D4B-A823-E3598B374FB7}">
      <dgm:prSet phldrT="[Text]"/>
      <dgm:spPr/>
      <dgm:t>
        <a:bodyPr/>
        <a:lstStyle/>
        <a:p>
          <a:r>
            <a:rPr lang="en-US" dirty="0"/>
            <a:t>Define parameter grid</a:t>
          </a:r>
        </a:p>
        <a:p>
          <a:r>
            <a:rPr lang="en-US" dirty="0"/>
            <a:t>[</a:t>
          </a:r>
          <a:r>
            <a:rPr lang="en-US" dirty="0" err="1"/>
            <a:t>ParamGridBuilder</a:t>
          </a:r>
          <a:r>
            <a:rPr lang="en-US" dirty="0"/>
            <a:t>]</a:t>
          </a:r>
        </a:p>
      </dgm:t>
    </dgm:pt>
    <dgm:pt modelId="{BD93F0A6-3774-A04B-8A03-09818022D764}" type="parTrans" cxnId="{71516742-BB23-CD4C-B664-E18E0EFFE72E}">
      <dgm:prSet/>
      <dgm:spPr/>
      <dgm:t>
        <a:bodyPr/>
        <a:lstStyle/>
        <a:p>
          <a:endParaRPr lang="en-US"/>
        </a:p>
      </dgm:t>
    </dgm:pt>
    <dgm:pt modelId="{703243B7-5D3B-8B42-9241-986A2FFAF9AB}" type="sibTrans" cxnId="{71516742-BB23-CD4C-B664-E18E0EFFE72E}">
      <dgm:prSet/>
      <dgm:spPr/>
      <dgm:t>
        <a:bodyPr/>
        <a:lstStyle/>
        <a:p>
          <a:endParaRPr lang="en-US"/>
        </a:p>
      </dgm:t>
    </dgm:pt>
    <dgm:pt modelId="{290CF2E4-5EF3-7A44-BC7D-A06FB525416A}">
      <dgm:prSet phldrT="[Text]"/>
      <dgm:spPr/>
      <dgm:t>
        <a:bodyPr/>
        <a:lstStyle/>
        <a:p>
          <a:r>
            <a:rPr lang="en-US" dirty="0"/>
            <a:t>Define evaluation method</a:t>
          </a:r>
        </a:p>
        <a:p>
          <a:r>
            <a:rPr lang="en-US" dirty="0"/>
            <a:t>[</a:t>
          </a:r>
          <a:r>
            <a:rPr lang="en-US" dirty="0" err="1"/>
            <a:t>BinaryClassification</a:t>
          </a:r>
          <a:endParaRPr lang="en-US" dirty="0"/>
        </a:p>
        <a:p>
          <a:r>
            <a:rPr lang="en-US" dirty="0"/>
            <a:t>Evaluator]</a:t>
          </a:r>
        </a:p>
      </dgm:t>
    </dgm:pt>
    <dgm:pt modelId="{99E7FBF7-0B06-024D-A5F6-BB3E398156C4}" type="parTrans" cxnId="{4695C80A-977B-884F-89AD-65B77B7A2A14}">
      <dgm:prSet/>
      <dgm:spPr/>
      <dgm:t>
        <a:bodyPr/>
        <a:lstStyle/>
        <a:p>
          <a:endParaRPr lang="en-US"/>
        </a:p>
      </dgm:t>
    </dgm:pt>
    <dgm:pt modelId="{36BFCB32-DE42-7148-83DA-6250F5611B8B}" type="sibTrans" cxnId="{4695C80A-977B-884F-89AD-65B77B7A2A14}">
      <dgm:prSet/>
      <dgm:spPr/>
      <dgm:t>
        <a:bodyPr/>
        <a:lstStyle/>
        <a:p>
          <a:endParaRPr lang="en-US"/>
        </a:p>
      </dgm:t>
    </dgm:pt>
    <dgm:pt modelId="{A0E4A374-7485-064D-BE60-CC155262FCA8}">
      <dgm:prSet phldrT="[Text]"/>
      <dgm:spPr/>
      <dgm:t>
        <a:bodyPr/>
        <a:lstStyle/>
        <a:p>
          <a:r>
            <a:rPr lang="en-US" dirty="0"/>
            <a:t>Define cross-validation method</a:t>
          </a:r>
        </a:p>
        <a:p>
          <a:r>
            <a:rPr lang="en-US" dirty="0"/>
            <a:t>[</a:t>
          </a:r>
          <a:r>
            <a:rPr lang="en-US" dirty="0" err="1"/>
            <a:t>CrossValidator</a:t>
          </a:r>
          <a:r>
            <a:rPr lang="en-US" dirty="0"/>
            <a:t>]</a:t>
          </a:r>
        </a:p>
      </dgm:t>
    </dgm:pt>
    <dgm:pt modelId="{FC0E27CA-BAA3-D449-BAC3-5CACA52F70D7}" type="parTrans" cxnId="{F5CA15C9-84B8-8946-ACB0-E9E1DE3FADDB}">
      <dgm:prSet/>
      <dgm:spPr/>
      <dgm:t>
        <a:bodyPr/>
        <a:lstStyle/>
        <a:p>
          <a:endParaRPr lang="en-US"/>
        </a:p>
      </dgm:t>
    </dgm:pt>
    <dgm:pt modelId="{52A58059-282E-0445-92A1-822343796C60}" type="sibTrans" cxnId="{F5CA15C9-84B8-8946-ACB0-E9E1DE3FADDB}">
      <dgm:prSet/>
      <dgm:spPr/>
      <dgm:t>
        <a:bodyPr/>
        <a:lstStyle/>
        <a:p>
          <a:endParaRPr lang="en-US"/>
        </a:p>
      </dgm:t>
    </dgm:pt>
    <dgm:pt modelId="{CDFD2CE2-D41F-E14E-B038-102FAB159DF2}">
      <dgm:prSet phldrT="[Text]"/>
      <dgm:spPr/>
      <dgm:t>
        <a:bodyPr/>
        <a:lstStyle/>
        <a:p>
          <a:r>
            <a:rPr lang="en-US" dirty="0"/>
            <a:t>Fit model</a:t>
          </a:r>
        </a:p>
        <a:p>
          <a:r>
            <a:rPr lang="en-US" dirty="0"/>
            <a:t>[</a:t>
          </a:r>
          <a:r>
            <a:rPr lang="en-US" dirty="0" err="1"/>
            <a:t>cv.fit</a:t>
          </a:r>
          <a:r>
            <a:rPr lang="en-US" dirty="0"/>
            <a:t>(train)]</a:t>
          </a:r>
        </a:p>
      </dgm:t>
    </dgm:pt>
    <dgm:pt modelId="{45CFA40F-0FFB-C44B-9409-9620EC58993C}" type="parTrans" cxnId="{E3CCC719-8B5A-854B-AC9E-4E0CD801BE97}">
      <dgm:prSet/>
      <dgm:spPr/>
      <dgm:t>
        <a:bodyPr/>
        <a:lstStyle/>
        <a:p>
          <a:endParaRPr lang="en-US"/>
        </a:p>
      </dgm:t>
    </dgm:pt>
    <dgm:pt modelId="{969887AF-F9E1-4D49-944F-771785A49C17}" type="sibTrans" cxnId="{E3CCC719-8B5A-854B-AC9E-4E0CD801BE97}">
      <dgm:prSet/>
      <dgm:spPr/>
      <dgm:t>
        <a:bodyPr/>
        <a:lstStyle/>
        <a:p>
          <a:endParaRPr lang="en-US"/>
        </a:p>
      </dgm:t>
    </dgm:pt>
    <dgm:pt modelId="{C7099063-A3FC-644A-B66E-D1F87EA367E6}">
      <dgm:prSet phldrT="[Text]"/>
      <dgm:spPr/>
      <dgm:t>
        <a:bodyPr/>
        <a:lstStyle/>
        <a:p>
          <a:r>
            <a:rPr lang="en-US" dirty="0"/>
            <a:t>Transform data through model</a:t>
          </a:r>
        </a:p>
        <a:p>
          <a:r>
            <a:rPr lang="en-US" dirty="0"/>
            <a:t>[</a:t>
          </a:r>
          <a:r>
            <a:rPr lang="en-US" dirty="0" err="1"/>
            <a:t>cvModel.transform</a:t>
          </a:r>
          <a:r>
            <a:rPr lang="en-US" dirty="0"/>
            <a:t>(test)]</a:t>
          </a:r>
        </a:p>
      </dgm:t>
    </dgm:pt>
    <dgm:pt modelId="{7C445412-EB29-C940-9732-975DD2DD40D6}" type="parTrans" cxnId="{FF632097-6E6A-8041-B0B1-1D0AE8735823}">
      <dgm:prSet/>
      <dgm:spPr/>
      <dgm:t>
        <a:bodyPr/>
        <a:lstStyle/>
        <a:p>
          <a:endParaRPr lang="en-US"/>
        </a:p>
      </dgm:t>
    </dgm:pt>
    <dgm:pt modelId="{29097C96-F563-A348-9533-B23AC032EACC}" type="sibTrans" cxnId="{FF632097-6E6A-8041-B0B1-1D0AE8735823}">
      <dgm:prSet/>
      <dgm:spPr/>
      <dgm:t>
        <a:bodyPr/>
        <a:lstStyle/>
        <a:p>
          <a:endParaRPr lang="en-US"/>
        </a:p>
      </dgm:t>
    </dgm:pt>
    <dgm:pt modelId="{FC0BC81B-14AE-1245-957B-D5EBB1159E42}">
      <dgm:prSet phldrT="[Text]"/>
      <dgm:spPr/>
      <dgm:t>
        <a:bodyPr/>
        <a:lstStyle/>
        <a:p>
          <a:r>
            <a:rPr lang="en-US" dirty="0"/>
            <a:t>Initialize ML algorithm object</a:t>
          </a:r>
        </a:p>
        <a:p>
          <a:r>
            <a:rPr lang="en-US" dirty="0"/>
            <a:t>[</a:t>
          </a:r>
          <a:r>
            <a:rPr lang="en-US" dirty="0" err="1"/>
            <a:t>LogisticRegression</a:t>
          </a:r>
          <a:r>
            <a:rPr lang="en-US" dirty="0"/>
            <a:t>]</a:t>
          </a:r>
        </a:p>
      </dgm:t>
    </dgm:pt>
    <dgm:pt modelId="{1323B2EA-6B43-7148-9D29-06C7C48E8EBE}" type="parTrans" cxnId="{BA8AA12F-F04E-3040-8BD3-B735753D6AA2}">
      <dgm:prSet/>
      <dgm:spPr/>
      <dgm:t>
        <a:bodyPr/>
        <a:lstStyle/>
        <a:p>
          <a:endParaRPr lang="en-US"/>
        </a:p>
      </dgm:t>
    </dgm:pt>
    <dgm:pt modelId="{42EF4C51-91AF-0C47-B323-2BCC94A29326}" type="sibTrans" cxnId="{BA8AA12F-F04E-3040-8BD3-B735753D6AA2}">
      <dgm:prSet/>
      <dgm:spPr/>
      <dgm:t>
        <a:bodyPr/>
        <a:lstStyle/>
        <a:p>
          <a:endParaRPr lang="en-US"/>
        </a:p>
      </dgm:t>
    </dgm:pt>
    <dgm:pt modelId="{B8492D6F-0AFF-394A-A0C5-795EB5274784}">
      <dgm:prSet phldrT="[Text]"/>
      <dgm:spPr/>
      <dgm:t>
        <a:bodyPr/>
        <a:lstStyle/>
        <a:p>
          <a:r>
            <a:rPr lang="en-US" dirty="0"/>
            <a:t>Evaluate model</a:t>
          </a:r>
        </a:p>
        <a:p>
          <a:r>
            <a:rPr lang="en-US" dirty="0"/>
            <a:t>[evaluator.</a:t>
          </a:r>
        </a:p>
        <a:p>
          <a:r>
            <a:rPr lang="en-US" dirty="0"/>
            <a:t>evaluate(predictions)]</a:t>
          </a:r>
        </a:p>
      </dgm:t>
    </dgm:pt>
    <dgm:pt modelId="{4596A486-A9B9-8F48-B7B7-8D1C1243E852}" type="parTrans" cxnId="{2E49271F-6B72-1249-A2E2-44E73C154514}">
      <dgm:prSet/>
      <dgm:spPr/>
      <dgm:t>
        <a:bodyPr/>
        <a:lstStyle/>
        <a:p>
          <a:endParaRPr lang="en-US"/>
        </a:p>
      </dgm:t>
    </dgm:pt>
    <dgm:pt modelId="{709D46F3-7838-9847-9E0C-EEA0E1A2FC66}" type="sibTrans" cxnId="{2E49271F-6B72-1249-A2E2-44E73C154514}">
      <dgm:prSet/>
      <dgm:spPr/>
      <dgm:t>
        <a:bodyPr/>
        <a:lstStyle/>
        <a:p>
          <a:endParaRPr lang="en-US"/>
        </a:p>
      </dgm:t>
    </dgm:pt>
    <dgm:pt modelId="{175F600B-71CD-CF44-BABB-75D0878FF5C3}" type="pres">
      <dgm:prSet presAssocID="{8C1401CF-1B94-B44A-9284-05F510B39B51}" presName="diagram" presStyleCnt="0">
        <dgm:presLayoutVars>
          <dgm:dir/>
          <dgm:resizeHandles val="exact"/>
        </dgm:presLayoutVars>
      </dgm:prSet>
      <dgm:spPr/>
    </dgm:pt>
    <dgm:pt modelId="{B739648D-AC1A-A341-AFDB-F9A6C41C6659}" type="pres">
      <dgm:prSet presAssocID="{FC0BC81B-14AE-1245-957B-D5EBB1159E42}" presName="node" presStyleLbl="node1" presStyleIdx="0" presStyleCnt="7">
        <dgm:presLayoutVars>
          <dgm:bulletEnabled val="1"/>
        </dgm:presLayoutVars>
      </dgm:prSet>
      <dgm:spPr/>
    </dgm:pt>
    <dgm:pt modelId="{CA0D33D5-C234-864C-B360-438E19E70074}" type="pres">
      <dgm:prSet presAssocID="{42EF4C51-91AF-0C47-B323-2BCC94A29326}" presName="sibTrans" presStyleLbl="sibTrans2D1" presStyleIdx="0" presStyleCnt="6"/>
      <dgm:spPr/>
    </dgm:pt>
    <dgm:pt modelId="{99B6C616-D8B0-FB41-A5CF-00D3C159AA27}" type="pres">
      <dgm:prSet presAssocID="{42EF4C51-91AF-0C47-B323-2BCC94A29326}" presName="connectorText" presStyleLbl="sibTrans2D1" presStyleIdx="0" presStyleCnt="6"/>
      <dgm:spPr/>
    </dgm:pt>
    <dgm:pt modelId="{DA5059B0-ED56-7D40-B5B5-762EC2146227}" type="pres">
      <dgm:prSet presAssocID="{D8F9282E-0ADD-0D4B-A823-E3598B374FB7}" presName="node" presStyleLbl="node1" presStyleIdx="1" presStyleCnt="7">
        <dgm:presLayoutVars>
          <dgm:bulletEnabled val="1"/>
        </dgm:presLayoutVars>
      </dgm:prSet>
      <dgm:spPr/>
    </dgm:pt>
    <dgm:pt modelId="{E840A313-C0DC-7548-BE20-A5CFE4EF33F6}" type="pres">
      <dgm:prSet presAssocID="{703243B7-5D3B-8B42-9241-986A2FFAF9AB}" presName="sibTrans" presStyleLbl="sibTrans2D1" presStyleIdx="1" presStyleCnt="6"/>
      <dgm:spPr/>
    </dgm:pt>
    <dgm:pt modelId="{A3021CDE-C8C0-9842-9CB1-B1B90CD8FDC5}" type="pres">
      <dgm:prSet presAssocID="{703243B7-5D3B-8B42-9241-986A2FFAF9AB}" presName="connectorText" presStyleLbl="sibTrans2D1" presStyleIdx="1" presStyleCnt="6"/>
      <dgm:spPr/>
    </dgm:pt>
    <dgm:pt modelId="{FDECE679-8848-774E-8F20-3A48F6472EE2}" type="pres">
      <dgm:prSet presAssocID="{290CF2E4-5EF3-7A44-BC7D-A06FB525416A}" presName="node" presStyleLbl="node1" presStyleIdx="2" presStyleCnt="7">
        <dgm:presLayoutVars>
          <dgm:bulletEnabled val="1"/>
        </dgm:presLayoutVars>
      </dgm:prSet>
      <dgm:spPr/>
    </dgm:pt>
    <dgm:pt modelId="{744CE9DB-8D23-4F4D-9A14-53DF1E668144}" type="pres">
      <dgm:prSet presAssocID="{36BFCB32-DE42-7148-83DA-6250F5611B8B}" presName="sibTrans" presStyleLbl="sibTrans2D1" presStyleIdx="2" presStyleCnt="6"/>
      <dgm:spPr/>
    </dgm:pt>
    <dgm:pt modelId="{E815C0B9-64E9-DA42-88AF-995B8027C301}" type="pres">
      <dgm:prSet presAssocID="{36BFCB32-DE42-7148-83DA-6250F5611B8B}" presName="connectorText" presStyleLbl="sibTrans2D1" presStyleIdx="2" presStyleCnt="6"/>
      <dgm:spPr/>
    </dgm:pt>
    <dgm:pt modelId="{24C5571E-66EF-2240-8F26-D2DD7A7312AF}" type="pres">
      <dgm:prSet presAssocID="{A0E4A374-7485-064D-BE60-CC155262FCA8}" presName="node" presStyleLbl="node1" presStyleIdx="3" presStyleCnt="7">
        <dgm:presLayoutVars>
          <dgm:bulletEnabled val="1"/>
        </dgm:presLayoutVars>
      </dgm:prSet>
      <dgm:spPr/>
    </dgm:pt>
    <dgm:pt modelId="{AE5CEAC7-BEA8-F24C-8F77-0AC0A09CF085}" type="pres">
      <dgm:prSet presAssocID="{52A58059-282E-0445-92A1-822343796C60}" presName="sibTrans" presStyleLbl="sibTrans2D1" presStyleIdx="3" presStyleCnt="6"/>
      <dgm:spPr/>
    </dgm:pt>
    <dgm:pt modelId="{3AA392AA-230A-204D-B472-8C33A2B6581C}" type="pres">
      <dgm:prSet presAssocID="{52A58059-282E-0445-92A1-822343796C60}" presName="connectorText" presStyleLbl="sibTrans2D1" presStyleIdx="3" presStyleCnt="6"/>
      <dgm:spPr/>
    </dgm:pt>
    <dgm:pt modelId="{045219E7-37FC-5B4B-99DB-84997094BFC0}" type="pres">
      <dgm:prSet presAssocID="{CDFD2CE2-D41F-E14E-B038-102FAB159DF2}" presName="node" presStyleLbl="node1" presStyleIdx="4" presStyleCnt="7">
        <dgm:presLayoutVars>
          <dgm:bulletEnabled val="1"/>
        </dgm:presLayoutVars>
      </dgm:prSet>
      <dgm:spPr/>
    </dgm:pt>
    <dgm:pt modelId="{A7DF1A5A-9433-0044-9F8F-4C2EE9FD8B60}" type="pres">
      <dgm:prSet presAssocID="{969887AF-F9E1-4D49-944F-771785A49C17}" presName="sibTrans" presStyleLbl="sibTrans2D1" presStyleIdx="4" presStyleCnt="6"/>
      <dgm:spPr/>
    </dgm:pt>
    <dgm:pt modelId="{4D88004D-7660-DA41-B20D-850EA242D692}" type="pres">
      <dgm:prSet presAssocID="{969887AF-F9E1-4D49-944F-771785A49C17}" presName="connectorText" presStyleLbl="sibTrans2D1" presStyleIdx="4" presStyleCnt="6"/>
      <dgm:spPr/>
    </dgm:pt>
    <dgm:pt modelId="{A07EE207-4E79-8744-AAE2-4D158B871254}" type="pres">
      <dgm:prSet presAssocID="{C7099063-A3FC-644A-B66E-D1F87EA367E6}" presName="node" presStyleLbl="node1" presStyleIdx="5" presStyleCnt="7">
        <dgm:presLayoutVars>
          <dgm:bulletEnabled val="1"/>
        </dgm:presLayoutVars>
      </dgm:prSet>
      <dgm:spPr/>
    </dgm:pt>
    <dgm:pt modelId="{622E097F-3B04-4846-BD22-1E631A2BC97B}" type="pres">
      <dgm:prSet presAssocID="{29097C96-F563-A348-9533-B23AC032EACC}" presName="sibTrans" presStyleLbl="sibTrans2D1" presStyleIdx="5" presStyleCnt="6"/>
      <dgm:spPr/>
    </dgm:pt>
    <dgm:pt modelId="{79B42D75-1EBE-CA4D-AF6F-337BE8FD5CC5}" type="pres">
      <dgm:prSet presAssocID="{29097C96-F563-A348-9533-B23AC032EACC}" presName="connectorText" presStyleLbl="sibTrans2D1" presStyleIdx="5" presStyleCnt="6"/>
      <dgm:spPr/>
    </dgm:pt>
    <dgm:pt modelId="{A321D88E-F8CD-3942-A52C-684A44FA749D}" type="pres">
      <dgm:prSet presAssocID="{B8492D6F-0AFF-394A-A0C5-795EB5274784}" presName="node" presStyleLbl="node1" presStyleIdx="6" presStyleCnt="7">
        <dgm:presLayoutVars>
          <dgm:bulletEnabled val="1"/>
        </dgm:presLayoutVars>
      </dgm:prSet>
      <dgm:spPr/>
    </dgm:pt>
  </dgm:ptLst>
  <dgm:cxnLst>
    <dgm:cxn modelId="{4695C80A-977B-884F-89AD-65B77B7A2A14}" srcId="{8C1401CF-1B94-B44A-9284-05F510B39B51}" destId="{290CF2E4-5EF3-7A44-BC7D-A06FB525416A}" srcOrd="2" destOrd="0" parTransId="{99E7FBF7-0B06-024D-A5F6-BB3E398156C4}" sibTransId="{36BFCB32-DE42-7148-83DA-6250F5611B8B}"/>
    <dgm:cxn modelId="{E3CCC719-8B5A-854B-AC9E-4E0CD801BE97}" srcId="{8C1401CF-1B94-B44A-9284-05F510B39B51}" destId="{CDFD2CE2-D41F-E14E-B038-102FAB159DF2}" srcOrd="4" destOrd="0" parTransId="{45CFA40F-0FFB-C44B-9409-9620EC58993C}" sibTransId="{969887AF-F9E1-4D49-944F-771785A49C17}"/>
    <dgm:cxn modelId="{2E49271F-6B72-1249-A2E2-44E73C154514}" srcId="{8C1401CF-1B94-B44A-9284-05F510B39B51}" destId="{B8492D6F-0AFF-394A-A0C5-795EB5274784}" srcOrd="6" destOrd="0" parTransId="{4596A486-A9B9-8F48-B7B7-8D1C1243E852}" sibTransId="{709D46F3-7838-9847-9E0C-EEA0E1A2FC66}"/>
    <dgm:cxn modelId="{A90CD627-4079-D34C-91A4-7C3621568B5B}" type="presOf" srcId="{29097C96-F563-A348-9533-B23AC032EACC}" destId="{622E097F-3B04-4846-BD22-1E631A2BC97B}" srcOrd="0" destOrd="0" presId="urn:microsoft.com/office/officeart/2005/8/layout/process5"/>
    <dgm:cxn modelId="{BA8AA12F-F04E-3040-8BD3-B735753D6AA2}" srcId="{8C1401CF-1B94-B44A-9284-05F510B39B51}" destId="{FC0BC81B-14AE-1245-957B-D5EBB1159E42}" srcOrd="0" destOrd="0" parTransId="{1323B2EA-6B43-7148-9D29-06C7C48E8EBE}" sibTransId="{42EF4C51-91AF-0C47-B323-2BCC94A29326}"/>
    <dgm:cxn modelId="{F0903230-5D1E-824D-A277-2BA3B3895CC4}" type="presOf" srcId="{D8F9282E-0ADD-0D4B-A823-E3598B374FB7}" destId="{DA5059B0-ED56-7D40-B5B5-762EC2146227}" srcOrd="0" destOrd="0" presId="urn:microsoft.com/office/officeart/2005/8/layout/process5"/>
    <dgm:cxn modelId="{C920913B-A60D-6843-88C6-993971E67CAF}" type="presOf" srcId="{969887AF-F9E1-4D49-944F-771785A49C17}" destId="{A7DF1A5A-9433-0044-9F8F-4C2EE9FD8B60}" srcOrd="0" destOrd="0" presId="urn:microsoft.com/office/officeart/2005/8/layout/process5"/>
    <dgm:cxn modelId="{D448933F-F357-2D4E-B6C4-528B0335C537}" type="presOf" srcId="{290CF2E4-5EF3-7A44-BC7D-A06FB525416A}" destId="{FDECE679-8848-774E-8F20-3A48F6472EE2}" srcOrd="0" destOrd="0" presId="urn:microsoft.com/office/officeart/2005/8/layout/process5"/>
    <dgm:cxn modelId="{71516742-BB23-CD4C-B664-E18E0EFFE72E}" srcId="{8C1401CF-1B94-B44A-9284-05F510B39B51}" destId="{D8F9282E-0ADD-0D4B-A823-E3598B374FB7}" srcOrd="1" destOrd="0" parTransId="{BD93F0A6-3774-A04B-8A03-09818022D764}" sibTransId="{703243B7-5D3B-8B42-9241-986A2FFAF9AB}"/>
    <dgm:cxn modelId="{27CD9347-E761-9040-9A8B-92CDFC98A038}" type="presOf" srcId="{A0E4A374-7485-064D-BE60-CC155262FCA8}" destId="{24C5571E-66EF-2240-8F26-D2DD7A7312AF}" srcOrd="0" destOrd="0" presId="urn:microsoft.com/office/officeart/2005/8/layout/process5"/>
    <dgm:cxn modelId="{3DA2426D-2713-6449-90C6-B92B39CD9203}" type="presOf" srcId="{C7099063-A3FC-644A-B66E-D1F87EA367E6}" destId="{A07EE207-4E79-8744-AAE2-4D158B871254}" srcOrd="0" destOrd="0" presId="urn:microsoft.com/office/officeart/2005/8/layout/process5"/>
    <dgm:cxn modelId="{E99B7C80-6838-114C-A5BD-C132C5C693AA}" type="presOf" srcId="{36BFCB32-DE42-7148-83DA-6250F5611B8B}" destId="{744CE9DB-8D23-4F4D-9A14-53DF1E668144}" srcOrd="0" destOrd="0" presId="urn:microsoft.com/office/officeart/2005/8/layout/process5"/>
    <dgm:cxn modelId="{A3D08981-9614-CC45-9260-2E8C20777440}" type="presOf" srcId="{FC0BC81B-14AE-1245-957B-D5EBB1159E42}" destId="{B739648D-AC1A-A341-AFDB-F9A6C41C6659}" srcOrd="0" destOrd="0" presId="urn:microsoft.com/office/officeart/2005/8/layout/process5"/>
    <dgm:cxn modelId="{F9A40B88-783E-5141-98FE-BFEEB446B507}" type="presOf" srcId="{969887AF-F9E1-4D49-944F-771785A49C17}" destId="{4D88004D-7660-DA41-B20D-850EA242D692}" srcOrd="1" destOrd="0" presId="urn:microsoft.com/office/officeart/2005/8/layout/process5"/>
    <dgm:cxn modelId="{E1552A89-F326-764A-9A51-5A3F0F65C511}" type="presOf" srcId="{703243B7-5D3B-8B42-9241-986A2FFAF9AB}" destId="{E840A313-C0DC-7548-BE20-A5CFE4EF33F6}" srcOrd="0" destOrd="0" presId="urn:microsoft.com/office/officeart/2005/8/layout/process5"/>
    <dgm:cxn modelId="{34022495-16A0-D343-9A57-93CCCE77DA7A}" type="presOf" srcId="{703243B7-5D3B-8B42-9241-986A2FFAF9AB}" destId="{A3021CDE-C8C0-9842-9CB1-B1B90CD8FDC5}" srcOrd="1" destOrd="0" presId="urn:microsoft.com/office/officeart/2005/8/layout/process5"/>
    <dgm:cxn modelId="{FF632097-6E6A-8041-B0B1-1D0AE8735823}" srcId="{8C1401CF-1B94-B44A-9284-05F510B39B51}" destId="{C7099063-A3FC-644A-B66E-D1F87EA367E6}" srcOrd="5" destOrd="0" parTransId="{7C445412-EB29-C940-9732-975DD2DD40D6}" sibTransId="{29097C96-F563-A348-9533-B23AC032EACC}"/>
    <dgm:cxn modelId="{72B3569D-F966-8C4F-8A40-0C2E31D02B6E}" type="presOf" srcId="{42EF4C51-91AF-0C47-B323-2BCC94A29326}" destId="{99B6C616-D8B0-FB41-A5CF-00D3C159AA27}" srcOrd="1" destOrd="0" presId="urn:microsoft.com/office/officeart/2005/8/layout/process5"/>
    <dgm:cxn modelId="{A25784AF-C461-3243-8C95-055552D3211D}" type="presOf" srcId="{CDFD2CE2-D41F-E14E-B038-102FAB159DF2}" destId="{045219E7-37FC-5B4B-99DB-84997094BFC0}" srcOrd="0" destOrd="0" presId="urn:microsoft.com/office/officeart/2005/8/layout/process5"/>
    <dgm:cxn modelId="{DF5F08B4-4E69-2446-B46B-ED5F9843E927}" type="presOf" srcId="{29097C96-F563-A348-9533-B23AC032EACC}" destId="{79B42D75-1EBE-CA4D-AF6F-337BE8FD5CC5}" srcOrd="1" destOrd="0" presId="urn:microsoft.com/office/officeart/2005/8/layout/process5"/>
    <dgm:cxn modelId="{619DBFB9-FA9B-814F-88EC-B8842013B760}" type="presOf" srcId="{52A58059-282E-0445-92A1-822343796C60}" destId="{AE5CEAC7-BEA8-F24C-8F77-0AC0A09CF085}" srcOrd="0" destOrd="0" presId="urn:microsoft.com/office/officeart/2005/8/layout/process5"/>
    <dgm:cxn modelId="{7C7527BA-2484-4544-9640-81EA30D144C7}" type="presOf" srcId="{42EF4C51-91AF-0C47-B323-2BCC94A29326}" destId="{CA0D33D5-C234-864C-B360-438E19E70074}" srcOrd="0" destOrd="0" presId="urn:microsoft.com/office/officeart/2005/8/layout/process5"/>
    <dgm:cxn modelId="{248B4ABC-F324-904C-80BC-1843142F15C4}" type="presOf" srcId="{8C1401CF-1B94-B44A-9284-05F510B39B51}" destId="{175F600B-71CD-CF44-BABB-75D0878FF5C3}" srcOrd="0" destOrd="0" presId="urn:microsoft.com/office/officeart/2005/8/layout/process5"/>
    <dgm:cxn modelId="{F5CA15C9-84B8-8946-ACB0-E9E1DE3FADDB}" srcId="{8C1401CF-1B94-B44A-9284-05F510B39B51}" destId="{A0E4A374-7485-064D-BE60-CC155262FCA8}" srcOrd="3" destOrd="0" parTransId="{FC0E27CA-BAA3-D449-BAC3-5CACA52F70D7}" sibTransId="{52A58059-282E-0445-92A1-822343796C60}"/>
    <dgm:cxn modelId="{D69E8CE3-CB7F-3F43-88D9-9277080E0EE7}" type="presOf" srcId="{52A58059-282E-0445-92A1-822343796C60}" destId="{3AA392AA-230A-204D-B472-8C33A2B6581C}" srcOrd="1" destOrd="0" presId="urn:microsoft.com/office/officeart/2005/8/layout/process5"/>
    <dgm:cxn modelId="{DCF100E6-8963-8846-AA04-223E50C4B47B}" type="presOf" srcId="{36BFCB32-DE42-7148-83DA-6250F5611B8B}" destId="{E815C0B9-64E9-DA42-88AF-995B8027C301}" srcOrd="1" destOrd="0" presId="urn:microsoft.com/office/officeart/2005/8/layout/process5"/>
    <dgm:cxn modelId="{F33A28FD-10C5-1E41-96C4-7771BA5514D4}" type="presOf" srcId="{B8492D6F-0AFF-394A-A0C5-795EB5274784}" destId="{A321D88E-F8CD-3942-A52C-684A44FA749D}" srcOrd="0" destOrd="0" presId="urn:microsoft.com/office/officeart/2005/8/layout/process5"/>
    <dgm:cxn modelId="{E307EA8C-FBBE-6F45-843F-48577B511154}" type="presParOf" srcId="{175F600B-71CD-CF44-BABB-75D0878FF5C3}" destId="{B739648D-AC1A-A341-AFDB-F9A6C41C6659}" srcOrd="0" destOrd="0" presId="urn:microsoft.com/office/officeart/2005/8/layout/process5"/>
    <dgm:cxn modelId="{C45D69F2-6734-8E4F-A9D7-FEA294CD408E}" type="presParOf" srcId="{175F600B-71CD-CF44-BABB-75D0878FF5C3}" destId="{CA0D33D5-C234-864C-B360-438E19E70074}" srcOrd="1" destOrd="0" presId="urn:microsoft.com/office/officeart/2005/8/layout/process5"/>
    <dgm:cxn modelId="{6EBF76BE-784A-F544-9261-8702A157250C}" type="presParOf" srcId="{CA0D33D5-C234-864C-B360-438E19E70074}" destId="{99B6C616-D8B0-FB41-A5CF-00D3C159AA27}" srcOrd="0" destOrd="0" presId="urn:microsoft.com/office/officeart/2005/8/layout/process5"/>
    <dgm:cxn modelId="{86743B17-4EC1-D541-86B2-A89D0444E38E}" type="presParOf" srcId="{175F600B-71CD-CF44-BABB-75D0878FF5C3}" destId="{DA5059B0-ED56-7D40-B5B5-762EC2146227}" srcOrd="2" destOrd="0" presId="urn:microsoft.com/office/officeart/2005/8/layout/process5"/>
    <dgm:cxn modelId="{FA250C2C-4F1D-5E48-90CF-8CF60262089F}" type="presParOf" srcId="{175F600B-71CD-CF44-BABB-75D0878FF5C3}" destId="{E840A313-C0DC-7548-BE20-A5CFE4EF33F6}" srcOrd="3" destOrd="0" presId="urn:microsoft.com/office/officeart/2005/8/layout/process5"/>
    <dgm:cxn modelId="{29FBB7B7-B7BB-4049-B06F-DB7B7E6351E9}" type="presParOf" srcId="{E840A313-C0DC-7548-BE20-A5CFE4EF33F6}" destId="{A3021CDE-C8C0-9842-9CB1-B1B90CD8FDC5}" srcOrd="0" destOrd="0" presId="urn:microsoft.com/office/officeart/2005/8/layout/process5"/>
    <dgm:cxn modelId="{7F4CAAC2-9116-5F46-9604-4257E7220451}" type="presParOf" srcId="{175F600B-71CD-CF44-BABB-75D0878FF5C3}" destId="{FDECE679-8848-774E-8F20-3A48F6472EE2}" srcOrd="4" destOrd="0" presId="urn:microsoft.com/office/officeart/2005/8/layout/process5"/>
    <dgm:cxn modelId="{6C58631A-8713-344B-85B1-92D1E07A053B}" type="presParOf" srcId="{175F600B-71CD-CF44-BABB-75D0878FF5C3}" destId="{744CE9DB-8D23-4F4D-9A14-53DF1E668144}" srcOrd="5" destOrd="0" presId="urn:microsoft.com/office/officeart/2005/8/layout/process5"/>
    <dgm:cxn modelId="{EB96BB90-4E0D-7C4D-B76C-35BDB899A0A4}" type="presParOf" srcId="{744CE9DB-8D23-4F4D-9A14-53DF1E668144}" destId="{E815C0B9-64E9-DA42-88AF-995B8027C301}" srcOrd="0" destOrd="0" presId="urn:microsoft.com/office/officeart/2005/8/layout/process5"/>
    <dgm:cxn modelId="{45AC635F-77FF-B44F-806D-ADB80A2A2376}" type="presParOf" srcId="{175F600B-71CD-CF44-BABB-75D0878FF5C3}" destId="{24C5571E-66EF-2240-8F26-D2DD7A7312AF}" srcOrd="6" destOrd="0" presId="urn:microsoft.com/office/officeart/2005/8/layout/process5"/>
    <dgm:cxn modelId="{9203848C-EACE-3440-8BD0-13D859E134EA}" type="presParOf" srcId="{175F600B-71CD-CF44-BABB-75D0878FF5C3}" destId="{AE5CEAC7-BEA8-F24C-8F77-0AC0A09CF085}" srcOrd="7" destOrd="0" presId="urn:microsoft.com/office/officeart/2005/8/layout/process5"/>
    <dgm:cxn modelId="{604D184F-791D-F846-963E-265DCEF57D6B}" type="presParOf" srcId="{AE5CEAC7-BEA8-F24C-8F77-0AC0A09CF085}" destId="{3AA392AA-230A-204D-B472-8C33A2B6581C}" srcOrd="0" destOrd="0" presId="urn:microsoft.com/office/officeart/2005/8/layout/process5"/>
    <dgm:cxn modelId="{24DB150D-55ED-B646-B896-64087D08504F}" type="presParOf" srcId="{175F600B-71CD-CF44-BABB-75D0878FF5C3}" destId="{045219E7-37FC-5B4B-99DB-84997094BFC0}" srcOrd="8" destOrd="0" presId="urn:microsoft.com/office/officeart/2005/8/layout/process5"/>
    <dgm:cxn modelId="{098D3B9E-CE61-914A-817C-8BCFB7E63E38}" type="presParOf" srcId="{175F600B-71CD-CF44-BABB-75D0878FF5C3}" destId="{A7DF1A5A-9433-0044-9F8F-4C2EE9FD8B60}" srcOrd="9" destOrd="0" presId="urn:microsoft.com/office/officeart/2005/8/layout/process5"/>
    <dgm:cxn modelId="{C01D87E0-6F21-9A48-877F-68917D80A891}" type="presParOf" srcId="{A7DF1A5A-9433-0044-9F8F-4C2EE9FD8B60}" destId="{4D88004D-7660-DA41-B20D-850EA242D692}" srcOrd="0" destOrd="0" presId="urn:microsoft.com/office/officeart/2005/8/layout/process5"/>
    <dgm:cxn modelId="{9BC13F36-A128-1944-B9E8-6704C06973A1}" type="presParOf" srcId="{175F600B-71CD-CF44-BABB-75D0878FF5C3}" destId="{A07EE207-4E79-8744-AAE2-4D158B871254}" srcOrd="10" destOrd="0" presId="urn:microsoft.com/office/officeart/2005/8/layout/process5"/>
    <dgm:cxn modelId="{8A83311D-33D1-7649-A604-E0AEA0E2E30C}" type="presParOf" srcId="{175F600B-71CD-CF44-BABB-75D0878FF5C3}" destId="{622E097F-3B04-4846-BD22-1E631A2BC97B}" srcOrd="11" destOrd="0" presId="urn:microsoft.com/office/officeart/2005/8/layout/process5"/>
    <dgm:cxn modelId="{ABBA9850-A996-6346-AC31-D4DB063516F8}" type="presParOf" srcId="{622E097F-3B04-4846-BD22-1E631A2BC97B}" destId="{79B42D75-1EBE-CA4D-AF6F-337BE8FD5CC5}" srcOrd="0" destOrd="0" presId="urn:microsoft.com/office/officeart/2005/8/layout/process5"/>
    <dgm:cxn modelId="{DCA09D83-A83D-9A41-B90A-A1AE9D85E759}" type="presParOf" srcId="{175F600B-71CD-CF44-BABB-75D0878FF5C3}" destId="{A321D88E-F8CD-3942-A52C-684A44FA749D}" srcOrd="12" destOrd="0" presId="urn:microsoft.com/office/officeart/2005/8/layout/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0F14DA7-6C6C-D44E-9132-87AAC82AEDF0}">
      <dsp:nvSpPr>
        <dsp:cNvPr id="0" name=""/>
        <dsp:cNvSpPr/>
      </dsp:nvSpPr>
      <dsp:spPr>
        <a:xfrm>
          <a:off x="0" y="77740"/>
          <a:ext cx="4342520" cy="491399"/>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dirty="0"/>
            <a:t>High Performance Computing</a:t>
          </a:r>
        </a:p>
      </dsp:txBody>
      <dsp:txXfrm>
        <a:off x="23988" y="101728"/>
        <a:ext cx="4294544" cy="443423"/>
      </dsp:txXfrm>
    </dsp:sp>
    <dsp:sp modelId="{3AD16949-0F0B-6344-8B80-857AD0130EF0}">
      <dsp:nvSpPr>
        <dsp:cNvPr id="0" name=""/>
        <dsp:cNvSpPr/>
      </dsp:nvSpPr>
      <dsp:spPr>
        <a:xfrm>
          <a:off x="0" y="569140"/>
          <a:ext cx="4342520" cy="7389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875" tIns="26670" rIns="149352" bIns="26670" numCol="1" spcCol="1270" anchor="t" anchorCtr="0">
          <a:noAutofit/>
        </a:bodyPr>
        <a:lstStyle/>
        <a:p>
          <a:pPr marL="171450" lvl="1" indent="-171450" algn="l" defTabSz="711200">
            <a:lnSpc>
              <a:spcPct val="90000"/>
            </a:lnSpc>
            <a:spcBef>
              <a:spcPct val="0"/>
            </a:spcBef>
            <a:spcAft>
              <a:spcPct val="20000"/>
            </a:spcAft>
            <a:buChar char="•"/>
          </a:pPr>
          <a:r>
            <a:rPr lang="en-US" sz="1600" kern="1200" dirty="0"/>
            <a:t>Using more powerful machines to do computations faster.</a:t>
          </a:r>
        </a:p>
        <a:p>
          <a:pPr marL="171450" lvl="1" indent="-171450" algn="l" defTabSz="711200">
            <a:lnSpc>
              <a:spcPct val="90000"/>
            </a:lnSpc>
            <a:spcBef>
              <a:spcPct val="0"/>
            </a:spcBef>
            <a:spcAft>
              <a:spcPct val="20000"/>
            </a:spcAft>
            <a:buChar char="•"/>
          </a:pPr>
          <a:r>
            <a:rPr lang="en-US" sz="1600" kern="1200" dirty="0"/>
            <a:t>Measured in FLOPS</a:t>
          </a:r>
        </a:p>
      </dsp:txBody>
      <dsp:txXfrm>
        <a:off x="0" y="569140"/>
        <a:ext cx="4342520" cy="738990"/>
      </dsp:txXfrm>
    </dsp:sp>
    <dsp:sp modelId="{27748524-0C87-CA48-90B0-10F6FFC35EB7}">
      <dsp:nvSpPr>
        <dsp:cNvPr id="0" name=""/>
        <dsp:cNvSpPr/>
      </dsp:nvSpPr>
      <dsp:spPr>
        <a:xfrm>
          <a:off x="0" y="1308129"/>
          <a:ext cx="4342520" cy="491399"/>
        </a:xfrm>
        <a:prstGeom prst="roundRect">
          <a:avLst/>
        </a:prstGeom>
        <a:solidFill>
          <a:schemeClr val="accent2">
            <a:hueOff val="1473771"/>
            <a:satOff val="6763"/>
            <a:lumOff val="970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dirty="0"/>
            <a:t>Parallel Computing (c)</a:t>
          </a:r>
        </a:p>
      </dsp:txBody>
      <dsp:txXfrm>
        <a:off x="23988" y="1332117"/>
        <a:ext cx="4294544" cy="443423"/>
      </dsp:txXfrm>
    </dsp:sp>
    <dsp:sp modelId="{E348D367-B60D-9247-82C9-670F4E6FA6B7}">
      <dsp:nvSpPr>
        <dsp:cNvPr id="0" name=""/>
        <dsp:cNvSpPr/>
      </dsp:nvSpPr>
      <dsp:spPr>
        <a:xfrm>
          <a:off x="0" y="1799530"/>
          <a:ext cx="4342520" cy="7389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875" tIns="26670" rIns="149352" bIns="26670" numCol="1" spcCol="1270" anchor="t" anchorCtr="0">
          <a:noAutofit/>
        </a:bodyPr>
        <a:lstStyle/>
        <a:p>
          <a:pPr marL="171450" lvl="1" indent="-171450" algn="l" defTabSz="711200">
            <a:lnSpc>
              <a:spcPct val="90000"/>
            </a:lnSpc>
            <a:spcBef>
              <a:spcPct val="0"/>
            </a:spcBef>
            <a:spcAft>
              <a:spcPct val="20000"/>
            </a:spcAft>
            <a:buChar char="•"/>
          </a:pPr>
          <a:r>
            <a:rPr lang="en-US" sz="1600" kern="1200" dirty="0"/>
            <a:t>Using multiple cores to do multiple things at once.</a:t>
          </a:r>
        </a:p>
        <a:p>
          <a:pPr marL="171450" lvl="1" indent="-171450" algn="l" defTabSz="711200">
            <a:lnSpc>
              <a:spcPct val="90000"/>
            </a:lnSpc>
            <a:spcBef>
              <a:spcPct val="0"/>
            </a:spcBef>
            <a:spcAft>
              <a:spcPct val="20000"/>
            </a:spcAft>
            <a:buChar char="•"/>
          </a:pPr>
          <a:r>
            <a:rPr lang="en-US" sz="1600" kern="1200" dirty="0"/>
            <a:t>Measured in degree of parallelism</a:t>
          </a:r>
        </a:p>
      </dsp:txBody>
      <dsp:txXfrm>
        <a:off x="0" y="1799530"/>
        <a:ext cx="4342520" cy="738990"/>
      </dsp:txXfrm>
    </dsp:sp>
    <dsp:sp modelId="{9296DEAF-E262-384B-869C-3B078995CF36}">
      <dsp:nvSpPr>
        <dsp:cNvPr id="0" name=""/>
        <dsp:cNvSpPr/>
      </dsp:nvSpPr>
      <dsp:spPr>
        <a:xfrm>
          <a:off x="0" y="2538519"/>
          <a:ext cx="4342520" cy="491399"/>
        </a:xfrm>
        <a:prstGeom prst="roundRect">
          <a:avLst/>
        </a:prstGeom>
        <a:solidFill>
          <a:schemeClr val="accent2">
            <a:hueOff val="2947542"/>
            <a:satOff val="13526"/>
            <a:lumOff val="1941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dirty="0"/>
            <a:t>Distributed Computing (b) </a:t>
          </a:r>
        </a:p>
      </dsp:txBody>
      <dsp:txXfrm>
        <a:off x="23988" y="2562507"/>
        <a:ext cx="4294544" cy="443423"/>
      </dsp:txXfrm>
    </dsp:sp>
    <dsp:sp modelId="{2782E49F-B8EF-1F45-A18F-279069BD8D08}">
      <dsp:nvSpPr>
        <dsp:cNvPr id="0" name=""/>
        <dsp:cNvSpPr/>
      </dsp:nvSpPr>
      <dsp:spPr>
        <a:xfrm>
          <a:off x="0" y="3029920"/>
          <a:ext cx="4342520" cy="9563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875" tIns="26670" rIns="149352" bIns="26670" numCol="1" spcCol="1270" anchor="t" anchorCtr="0">
          <a:noAutofit/>
        </a:bodyPr>
        <a:lstStyle/>
        <a:p>
          <a:pPr marL="171450" lvl="1" indent="-171450" algn="l" defTabSz="711200">
            <a:lnSpc>
              <a:spcPct val="90000"/>
            </a:lnSpc>
            <a:spcBef>
              <a:spcPct val="0"/>
            </a:spcBef>
            <a:spcAft>
              <a:spcPct val="20000"/>
            </a:spcAft>
            <a:buChar char="•"/>
          </a:pPr>
          <a:r>
            <a:rPr lang="en-US" sz="1600" kern="1200" dirty="0"/>
            <a:t>Using multiple machines to do multiple things at once.</a:t>
          </a:r>
        </a:p>
        <a:p>
          <a:pPr marL="171450" lvl="1" indent="-171450" algn="l" defTabSz="711200">
            <a:lnSpc>
              <a:spcPct val="90000"/>
            </a:lnSpc>
            <a:spcBef>
              <a:spcPct val="0"/>
            </a:spcBef>
            <a:spcAft>
              <a:spcPct val="20000"/>
            </a:spcAft>
            <a:buChar char="•"/>
          </a:pPr>
          <a:r>
            <a:rPr lang="en-US" sz="1600" kern="1200" dirty="0"/>
            <a:t>Measured in degree of distribution and parallelism</a:t>
          </a:r>
        </a:p>
      </dsp:txBody>
      <dsp:txXfrm>
        <a:off x="0" y="3029920"/>
        <a:ext cx="4342520" cy="95634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93C2BC6-E7B3-42AB-89A7-F88593B551B4}">
      <dsp:nvSpPr>
        <dsp:cNvPr id="0" name=""/>
        <dsp:cNvSpPr/>
      </dsp:nvSpPr>
      <dsp:spPr>
        <a:xfrm>
          <a:off x="7590692" y="3158353"/>
          <a:ext cx="132832" cy="407353"/>
        </a:xfrm>
        <a:custGeom>
          <a:avLst/>
          <a:gdLst/>
          <a:ahLst/>
          <a:cxnLst/>
          <a:rect l="0" t="0" r="0" b="0"/>
          <a:pathLst>
            <a:path>
              <a:moveTo>
                <a:pt x="0" y="0"/>
              </a:moveTo>
              <a:lnTo>
                <a:pt x="0" y="407353"/>
              </a:lnTo>
              <a:lnTo>
                <a:pt x="132832" y="407353"/>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524F8D6-6A31-4120-B5AE-98E2A84B5A8C}">
      <dsp:nvSpPr>
        <dsp:cNvPr id="0" name=""/>
        <dsp:cNvSpPr/>
      </dsp:nvSpPr>
      <dsp:spPr>
        <a:xfrm>
          <a:off x="7409154" y="2529612"/>
          <a:ext cx="535758" cy="185965"/>
        </a:xfrm>
        <a:custGeom>
          <a:avLst/>
          <a:gdLst/>
          <a:ahLst/>
          <a:cxnLst/>
          <a:rect l="0" t="0" r="0" b="0"/>
          <a:pathLst>
            <a:path>
              <a:moveTo>
                <a:pt x="0" y="0"/>
              </a:moveTo>
              <a:lnTo>
                <a:pt x="0" y="92982"/>
              </a:lnTo>
              <a:lnTo>
                <a:pt x="535758" y="92982"/>
              </a:lnTo>
              <a:lnTo>
                <a:pt x="535758" y="185965"/>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80EC270-FD07-4169-BDE0-F07E8DB30351}">
      <dsp:nvSpPr>
        <dsp:cNvPr id="0" name=""/>
        <dsp:cNvSpPr/>
      </dsp:nvSpPr>
      <dsp:spPr>
        <a:xfrm>
          <a:off x="6519176" y="3158353"/>
          <a:ext cx="132832" cy="407353"/>
        </a:xfrm>
        <a:custGeom>
          <a:avLst/>
          <a:gdLst/>
          <a:ahLst/>
          <a:cxnLst/>
          <a:rect l="0" t="0" r="0" b="0"/>
          <a:pathLst>
            <a:path>
              <a:moveTo>
                <a:pt x="0" y="0"/>
              </a:moveTo>
              <a:lnTo>
                <a:pt x="0" y="407353"/>
              </a:lnTo>
              <a:lnTo>
                <a:pt x="132832" y="407353"/>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A42E6E6-8554-477D-AF0A-D1A26B2E5609}">
      <dsp:nvSpPr>
        <dsp:cNvPr id="0" name=""/>
        <dsp:cNvSpPr/>
      </dsp:nvSpPr>
      <dsp:spPr>
        <a:xfrm>
          <a:off x="6873396" y="2529612"/>
          <a:ext cx="535758" cy="185965"/>
        </a:xfrm>
        <a:custGeom>
          <a:avLst/>
          <a:gdLst/>
          <a:ahLst/>
          <a:cxnLst/>
          <a:rect l="0" t="0" r="0" b="0"/>
          <a:pathLst>
            <a:path>
              <a:moveTo>
                <a:pt x="535758" y="0"/>
              </a:moveTo>
              <a:lnTo>
                <a:pt x="535758" y="92982"/>
              </a:lnTo>
              <a:lnTo>
                <a:pt x="0" y="92982"/>
              </a:lnTo>
              <a:lnTo>
                <a:pt x="0" y="185965"/>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EE6236A-216E-4F3A-A565-866E8298A4FB}">
      <dsp:nvSpPr>
        <dsp:cNvPr id="0" name=""/>
        <dsp:cNvSpPr/>
      </dsp:nvSpPr>
      <dsp:spPr>
        <a:xfrm>
          <a:off x="6337638" y="1900871"/>
          <a:ext cx="1071516" cy="185965"/>
        </a:xfrm>
        <a:custGeom>
          <a:avLst/>
          <a:gdLst/>
          <a:ahLst/>
          <a:cxnLst/>
          <a:rect l="0" t="0" r="0" b="0"/>
          <a:pathLst>
            <a:path>
              <a:moveTo>
                <a:pt x="0" y="0"/>
              </a:moveTo>
              <a:lnTo>
                <a:pt x="0" y="92982"/>
              </a:lnTo>
              <a:lnTo>
                <a:pt x="1071516" y="92982"/>
              </a:lnTo>
              <a:lnTo>
                <a:pt x="1071516" y="185965"/>
              </a:lnTo>
            </a:path>
          </a:pathLst>
        </a:custGeom>
        <a:noFill/>
        <a:ln w="254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55109A5-3ED3-4CED-9367-4FFE26D0E5F8}">
      <dsp:nvSpPr>
        <dsp:cNvPr id="0" name=""/>
        <dsp:cNvSpPr/>
      </dsp:nvSpPr>
      <dsp:spPr>
        <a:xfrm>
          <a:off x="5447660" y="3158353"/>
          <a:ext cx="132832" cy="407353"/>
        </a:xfrm>
        <a:custGeom>
          <a:avLst/>
          <a:gdLst/>
          <a:ahLst/>
          <a:cxnLst/>
          <a:rect l="0" t="0" r="0" b="0"/>
          <a:pathLst>
            <a:path>
              <a:moveTo>
                <a:pt x="0" y="0"/>
              </a:moveTo>
              <a:lnTo>
                <a:pt x="0" y="407353"/>
              </a:lnTo>
              <a:lnTo>
                <a:pt x="132832" y="407353"/>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832E030-5B2A-4C11-A352-F3A869D56DEE}">
      <dsp:nvSpPr>
        <dsp:cNvPr id="0" name=""/>
        <dsp:cNvSpPr/>
      </dsp:nvSpPr>
      <dsp:spPr>
        <a:xfrm>
          <a:off x="5266122" y="2529612"/>
          <a:ext cx="535758" cy="185965"/>
        </a:xfrm>
        <a:custGeom>
          <a:avLst/>
          <a:gdLst/>
          <a:ahLst/>
          <a:cxnLst/>
          <a:rect l="0" t="0" r="0" b="0"/>
          <a:pathLst>
            <a:path>
              <a:moveTo>
                <a:pt x="0" y="0"/>
              </a:moveTo>
              <a:lnTo>
                <a:pt x="0" y="92982"/>
              </a:lnTo>
              <a:lnTo>
                <a:pt x="535758" y="92982"/>
              </a:lnTo>
              <a:lnTo>
                <a:pt x="535758" y="185965"/>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F5967F5-1B08-4DE4-865F-9CE518F90A36}">
      <dsp:nvSpPr>
        <dsp:cNvPr id="0" name=""/>
        <dsp:cNvSpPr/>
      </dsp:nvSpPr>
      <dsp:spPr>
        <a:xfrm>
          <a:off x="4376144" y="3158353"/>
          <a:ext cx="132832" cy="407353"/>
        </a:xfrm>
        <a:custGeom>
          <a:avLst/>
          <a:gdLst/>
          <a:ahLst/>
          <a:cxnLst/>
          <a:rect l="0" t="0" r="0" b="0"/>
          <a:pathLst>
            <a:path>
              <a:moveTo>
                <a:pt x="0" y="0"/>
              </a:moveTo>
              <a:lnTo>
                <a:pt x="0" y="407353"/>
              </a:lnTo>
              <a:lnTo>
                <a:pt x="132832" y="407353"/>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21765F7-4F2C-4A10-B4C0-233F0EAB60CD}">
      <dsp:nvSpPr>
        <dsp:cNvPr id="0" name=""/>
        <dsp:cNvSpPr/>
      </dsp:nvSpPr>
      <dsp:spPr>
        <a:xfrm>
          <a:off x="4730364" y="2529612"/>
          <a:ext cx="535758" cy="185965"/>
        </a:xfrm>
        <a:custGeom>
          <a:avLst/>
          <a:gdLst/>
          <a:ahLst/>
          <a:cxnLst/>
          <a:rect l="0" t="0" r="0" b="0"/>
          <a:pathLst>
            <a:path>
              <a:moveTo>
                <a:pt x="535758" y="0"/>
              </a:moveTo>
              <a:lnTo>
                <a:pt x="535758" y="92982"/>
              </a:lnTo>
              <a:lnTo>
                <a:pt x="0" y="92982"/>
              </a:lnTo>
              <a:lnTo>
                <a:pt x="0" y="185965"/>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935233E-75BB-406B-8BCA-AEC3AA43928B}">
      <dsp:nvSpPr>
        <dsp:cNvPr id="0" name=""/>
        <dsp:cNvSpPr/>
      </dsp:nvSpPr>
      <dsp:spPr>
        <a:xfrm>
          <a:off x="5266122" y="1900871"/>
          <a:ext cx="1071516" cy="185965"/>
        </a:xfrm>
        <a:custGeom>
          <a:avLst/>
          <a:gdLst/>
          <a:ahLst/>
          <a:cxnLst/>
          <a:rect l="0" t="0" r="0" b="0"/>
          <a:pathLst>
            <a:path>
              <a:moveTo>
                <a:pt x="1071516" y="0"/>
              </a:moveTo>
              <a:lnTo>
                <a:pt x="1071516" y="92982"/>
              </a:lnTo>
              <a:lnTo>
                <a:pt x="0" y="92982"/>
              </a:lnTo>
              <a:lnTo>
                <a:pt x="0" y="185965"/>
              </a:lnTo>
            </a:path>
          </a:pathLst>
        </a:custGeom>
        <a:noFill/>
        <a:ln w="254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42BCC9F-2AFC-47C3-9ADF-052E95247560}">
      <dsp:nvSpPr>
        <dsp:cNvPr id="0" name=""/>
        <dsp:cNvSpPr/>
      </dsp:nvSpPr>
      <dsp:spPr>
        <a:xfrm>
          <a:off x="4194606" y="1272130"/>
          <a:ext cx="2143032" cy="185965"/>
        </a:xfrm>
        <a:custGeom>
          <a:avLst/>
          <a:gdLst/>
          <a:ahLst/>
          <a:cxnLst/>
          <a:rect l="0" t="0" r="0" b="0"/>
          <a:pathLst>
            <a:path>
              <a:moveTo>
                <a:pt x="0" y="0"/>
              </a:moveTo>
              <a:lnTo>
                <a:pt x="0" y="92982"/>
              </a:lnTo>
              <a:lnTo>
                <a:pt x="2143032" y="92982"/>
              </a:lnTo>
              <a:lnTo>
                <a:pt x="2143032" y="185965"/>
              </a:lnTo>
            </a:path>
          </a:pathLst>
        </a:cu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5D30BF9-F0D3-4820-8F21-C4FF8E0D05CA}">
      <dsp:nvSpPr>
        <dsp:cNvPr id="0" name=""/>
        <dsp:cNvSpPr/>
      </dsp:nvSpPr>
      <dsp:spPr>
        <a:xfrm>
          <a:off x="3304627" y="3158353"/>
          <a:ext cx="132832" cy="407353"/>
        </a:xfrm>
        <a:custGeom>
          <a:avLst/>
          <a:gdLst/>
          <a:ahLst/>
          <a:cxnLst/>
          <a:rect l="0" t="0" r="0" b="0"/>
          <a:pathLst>
            <a:path>
              <a:moveTo>
                <a:pt x="0" y="0"/>
              </a:moveTo>
              <a:lnTo>
                <a:pt x="0" y="407353"/>
              </a:lnTo>
              <a:lnTo>
                <a:pt x="132832" y="407353"/>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A2E7D56-BDDD-4A33-933B-06B5DED94C18}">
      <dsp:nvSpPr>
        <dsp:cNvPr id="0" name=""/>
        <dsp:cNvSpPr/>
      </dsp:nvSpPr>
      <dsp:spPr>
        <a:xfrm>
          <a:off x="3123089" y="2529612"/>
          <a:ext cx="535758" cy="185965"/>
        </a:xfrm>
        <a:custGeom>
          <a:avLst/>
          <a:gdLst/>
          <a:ahLst/>
          <a:cxnLst/>
          <a:rect l="0" t="0" r="0" b="0"/>
          <a:pathLst>
            <a:path>
              <a:moveTo>
                <a:pt x="0" y="0"/>
              </a:moveTo>
              <a:lnTo>
                <a:pt x="0" y="92982"/>
              </a:lnTo>
              <a:lnTo>
                <a:pt x="535758" y="92982"/>
              </a:lnTo>
              <a:lnTo>
                <a:pt x="535758" y="185965"/>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DD779EC-8A39-4CD1-9E88-1E1E48737D6A}">
      <dsp:nvSpPr>
        <dsp:cNvPr id="0" name=""/>
        <dsp:cNvSpPr/>
      </dsp:nvSpPr>
      <dsp:spPr>
        <a:xfrm>
          <a:off x="2233111" y="3158353"/>
          <a:ext cx="132832" cy="407353"/>
        </a:xfrm>
        <a:custGeom>
          <a:avLst/>
          <a:gdLst/>
          <a:ahLst/>
          <a:cxnLst/>
          <a:rect l="0" t="0" r="0" b="0"/>
          <a:pathLst>
            <a:path>
              <a:moveTo>
                <a:pt x="0" y="0"/>
              </a:moveTo>
              <a:lnTo>
                <a:pt x="0" y="407353"/>
              </a:lnTo>
              <a:lnTo>
                <a:pt x="132832" y="407353"/>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CC03CAF-0A94-43ED-9C9A-AD72549C7C3E}">
      <dsp:nvSpPr>
        <dsp:cNvPr id="0" name=""/>
        <dsp:cNvSpPr/>
      </dsp:nvSpPr>
      <dsp:spPr>
        <a:xfrm>
          <a:off x="2587331" y="2529612"/>
          <a:ext cx="535758" cy="185965"/>
        </a:xfrm>
        <a:custGeom>
          <a:avLst/>
          <a:gdLst/>
          <a:ahLst/>
          <a:cxnLst/>
          <a:rect l="0" t="0" r="0" b="0"/>
          <a:pathLst>
            <a:path>
              <a:moveTo>
                <a:pt x="535758" y="0"/>
              </a:moveTo>
              <a:lnTo>
                <a:pt x="535758" y="92982"/>
              </a:lnTo>
              <a:lnTo>
                <a:pt x="0" y="92982"/>
              </a:lnTo>
              <a:lnTo>
                <a:pt x="0" y="185965"/>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79CF454-9913-4664-903D-C4C024A89E7E}">
      <dsp:nvSpPr>
        <dsp:cNvPr id="0" name=""/>
        <dsp:cNvSpPr/>
      </dsp:nvSpPr>
      <dsp:spPr>
        <a:xfrm>
          <a:off x="2051573" y="1900871"/>
          <a:ext cx="1071516" cy="185965"/>
        </a:xfrm>
        <a:custGeom>
          <a:avLst/>
          <a:gdLst/>
          <a:ahLst/>
          <a:cxnLst/>
          <a:rect l="0" t="0" r="0" b="0"/>
          <a:pathLst>
            <a:path>
              <a:moveTo>
                <a:pt x="0" y="0"/>
              </a:moveTo>
              <a:lnTo>
                <a:pt x="0" y="92982"/>
              </a:lnTo>
              <a:lnTo>
                <a:pt x="1071516" y="92982"/>
              </a:lnTo>
              <a:lnTo>
                <a:pt x="1071516" y="185965"/>
              </a:lnTo>
            </a:path>
          </a:pathLst>
        </a:custGeom>
        <a:noFill/>
        <a:ln w="254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50D0449-0118-4ED5-8E28-07BC9FB831A8}">
      <dsp:nvSpPr>
        <dsp:cNvPr id="0" name=""/>
        <dsp:cNvSpPr/>
      </dsp:nvSpPr>
      <dsp:spPr>
        <a:xfrm>
          <a:off x="1161595" y="3158353"/>
          <a:ext cx="132832" cy="407353"/>
        </a:xfrm>
        <a:custGeom>
          <a:avLst/>
          <a:gdLst/>
          <a:ahLst/>
          <a:cxnLst/>
          <a:rect l="0" t="0" r="0" b="0"/>
          <a:pathLst>
            <a:path>
              <a:moveTo>
                <a:pt x="0" y="0"/>
              </a:moveTo>
              <a:lnTo>
                <a:pt x="0" y="407353"/>
              </a:lnTo>
              <a:lnTo>
                <a:pt x="132832" y="407353"/>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BC96B3B-0514-4BF1-8192-74E7B410DB55}">
      <dsp:nvSpPr>
        <dsp:cNvPr id="0" name=""/>
        <dsp:cNvSpPr/>
      </dsp:nvSpPr>
      <dsp:spPr>
        <a:xfrm>
          <a:off x="980057" y="2529612"/>
          <a:ext cx="535758" cy="185965"/>
        </a:xfrm>
        <a:custGeom>
          <a:avLst/>
          <a:gdLst/>
          <a:ahLst/>
          <a:cxnLst/>
          <a:rect l="0" t="0" r="0" b="0"/>
          <a:pathLst>
            <a:path>
              <a:moveTo>
                <a:pt x="0" y="0"/>
              </a:moveTo>
              <a:lnTo>
                <a:pt x="0" y="92982"/>
              </a:lnTo>
              <a:lnTo>
                <a:pt x="535758" y="92982"/>
              </a:lnTo>
              <a:lnTo>
                <a:pt x="535758" y="185965"/>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99F3A94-122D-4897-920C-941BDE288774}">
      <dsp:nvSpPr>
        <dsp:cNvPr id="0" name=""/>
        <dsp:cNvSpPr/>
      </dsp:nvSpPr>
      <dsp:spPr>
        <a:xfrm>
          <a:off x="90079" y="3158353"/>
          <a:ext cx="132832" cy="407353"/>
        </a:xfrm>
        <a:custGeom>
          <a:avLst/>
          <a:gdLst/>
          <a:ahLst/>
          <a:cxnLst/>
          <a:rect l="0" t="0" r="0" b="0"/>
          <a:pathLst>
            <a:path>
              <a:moveTo>
                <a:pt x="0" y="0"/>
              </a:moveTo>
              <a:lnTo>
                <a:pt x="0" y="407353"/>
              </a:lnTo>
              <a:lnTo>
                <a:pt x="132832" y="407353"/>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2EAE9F0-309D-4814-85BE-1B41299E83E9}">
      <dsp:nvSpPr>
        <dsp:cNvPr id="0" name=""/>
        <dsp:cNvSpPr/>
      </dsp:nvSpPr>
      <dsp:spPr>
        <a:xfrm>
          <a:off x="444299" y="2529612"/>
          <a:ext cx="535758" cy="185965"/>
        </a:xfrm>
        <a:custGeom>
          <a:avLst/>
          <a:gdLst/>
          <a:ahLst/>
          <a:cxnLst/>
          <a:rect l="0" t="0" r="0" b="0"/>
          <a:pathLst>
            <a:path>
              <a:moveTo>
                <a:pt x="535758" y="0"/>
              </a:moveTo>
              <a:lnTo>
                <a:pt x="535758" y="92982"/>
              </a:lnTo>
              <a:lnTo>
                <a:pt x="0" y="92982"/>
              </a:lnTo>
              <a:lnTo>
                <a:pt x="0" y="185965"/>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A19BA2E-6CD2-4B22-8D2E-4557EC238F47}">
      <dsp:nvSpPr>
        <dsp:cNvPr id="0" name=""/>
        <dsp:cNvSpPr/>
      </dsp:nvSpPr>
      <dsp:spPr>
        <a:xfrm>
          <a:off x="980057" y="1900871"/>
          <a:ext cx="1071516" cy="185965"/>
        </a:xfrm>
        <a:custGeom>
          <a:avLst/>
          <a:gdLst/>
          <a:ahLst/>
          <a:cxnLst/>
          <a:rect l="0" t="0" r="0" b="0"/>
          <a:pathLst>
            <a:path>
              <a:moveTo>
                <a:pt x="1071516" y="0"/>
              </a:moveTo>
              <a:lnTo>
                <a:pt x="1071516" y="92982"/>
              </a:lnTo>
              <a:lnTo>
                <a:pt x="0" y="92982"/>
              </a:lnTo>
              <a:lnTo>
                <a:pt x="0" y="185965"/>
              </a:lnTo>
            </a:path>
          </a:pathLst>
        </a:custGeom>
        <a:noFill/>
        <a:ln w="254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EBC6FAC-0128-4DC6-A88E-7C4654CAD597}">
      <dsp:nvSpPr>
        <dsp:cNvPr id="0" name=""/>
        <dsp:cNvSpPr/>
      </dsp:nvSpPr>
      <dsp:spPr>
        <a:xfrm>
          <a:off x="2051573" y="1272130"/>
          <a:ext cx="2143032" cy="185965"/>
        </a:xfrm>
        <a:custGeom>
          <a:avLst/>
          <a:gdLst/>
          <a:ahLst/>
          <a:cxnLst/>
          <a:rect l="0" t="0" r="0" b="0"/>
          <a:pathLst>
            <a:path>
              <a:moveTo>
                <a:pt x="2143032" y="0"/>
              </a:moveTo>
              <a:lnTo>
                <a:pt x="2143032" y="92982"/>
              </a:lnTo>
              <a:lnTo>
                <a:pt x="0" y="92982"/>
              </a:lnTo>
              <a:lnTo>
                <a:pt x="0" y="185965"/>
              </a:lnTo>
            </a:path>
          </a:pathLst>
        </a:cu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6CB79F9-F49D-4AE9-A7FD-239231C89790}">
      <dsp:nvSpPr>
        <dsp:cNvPr id="0" name=""/>
        <dsp:cNvSpPr/>
      </dsp:nvSpPr>
      <dsp:spPr>
        <a:xfrm>
          <a:off x="3751830" y="829355"/>
          <a:ext cx="885550" cy="442775"/>
        </a:xfrm>
        <a:prstGeom prst="rect">
          <a:avLst/>
        </a:prstGeom>
        <a:solidFill>
          <a:schemeClr val="accent1"/>
        </a:solidFill>
        <a:ln w="25400" cap="flat" cmpd="sng" algn="ctr">
          <a:solidFill>
            <a:schemeClr val="accent1">
              <a:shade val="15000"/>
            </a:schemeClr>
          </a:solidFill>
          <a:prstDash val="solid"/>
        </a:ln>
        <a:effectLst/>
      </dsp:spPr>
      <dsp:style>
        <a:lnRef idx="2">
          <a:schemeClr val="accent1">
            <a:shade val="15000"/>
          </a:schemeClr>
        </a:lnRef>
        <a:fillRef idx="1">
          <a:schemeClr val="accent1"/>
        </a:fillRef>
        <a:effectRef idx="0">
          <a:schemeClr val="accent1"/>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Cluster</a:t>
          </a:r>
        </a:p>
      </dsp:txBody>
      <dsp:txXfrm>
        <a:off x="3751830" y="829355"/>
        <a:ext cx="885550" cy="442775"/>
      </dsp:txXfrm>
    </dsp:sp>
    <dsp:sp modelId="{5655C93D-E2C5-4BA1-AB73-6915535028A4}">
      <dsp:nvSpPr>
        <dsp:cNvPr id="0" name=""/>
        <dsp:cNvSpPr/>
      </dsp:nvSpPr>
      <dsp:spPr>
        <a:xfrm>
          <a:off x="1608798" y="1458095"/>
          <a:ext cx="885550" cy="442775"/>
        </a:xfrm>
        <a:prstGeom prst="rect">
          <a:avLst/>
        </a:prstGeom>
        <a:solidFill>
          <a:schemeClr val="accent3"/>
        </a:solidFill>
        <a:ln w="25400" cap="flat" cmpd="sng" algn="ctr">
          <a:solidFill>
            <a:schemeClr val="accent3">
              <a:shade val="15000"/>
            </a:schemeClr>
          </a:solidFill>
          <a:prstDash val="solid"/>
        </a:ln>
        <a:effectLst/>
      </dsp:spPr>
      <dsp:style>
        <a:lnRef idx="2">
          <a:schemeClr val="accent3">
            <a:shade val="15000"/>
          </a:schemeClr>
        </a:lnRef>
        <a:fillRef idx="1">
          <a:schemeClr val="accent3"/>
        </a:fillRef>
        <a:effectRef idx="0">
          <a:schemeClr val="accent3"/>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Node</a:t>
          </a:r>
          <a:endParaRPr lang="en-US" sz="1200" kern="1200" baseline="-25000" dirty="0"/>
        </a:p>
      </dsp:txBody>
      <dsp:txXfrm>
        <a:off x="1608798" y="1458095"/>
        <a:ext cx="885550" cy="442775"/>
      </dsp:txXfrm>
    </dsp:sp>
    <dsp:sp modelId="{A3FA97D1-5BD6-4008-853E-401C21CFD06D}">
      <dsp:nvSpPr>
        <dsp:cNvPr id="0" name=""/>
        <dsp:cNvSpPr/>
      </dsp:nvSpPr>
      <dsp:spPr>
        <a:xfrm>
          <a:off x="537282" y="2086836"/>
          <a:ext cx="885550" cy="442775"/>
        </a:xfrm>
        <a:prstGeom prst="rect">
          <a:avLst/>
        </a:prstGeom>
        <a:solidFill>
          <a:schemeClr val="accent4"/>
        </a:solidFill>
        <a:ln w="25400" cap="flat" cmpd="sng" algn="ctr">
          <a:solidFill>
            <a:schemeClr val="accent4">
              <a:shade val="15000"/>
            </a:schemeClr>
          </a:solidFill>
          <a:prstDash val="solid"/>
        </a:ln>
        <a:effectLst/>
      </dsp:spPr>
      <dsp:style>
        <a:lnRef idx="2">
          <a:schemeClr val="accent4">
            <a:shade val="15000"/>
          </a:schemeClr>
        </a:lnRef>
        <a:fillRef idx="1">
          <a:schemeClr val="accent4"/>
        </a:fillRef>
        <a:effectRef idx="0">
          <a:schemeClr val="accent4"/>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Processor</a:t>
          </a:r>
          <a:r>
            <a:rPr lang="en-US" sz="1400" kern="1200" baseline="-25000" dirty="0"/>
            <a:t>1</a:t>
          </a:r>
          <a:endParaRPr lang="en-US" sz="1400" kern="1200" dirty="0"/>
        </a:p>
      </dsp:txBody>
      <dsp:txXfrm>
        <a:off x="537282" y="2086836"/>
        <a:ext cx="885550" cy="442775"/>
      </dsp:txXfrm>
    </dsp:sp>
    <dsp:sp modelId="{57D95651-A607-4454-AD5B-C4663C156726}">
      <dsp:nvSpPr>
        <dsp:cNvPr id="0" name=""/>
        <dsp:cNvSpPr/>
      </dsp:nvSpPr>
      <dsp:spPr>
        <a:xfrm>
          <a:off x="1524" y="2715577"/>
          <a:ext cx="885550" cy="442775"/>
        </a:xfrm>
        <a:prstGeom prst="rect">
          <a:avLst/>
        </a:prstGeom>
        <a:solidFill>
          <a:schemeClr val="accent5"/>
        </a:solidFill>
        <a:ln w="25400" cap="flat" cmpd="sng" algn="ctr">
          <a:solidFill>
            <a:schemeClr val="accent5">
              <a:shade val="15000"/>
            </a:schemeClr>
          </a:solidFill>
          <a:prstDash val="solid"/>
        </a:ln>
        <a:effectLst/>
      </dsp:spPr>
      <dsp:style>
        <a:lnRef idx="2">
          <a:schemeClr val="accent5">
            <a:shade val="15000"/>
          </a:schemeClr>
        </a:lnRef>
        <a:fillRef idx="1">
          <a:schemeClr val="accent5"/>
        </a:fillRef>
        <a:effectRef idx="0">
          <a:schemeClr val="accent5"/>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Core</a:t>
          </a:r>
        </a:p>
      </dsp:txBody>
      <dsp:txXfrm>
        <a:off x="1524" y="2715577"/>
        <a:ext cx="885550" cy="442775"/>
      </dsp:txXfrm>
    </dsp:sp>
    <dsp:sp modelId="{90503199-8449-4569-89D8-DF69E11D7107}">
      <dsp:nvSpPr>
        <dsp:cNvPr id="0" name=""/>
        <dsp:cNvSpPr/>
      </dsp:nvSpPr>
      <dsp:spPr>
        <a:xfrm>
          <a:off x="222911" y="3344318"/>
          <a:ext cx="885550" cy="442775"/>
        </a:xfrm>
        <a:prstGeom prst="flowChartTerminator">
          <a:avLst/>
        </a:prstGeom>
        <a:solidFill>
          <a:schemeClr val="accent6"/>
        </a:solidFill>
        <a:ln w="25400" cap="flat" cmpd="sng" algn="ctr">
          <a:solidFill>
            <a:schemeClr val="accent6">
              <a:shade val="15000"/>
            </a:schemeClr>
          </a:solidFill>
          <a:prstDash val="solid"/>
        </a:ln>
        <a:effectLst/>
      </dsp:spPr>
      <dsp:style>
        <a:lnRef idx="2">
          <a:schemeClr val="accent6">
            <a:shade val="15000"/>
          </a:schemeClr>
        </a:lnRef>
        <a:fillRef idx="1">
          <a:schemeClr val="accent6"/>
        </a:fillRef>
        <a:effectRef idx="0">
          <a:schemeClr val="accent6"/>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Task</a:t>
          </a:r>
          <a:r>
            <a:rPr lang="en-US" sz="1400" kern="1200" baseline="-25000" dirty="0"/>
            <a:t>1</a:t>
          </a:r>
          <a:endParaRPr lang="en-US" sz="1400" kern="1200" dirty="0"/>
        </a:p>
      </dsp:txBody>
      <dsp:txXfrm>
        <a:off x="264647" y="3409156"/>
        <a:ext cx="802078" cy="313099"/>
      </dsp:txXfrm>
    </dsp:sp>
    <dsp:sp modelId="{8DBEDA8A-2083-455F-9A89-0DF1D4635CB7}">
      <dsp:nvSpPr>
        <dsp:cNvPr id="0" name=""/>
        <dsp:cNvSpPr/>
      </dsp:nvSpPr>
      <dsp:spPr>
        <a:xfrm>
          <a:off x="1073040" y="2715577"/>
          <a:ext cx="885550" cy="442775"/>
        </a:xfrm>
        <a:prstGeom prst="rect">
          <a:avLst/>
        </a:prstGeom>
        <a:solidFill>
          <a:schemeClr val="accent5"/>
        </a:solidFill>
        <a:ln w="25400" cap="flat" cmpd="sng" algn="ctr">
          <a:solidFill>
            <a:schemeClr val="accent5">
              <a:shade val="15000"/>
            </a:schemeClr>
          </a:solidFill>
          <a:prstDash val="solid"/>
        </a:ln>
        <a:effectLst/>
      </dsp:spPr>
      <dsp:style>
        <a:lnRef idx="2">
          <a:schemeClr val="accent5">
            <a:shade val="15000"/>
          </a:schemeClr>
        </a:lnRef>
        <a:fillRef idx="1">
          <a:schemeClr val="accent5"/>
        </a:fillRef>
        <a:effectRef idx="0">
          <a:schemeClr val="accent5"/>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Core</a:t>
          </a:r>
          <a:endParaRPr lang="en-US" sz="1400" kern="1200" baseline="-25000" dirty="0"/>
        </a:p>
      </dsp:txBody>
      <dsp:txXfrm>
        <a:off x="1073040" y="2715577"/>
        <a:ext cx="885550" cy="442775"/>
      </dsp:txXfrm>
    </dsp:sp>
    <dsp:sp modelId="{57468670-5EE3-4B05-A1D8-F2BBB0DE8739}">
      <dsp:nvSpPr>
        <dsp:cNvPr id="0" name=""/>
        <dsp:cNvSpPr/>
      </dsp:nvSpPr>
      <dsp:spPr>
        <a:xfrm>
          <a:off x="1294427" y="3344318"/>
          <a:ext cx="885550" cy="442775"/>
        </a:xfrm>
        <a:prstGeom prst="flowChartTerminator">
          <a:avLst/>
        </a:prstGeom>
        <a:solidFill>
          <a:schemeClr val="accent6"/>
        </a:solidFill>
        <a:ln w="25400" cap="flat" cmpd="sng" algn="ctr">
          <a:solidFill>
            <a:schemeClr val="accent6">
              <a:shade val="15000"/>
            </a:schemeClr>
          </a:solidFill>
          <a:prstDash val="solid"/>
        </a:ln>
        <a:effectLst/>
      </dsp:spPr>
      <dsp:style>
        <a:lnRef idx="2">
          <a:schemeClr val="accent6">
            <a:shade val="15000"/>
          </a:schemeClr>
        </a:lnRef>
        <a:fillRef idx="1">
          <a:schemeClr val="accent6"/>
        </a:fillRef>
        <a:effectRef idx="0">
          <a:schemeClr val="accent6"/>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Task</a:t>
          </a:r>
          <a:r>
            <a:rPr lang="en-US" sz="1400" kern="1200" baseline="-25000" dirty="0"/>
            <a:t>2</a:t>
          </a:r>
          <a:endParaRPr lang="en-US" sz="1400" kern="1200" dirty="0"/>
        </a:p>
      </dsp:txBody>
      <dsp:txXfrm>
        <a:off x="1336163" y="3409156"/>
        <a:ext cx="802078" cy="313099"/>
      </dsp:txXfrm>
    </dsp:sp>
    <dsp:sp modelId="{FA9B40BC-BE17-445E-917A-D020E49E9EE1}">
      <dsp:nvSpPr>
        <dsp:cNvPr id="0" name=""/>
        <dsp:cNvSpPr/>
      </dsp:nvSpPr>
      <dsp:spPr>
        <a:xfrm>
          <a:off x="2680314" y="2086836"/>
          <a:ext cx="885550" cy="442775"/>
        </a:xfrm>
        <a:prstGeom prst="rect">
          <a:avLst/>
        </a:prstGeom>
        <a:solidFill>
          <a:schemeClr val="accent4"/>
        </a:solidFill>
        <a:ln w="25400" cap="flat" cmpd="sng" algn="ctr">
          <a:solidFill>
            <a:schemeClr val="accent4">
              <a:shade val="15000"/>
            </a:schemeClr>
          </a:solidFill>
          <a:prstDash val="solid"/>
        </a:ln>
        <a:effectLst/>
      </dsp:spPr>
      <dsp:style>
        <a:lnRef idx="2">
          <a:schemeClr val="accent4">
            <a:shade val="15000"/>
          </a:schemeClr>
        </a:lnRef>
        <a:fillRef idx="1">
          <a:schemeClr val="accent4"/>
        </a:fillRef>
        <a:effectRef idx="0">
          <a:schemeClr val="accent4"/>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Processor</a:t>
          </a:r>
        </a:p>
      </dsp:txBody>
      <dsp:txXfrm>
        <a:off x="2680314" y="2086836"/>
        <a:ext cx="885550" cy="442775"/>
      </dsp:txXfrm>
    </dsp:sp>
    <dsp:sp modelId="{9E768C6B-48AA-4745-AFAD-E830171D98E2}">
      <dsp:nvSpPr>
        <dsp:cNvPr id="0" name=""/>
        <dsp:cNvSpPr/>
      </dsp:nvSpPr>
      <dsp:spPr>
        <a:xfrm>
          <a:off x="2144556" y="2715577"/>
          <a:ext cx="885550" cy="442775"/>
        </a:xfrm>
        <a:prstGeom prst="rect">
          <a:avLst/>
        </a:prstGeom>
        <a:solidFill>
          <a:schemeClr val="accent5"/>
        </a:solidFill>
        <a:ln w="25400" cap="flat" cmpd="sng" algn="ctr">
          <a:solidFill>
            <a:schemeClr val="accent5">
              <a:shade val="15000"/>
            </a:schemeClr>
          </a:solidFill>
          <a:prstDash val="solid"/>
        </a:ln>
        <a:effectLst/>
      </dsp:spPr>
      <dsp:style>
        <a:lnRef idx="2">
          <a:schemeClr val="accent5">
            <a:shade val="15000"/>
          </a:schemeClr>
        </a:lnRef>
        <a:fillRef idx="1">
          <a:schemeClr val="accent5"/>
        </a:fillRef>
        <a:effectRef idx="0">
          <a:schemeClr val="accent5"/>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Core</a:t>
          </a:r>
        </a:p>
      </dsp:txBody>
      <dsp:txXfrm>
        <a:off x="2144556" y="2715577"/>
        <a:ext cx="885550" cy="442775"/>
      </dsp:txXfrm>
    </dsp:sp>
    <dsp:sp modelId="{F336A045-C213-4BEA-88E7-8CA87B77B341}">
      <dsp:nvSpPr>
        <dsp:cNvPr id="0" name=""/>
        <dsp:cNvSpPr/>
      </dsp:nvSpPr>
      <dsp:spPr>
        <a:xfrm>
          <a:off x="2365944" y="3344318"/>
          <a:ext cx="885550" cy="442775"/>
        </a:xfrm>
        <a:prstGeom prst="flowChartTerminator">
          <a:avLst/>
        </a:prstGeom>
        <a:solidFill>
          <a:schemeClr val="accent6"/>
        </a:solidFill>
        <a:ln w="25400" cap="flat" cmpd="sng" algn="ctr">
          <a:solidFill>
            <a:schemeClr val="accent6">
              <a:shade val="15000"/>
            </a:schemeClr>
          </a:solidFill>
          <a:prstDash val="solid"/>
        </a:ln>
        <a:effectLst/>
      </dsp:spPr>
      <dsp:style>
        <a:lnRef idx="2">
          <a:schemeClr val="accent6">
            <a:shade val="15000"/>
          </a:schemeClr>
        </a:lnRef>
        <a:fillRef idx="1">
          <a:schemeClr val="accent6"/>
        </a:fillRef>
        <a:effectRef idx="0">
          <a:schemeClr val="accent6"/>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Task</a:t>
          </a:r>
          <a:r>
            <a:rPr lang="en-US" sz="1400" kern="1200" baseline="-25000" dirty="0"/>
            <a:t>3</a:t>
          </a:r>
        </a:p>
      </dsp:txBody>
      <dsp:txXfrm>
        <a:off x="2407680" y="3409156"/>
        <a:ext cx="802078" cy="313099"/>
      </dsp:txXfrm>
    </dsp:sp>
    <dsp:sp modelId="{583B7862-79BE-4125-99C5-F2363A43DB3F}">
      <dsp:nvSpPr>
        <dsp:cNvPr id="0" name=""/>
        <dsp:cNvSpPr/>
      </dsp:nvSpPr>
      <dsp:spPr>
        <a:xfrm>
          <a:off x="3216072" y="2715577"/>
          <a:ext cx="885550" cy="442775"/>
        </a:xfrm>
        <a:prstGeom prst="rect">
          <a:avLst/>
        </a:prstGeom>
        <a:solidFill>
          <a:schemeClr val="accent5"/>
        </a:solidFill>
        <a:ln w="25400" cap="flat" cmpd="sng" algn="ctr">
          <a:solidFill>
            <a:schemeClr val="accent5">
              <a:shade val="15000"/>
            </a:schemeClr>
          </a:solidFill>
          <a:prstDash val="solid"/>
        </a:ln>
        <a:effectLst/>
      </dsp:spPr>
      <dsp:style>
        <a:lnRef idx="2">
          <a:schemeClr val="accent5">
            <a:shade val="15000"/>
          </a:schemeClr>
        </a:lnRef>
        <a:fillRef idx="1">
          <a:schemeClr val="accent5"/>
        </a:fillRef>
        <a:effectRef idx="0">
          <a:schemeClr val="accent5"/>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Core</a:t>
          </a:r>
        </a:p>
      </dsp:txBody>
      <dsp:txXfrm>
        <a:off x="3216072" y="2715577"/>
        <a:ext cx="885550" cy="442775"/>
      </dsp:txXfrm>
    </dsp:sp>
    <dsp:sp modelId="{2CB542B1-2493-4BD2-9146-281EC2143D6E}">
      <dsp:nvSpPr>
        <dsp:cNvPr id="0" name=""/>
        <dsp:cNvSpPr/>
      </dsp:nvSpPr>
      <dsp:spPr>
        <a:xfrm>
          <a:off x="3437460" y="3344318"/>
          <a:ext cx="885550" cy="442775"/>
        </a:xfrm>
        <a:prstGeom prst="flowChartTerminator">
          <a:avLst/>
        </a:prstGeom>
        <a:solidFill>
          <a:schemeClr val="accent6"/>
        </a:solidFill>
        <a:ln w="25400" cap="flat" cmpd="sng" algn="ctr">
          <a:solidFill>
            <a:schemeClr val="accent6">
              <a:shade val="15000"/>
            </a:schemeClr>
          </a:solidFill>
          <a:prstDash val="solid"/>
        </a:ln>
        <a:effectLst/>
      </dsp:spPr>
      <dsp:style>
        <a:lnRef idx="2">
          <a:schemeClr val="accent6">
            <a:shade val="15000"/>
          </a:schemeClr>
        </a:lnRef>
        <a:fillRef idx="1">
          <a:schemeClr val="accent6"/>
        </a:fillRef>
        <a:effectRef idx="0">
          <a:schemeClr val="accent6"/>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Task</a:t>
          </a:r>
          <a:r>
            <a:rPr lang="en-US" sz="1400" kern="1200" baseline="-25000" dirty="0"/>
            <a:t>4</a:t>
          </a:r>
          <a:endParaRPr lang="en-US" sz="1400" kern="1200" dirty="0"/>
        </a:p>
      </dsp:txBody>
      <dsp:txXfrm>
        <a:off x="3479196" y="3409156"/>
        <a:ext cx="802078" cy="313099"/>
      </dsp:txXfrm>
    </dsp:sp>
    <dsp:sp modelId="{88B642D5-4B60-480A-913A-F31003B0C41E}">
      <dsp:nvSpPr>
        <dsp:cNvPr id="0" name=""/>
        <dsp:cNvSpPr/>
      </dsp:nvSpPr>
      <dsp:spPr>
        <a:xfrm>
          <a:off x="5894863" y="1458095"/>
          <a:ext cx="885550" cy="442775"/>
        </a:xfrm>
        <a:prstGeom prst="rect">
          <a:avLst/>
        </a:prstGeom>
        <a:solidFill>
          <a:schemeClr val="accent3"/>
        </a:solidFill>
        <a:ln w="25400" cap="flat" cmpd="sng" algn="ctr">
          <a:solidFill>
            <a:schemeClr val="accent3">
              <a:shade val="15000"/>
            </a:schemeClr>
          </a:solidFill>
          <a:prstDash val="solid"/>
        </a:ln>
        <a:effectLst/>
      </dsp:spPr>
      <dsp:style>
        <a:lnRef idx="2">
          <a:schemeClr val="accent3">
            <a:shade val="15000"/>
          </a:schemeClr>
        </a:lnRef>
        <a:fillRef idx="1">
          <a:schemeClr val="accent3"/>
        </a:fillRef>
        <a:effectRef idx="0">
          <a:schemeClr val="accent3"/>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Node</a:t>
          </a:r>
        </a:p>
      </dsp:txBody>
      <dsp:txXfrm>
        <a:off x="5894863" y="1458095"/>
        <a:ext cx="885550" cy="442775"/>
      </dsp:txXfrm>
    </dsp:sp>
    <dsp:sp modelId="{60021657-9451-477A-9A60-43EFCD73E3C6}">
      <dsp:nvSpPr>
        <dsp:cNvPr id="0" name=""/>
        <dsp:cNvSpPr/>
      </dsp:nvSpPr>
      <dsp:spPr>
        <a:xfrm>
          <a:off x="4823347" y="2086836"/>
          <a:ext cx="885550" cy="442775"/>
        </a:xfrm>
        <a:prstGeom prst="rect">
          <a:avLst/>
        </a:prstGeom>
        <a:solidFill>
          <a:schemeClr val="accent4"/>
        </a:solidFill>
        <a:ln w="25400" cap="flat" cmpd="sng" algn="ctr">
          <a:solidFill>
            <a:schemeClr val="accent4">
              <a:shade val="15000"/>
            </a:schemeClr>
          </a:solidFill>
          <a:prstDash val="solid"/>
        </a:ln>
        <a:effectLst/>
      </dsp:spPr>
      <dsp:style>
        <a:lnRef idx="2">
          <a:schemeClr val="accent4">
            <a:shade val="15000"/>
          </a:schemeClr>
        </a:lnRef>
        <a:fillRef idx="1">
          <a:schemeClr val="accent4"/>
        </a:fillRef>
        <a:effectRef idx="0">
          <a:schemeClr val="accent4"/>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Processor</a:t>
          </a:r>
        </a:p>
      </dsp:txBody>
      <dsp:txXfrm>
        <a:off x="4823347" y="2086836"/>
        <a:ext cx="885550" cy="442775"/>
      </dsp:txXfrm>
    </dsp:sp>
    <dsp:sp modelId="{06A1E82A-0EF6-40B9-B19C-14C8072B7804}">
      <dsp:nvSpPr>
        <dsp:cNvPr id="0" name=""/>
        <dsp:cNvSpPr/>
      </dsp:nvSpPr>
      <dsp:spPr>
        <a:xfrm>
          <a:off x="4287588" y="2715577"/>
          <a:ext cx="885550" cy="442775"/>
        </a:xfrm>
        <a:prstGeom prst="rect">
          <a:avLst/>
        </a:prstGeom>
        <a:solidFill>
          <a:schemeClr val="accent5"/>
        </a:solidFill>
        <a:ln w="25400" cap="flat" cmpd="sng" algn="ctr">
          <a:solidFill>
            <a:schemeClr val="accent5">
              <a:shade val="15000"/>
            </a:schemeClr>
          </a:solidFill>
          <a:prstDash val="solid"/>
        </a:ln>
        <a:effectLst/>
      </dsp:spPr>
      <dsp:style>
        <a:lnRef idx="2">
          <a:schemeClr val="accent5">
            <a:shade val="15000"/>
          </a:schemeClr>
        </a:lnRef>
        <a:fillRef idx="1">
          <a:schemeClr val="accent5"/>
        </a:fillRef>
        <a:effectRef idx="0">
          <a:schemeClr val="accent5"/>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Core</a:t>
          </a:r>
        </a:p>
      </dsp:txBody>
      <dsp:txXfrm>
        <a:off x="4287588" y="2715577"/>
        <a:ext cx="885550" cy="442775"/>
      </dsp:txXfrm>
    </dsp:sp>
    <dsp:sp modelId="{A4D5853C-434F-4551-A55F-99B116220922}">
      <dsp:nvSpPr>
        <dsp:cNvPr id="0" name=""/>
        <dsp:cNvSpPr/>
      </dsp:nvSpPr>
      <dsp:spPr>
        <a:xfrm>
          <a:off x="4508976" y="3344318"/>
          <a:ext cx="885550" cy="442775"/>
        </a:xfrm>
        <a:prstGeom prst="flowChartTerminator">
          <a:avLst/>
        </a:prstGeom>
        <a:solidFill>
          <a:schemeClr val="accent6"/>
        </a:solidFill>
        <a:ln w="25400" cap="flat" cmpd="sng" algn="ctr">
          <a:solidFill>
            <a:schemeClr val="accent6">
              <a:shade val="15000"/>
            </a:schemeClr>
          </a:solidFill>
          <a:prstDash val="solid"/>
        </a:ln>
        <a:effectLst/>
      </dsp:spPr>
      <dsp:style>
        <a:lnRef idx="2">
          <a:schemeClr val="accent6">
            <a:shade val="15000"/>
          </a:schemeClr>
        </a:lnRef>
        <a:fillRef idx="1">
          <a:schemeClr val="accent6"/>
        </a:fillRef>
        <a:effectRef idx="0">
          <a:schemeClr val="accent6"/>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Task</a:t>
          </a:r>
          <a:r>
            <a:rPr lang="en-US" sz="1400" kern="1200" baseline="-25000" dirty="0"/>
            <a:t>5</a:t>
          </a:r>
          <a:endParaRPr lang="en-US" sz="1400" kern="1200" dirty="0"/>
        </a:p>
      </dsp:txBody>
      <dsp:txXfrm>
        <a:off x="4550712" y="3409156"/>
        <a:ext cx="802078" cy="313099"/>
      </dsp:txXfrm>
    </dsp:sp>
    <dsp:sp modelId="{E2D8060F-16D8-4B83-BABC-10165EBF1CAD}">
      <dsp:nvSpPr>
        <dsp:cNvPr id="0" name=""/>
        <dsp:cNvSpPr/>
      </dsp:nvSpPr>
      <dsp:spPr>
        <a:xfrm>
          <a:off x="5359105" y="2715577"/>
          <a:ext cx="885550" cy="442775"/>
        </a:xfrm>
        <a:prstGeom prst="rect">
          <a:avLst/>
        </a:prstGeom>
        <a:solidFill>
          <a:schemeClr val="accent5"/>
        </a:solidFill>
        <a:ln w="25400" cap="flat" cmpd="sng" algn="ctr">
          <a:solidFill>
            <a:schemeClr val="accent5">
              <a:shade val="15000"/>
            </a:schemeClr>
          </a:solidFill>
          <a:prstDash val="solid"/>
        </a:ln>
        <a:effectLst/>
      </dsp:spPr>
      <dsp:style>
        <a:lnRef idx="2">
          <a:schemeClr val="accent5">
            <a:shade val="15000"/>
          </a:schemeClr>
        </a:lnRef>
        <a:fillRef idx="1">
          <a:schemeClr val="accent5"/>
        </a:fillRef>
        <a:effectRef idx="0">
          <a:schemeClr val="accent5"/>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Core</a:t>
          </a:r>
        </a:p>
      </dsp:txBody>
      <dsp:txXfrm>
        <a:off x="5359105" y="2715577"/>
        <a:ext cx="885550" cy="442775"/>
      </dsp:txXfrm>
    </dsp:sp>
    <dsp:sp modelId="{542C40A6-7170-4C11-A121-34C6ADC5E028}">
      <dsp:nvSpPr>
        <dsp:cNvPr id="0" name=""/>
        <dsp:cNvSpPr/>
      </dsp:nvSpPr>
      <dsp:spPr>
        <a:xfrm>
          <a:off x="5580492" y="3344318"/>
          <a:ext cx="885550" cy="442775"/>
        </a:xfrm>
        <a:prstGeom prst="flowChartTerminator">
          <a:avLst/>
        </a:prstGeom>
        <a:solidFill>
          <a:schemeClr val="accent6"/>
        </a:solidFill>
        <a:ln w="25400" cap="flat" cmpd="sng" algn="ctr">
          <a:solidFill>
            <a:schemeClr val="accent6">
              <a:shade val="15000"/>
            </a:schemeClr>
          </a:solidFill>
          <a:prstDash val="solid"/>
        </a:ln>
        <a:effectLst/>
      </dsp:spPr>
      <dsp:style>
        <a:lnRef idx="2">
          <a:schemeClr val="accent6">
            <a:shade val="15000"/>
          </a:schemeClr>
        </a:lnRef>
        <a:fillRef idx="1">
          <a:schemeClr val="accent6"/>
        </a:fillRef>
        <a:effectRef idx="0">
          <a:schemeClr val="accent6"/>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Task</a:t>
          </a:r>
          <a:r>
            <a:rPr lang="en-US" sz="1400" kern="1200" baseline="-25000" dirty="0"/>
            <a:t>6</a:t>
          </a:r>
          <a:endParaRPr lang="en-US" sz="1400" kern="1200" dirty="0"/>
        </a:p>
      </dsp:txBody>
      <dsp:txXfrm>
        <a:off x="5622228" y="3409156"/>
        <a:ext cx="802078" cy="313099"/>
      </dsp:txXfrm>
    </dsp:sp>
    <dsp:sp modelId="{13374AA0-3E7A-4471-8F00-B46EE0328304}">
      <dsp:nvSpPr>
        <dsp:cNvPr id="0" name=""/>
        <dsp:cNvSpPr/>
      </dsp:nvSpPr>
      <dsp:spPr>
        <a:xfrm>
          <a:off x="6966379" y="2086836"/>
          <a:ext cx="885550" cy="442775"/>
        </a:xfrm>
        <a:prstGeom prst="rect">
          <a:avLst/>
        </a:prstGeom>
        <a:solidFill>
          <a:schemeClr val="accent4"/>
        </a:solidFill>
        <a:ln w="25400" cap="flat" cmpd="sng" algn="ctr">
          <a:solidFill>
            <a:schemeClr val="accent4">
              <a:shade val="15000"/>
            </a:schemeClr>
          </a:solidFill>
          <a:prstDash val="solid"/>
        </a:ln>
        <a:effectLst/>
      </dsp:spPr>
      <dsp:style>
        <a:lnRef idx="2">
          <a:schemeClr val="accent4">
            <a:shade val="15000"/>
          </a:schemeClr>
        </a:lnRef>
        <a:fillRef idx="1">
          <a:schemeClr val="accent4"/>
        </a:fillRef>
        <a:effectRef idx="0">
          <a:schemeClr val="accent4"/>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Processor</a:t>
          </a:r>
        </a:p>
      </dsp:txBody>
      <dsp:txXfrm>
        <a:off x="6966379" y="2086836"/>
        <a:ext cx="885550" cy="442775"/>
      </dsp:txXfrm>
    </dsp:sp>
    <dsp:sp modelId="{178A75AC-4D49-4EDE-A788-C058C3129C4F}">
      <dsp:nvSpPr>
        <dsp:cNvPr id="0" name=""/>
        <dsp:cNvSpPr/>
      </dsp:nvSpPr>
      <dsp:spPr>
        <a:xfrm>
          <a:off x="6430621" y="2715577"/>
          <a:ext cx="885550" cy="442775"/>
        </a:xfrm>
        <a:prstGeom prst="rect">
          <a:avLst/>
        </a:prstGeom>
        <a:solidFill>
          <a:schemeClr val="accent5"/>
        </a:solidFill>
        <a:ln w="25400" cap="flat" cmpd="sng" algn="ctr">
          <a:solidFill>
            <a:schemeClr val="accent5">
              <a:shade val="15000"/>
            </a:schemeClr>
          </a:solidFill>
          <a:prstDash val="solid"/>
        </a:ln>
        <a:effectLst/>
      </dsp:spPr>
      <dsp:style>
        <a:lnRef idx="2">
          <a:schemeClr val="accent5">
            <a:shade val="15000"/>
          </a:schemeClr>
        </a:lnRef>
        <a:fillRef idx="1">
          <a:schemeClr val="accent5"/>
        </a:fillRef>
        <a:effectRef idx="0">
          <a:schemeClr val="accent5"/>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Core</a:t>
          </a:r>
        </a:p>
      </dsp:txBody>
      <dsp:txXfrm>
        <a:off x="6430621" y="2715577"/>
        <a:ext cx="885550" cy="442775"/>
      </dsp:txXfrm>
    </dsp:sp>
    <dsp:sp modelId="{3CB53250-8DEB-4BF9-B639-BC8C03CC2443}">
      <dsp:nvSpPr>
        <dsp:cNvPr id="0" name=""/>
        <dsp:cNvSpPr/>
      </dsp:nvSpPr>
      <dsp:spPr>
        <a:xfrm>
          <a:off x="6652009" y="3344318"/>
          <a:ext cx="885550" cy="442775"/>
        </a:xfrm>
        <a:prstGeom prst="flowChartTerminator">
          <a:avLst/>
        </a:prstGeom>
        <a:solidFill>
          <a:schemeClr val="accent6"/>
        </a:solidFill>
        <a:ln w="25400" cap="flat" cmpd="sng" algn="ctr">
          <a:solidFill>
            <a:schemeClr val="accent6">
              <a:shade val="15000"/>
            </a:schemeClr>
          </a:solidFill>
          <a:prstDash val="solid"/>
        </a:ln>
        <a:effectLst/>
      </dsp:spPr>
      <dsp:style>
        <a:lnRef idx="2">
          <a:schemeClr val="accent6">
            <a:shade val="15000"/>
          </a:schemeClr>
        </a:lnRef>
        <a:fillRef idx="1">
          <a:schemeClr val="accent6"/>
        </a:fillRef>
        <a:effectRef idx="0">
          <a:schemeClr val="accent6"/>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Task</a:t>
          </a:r>
          <a:r>
            <a:rPr lang="en-US" sz="1400" kern="1200" baseline="-25000" dirty="0"/>
            <a:t>…</a:t>
          </a:r>
          <a:endParaRPr lang="en-US" sz="1400" kern="1200" dirty="0"/>
        </a:p>
      </dsp:txBody>
      <dsp:txXfrm>
        <a:off x="6693745" y="3409156"/>
        <a:ext cx="802078" cy="313099"/>
      </dsp:txXfrm>
    </dsp:sp>
    <dsp:sp modelId="{81343267-98D8-4242-A80C-4CEB5E3E2698}">
      <dsp:nvSpPr>
        <dsp:cNvPr id="0" name=""/>
        <dsp:cNvSpPr/>
      </dsp:nvSpPr>
      <dsp:spPr>
        <a:xfrm>
          <a:off x="7502137" y="2715577"/>
          <a:ext cx="885550" cy="442775"/>
        </a:xfrm>
        <a:prstGeom prst="rect">
          <a:avLst/>
        </a:prstGeom>
        <a:solidFill>
          <a:schemeClr val="accent5"/>
        </a:solidFill>
        <a:ln w="25400" cap="flat" cmpd="sng" algn="ctr">
          <a:solidFill>
            <a:schemeClr val="accent5">
              <a:shade val="15000"/>
            </a:schemeClr>
          </a:solidFill>
          <a:prstDash val="solid"/>
        </a:ln>
        <a:effectLst/>
      </dsp:spPr>
      <dsp:style>
        <a:lnRef idx="2">
          <a:schemeClr val="accent5">
            <a:shade val="15000"/>
          </a:schemeClr>
        </a:lnRef>
        <a:fillRef idx="1">
          <a:schemeClr val="accent5"/>
        </a:fillRef>
        <a:effectRef idx="0">
          <a:schemeClr val="accent5"/>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Core</a:t>
          </a:r>
        </a:p>
      </dsp:txBody>
      <dsp:txXfrm>
        <a:off x="7502137" y="2715577"/>
        <a:ext cx="885550" cy="442775"/>
      </dsp:txXfrm>
    </dsp:sp>
    <dsp:sp modelId="{8B3CF149-CDD0-4E6B-90D6-B63132A051FF}">
      <dsp:nvSpPr>
        <dsp:cNvPr id="0" name=""/>
        <dsp:cNvSpPr/>
      </dsp:nvSpPr>
      <dsp:spPr>
        <a:xfrm>
          <a:off x="7723525" y="3344318"/>
          <a:ext cx="885550" cy="442775"/>
        </a:xfrm>
        <a:prstGeom prst="flowChartTerminator">
          <a:avLst/>
        </a:prstGeom>
        <a:solidFill>
          <a:schemeClr val="accent6"/>
        </a:solidFill>
        <a:ln w="25400" cap="flat" cmpd="sng" algn="ctr">
          <a:solidFill>
            <a:schemeClr val="accent6">
              <a:shade val="15000"/>
            </a:schemeClr>
          </a:solidFill>
          <a:prstDash val="solid"/>
        </a:ln>
        <a:effectLst/>
      </dsp:spPr>
      <dsp:style>
        <a:lnRef idx="2">
          <a:schemeClr val="accent6">
            <a:shade val="15000"/>
          </a:schemeClr>
        </a:lnRef>
        <a:fillRef idx="1">
          <a:schemeClr val="accent6"/>
        </a:fillRef>
        <a:effectRef idx="0">
          <a:schemeClr val="accent6"/>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err="1"/>
            <a:t>Task</a:t>
          </a:r>
          <a:r>
            <a:rPr lang="en-US" sz="1400" kern="1200" baseline="-25000" dirty="0" err="1"/>
            <a:t>n</a:t>
          </a:r>
          <a:endParaRPr lang="en-US" sz="1400" kern="1200" dirty="0"/>
        </a:p>
      </dsp:txBody>
      <dsp:txXfrm>
        <a:off x="7765261" y="3409156"/>
        <a:ext cx="802078" cy="31309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84BD765-B9A7-4310-8D07-D6DFDE6D82CE}">
      <dsp:nvSpPr>
        <dsp:cNvPr id="0" name=""/>
        <dsp:cNvSpPr/>
      </dsp:nvSpPr>
      <dsp:spPr>
        <a:xfrm>
          <a:off x="0" y="640865"/>
          <a:ext cx="1346323" cy="257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456" tIns="33020" rIns="92456" bIns="33020" numCol="1" spcCol="1270" anchor="ctr" anchorCtr="0">
          <a:noAutofit/>
        </a:bodyPr>
        <a:lstStyle/>
        <a:p>
          <a:pPr marL="0" lvl="0" indent="0" algn="r" defTabSz="577850">
            <a:lnSpc>
              <a:spcPct val="90000"/>
            </a:lnSpc>
            <a:spcBef>
              <a:spcPct val="0"/>
            </a:spcBef>
            <a:spcAft>
              <a:spcPct val="35000"/>
            </a:spcAft>
            <a:buNone/>
          </a:pPr>
          <a:r>
            <a:rPr lang="en-US" sz="1300" kern="1200" dirty="0"/>
            <a:t>Base Image</a:t>
          </a:r>
        </a:p>
      </dsp:txBody>
      <dsp:txXfrm>
        <a:off x="0" y="640865"/>
        <a:ext cx="1346323" cy="257400"/>
      </dsp:txXfrm>
    </dsp:sp>
    <dsp:sp modelId="{AC558B00-67F4-41AA-9699-8651313D3CEE}">
      <dsp:nvSpPr>
        <dsp:cNvPr id="0" name=""/>
        <dsp:cNvSpPr/>
      </dsp:nvSpPr>
      <dsp:spPr>
        <a:xfrm>
          <a:off x="1346323" y="632821"/>
          <a:ext cx="269264" cy="273487"/>
        </a:xfrm>
        <a:prstGeom prst="leftBrace">
          <a:avLst>
            <a:gd name="adj1" fmla="val 35000"/>
            <a:gd name="adj2" fmla="val 5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D128469-226E-463C-B864-D629F861FD42}">
      <dsp:nvSpPr>
        <dsp:cNvPr id="0" name=""/>
        <dsp:cNvSpPr/>
      </dsp:nvSpPr>
      <dsp:spPr>
        <a:xfrm>
          <a:off x="1723294" y="632821"/>
          <a:ext cx="3662001" cy="273487"/>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114300" lvl="1" indent="-114300" algn="l" defTabSz="577850">
            <a:lnSpc>
              <a:spcPct val="90000"/>
            </a:lnSpc>
            <a:spcBef>
              <a:spcPct val="0"/>
            </a:spcBef>
            <a:spcAft>
              <a:spcPct val="15000"/>
            </a:spcAft>
            <a:buChar char="•"/>
          </a:pPr>
          <a:r>
            <a:rPr lang="en-US" sz="1300" kern="1200" dirty="0"/>
            <a:t>FROM </a:t>
          </a:r>
          <a:r>
            <a:rPr lang="en-US" sz="1300" kern="1200" dirty="0" err="1"/>
            <a:t>ubuntu:latest</a:t>
          </a:r>
          <a:endParaRPr lang="en-US" sz="1300" kern="1200" dirty="0"/>
        </a:p>
      </dsp:txBody>
      <dsp:txXfrm>
        <a:off x="1723294" y="632821"/>
        <a:ext cx="3662001" cy="273487"/>
      </dsp:txXfrm>
    </dsp:sp>
    <dsp:sp modelId="{260AC3A8-B49B-4C04-B6E9-F3BD9E30495A}">
      <dsp:nvSpPr>
        <dsp:cNvPr id="0" name=""/>
        <dsp:cNvSpPr/>
      </dsp:nvSpPr>
      <dsp:spPr>
        <a:xfrm>
          <a:off x="0" y="1045611"/>
          <a:ext cx="1346323" cy="257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456" tIns="33020" rIns="92456" bIns="33020" numCol="1" spcCol="1270" anchor="ctr" anchorCtr="0">
          <a:noAutofit/>
        </a:bodyPr>
        <a:lstStyle/>
        <a:p>
          <a:pPr marL="0" lvl="0" indent="0" algn="r" defTabSz="577850">
            <a:lnSpc>
              <a:spcPct val="90000"/>
            </a:lnSpc>
            <a:spcBef>
              <a:spcPct val="0"/>
            </a:spcBef>
            <a:spcAft>
              <a:spcPct val="35000"/>
            </a:spcAft>
            <a:buNone/>
          </a:pPr>
          <a:r>
            <a:rPr lang="en-US" sz="1300" kern="1200" dirty="0"/>
            <a:t>Labels</a:t>
          </a:r>
        </a:p>
      </dsp:txBody>
      <dsp:txXfrm>
        <a:off x="0" y="1045611"/>
        <a:ext cx="1346323" cy="257400"/>
      </dsp:txXfrm>
    </dsp:sp>
    <dsp:sp modelId="{7255AB90-ADAC-44BE-86A4-39D59D810934}">
      <dsp:nvSpPr>
        <dsp:cNvPr id="0" name=""/>
        <dsp:cNvSpPr/>
      </dsp:nvSpPr>
      <dsp:spPr>
        <a:xfrm>
          <a:off x="1346323" y="953108"/>
          <a:ext cx="269264" cy="442406"/>
        </a:xfrm>
        <a:prstGeom prst="leftBrace">
          <a:avLst>
            <a:gd name="adj1" fmla="val 35000"/>
            <a:gd name="adj2" fmla="val 5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D7975A0-F303-4034-9170-5E1FB2FD4124}">
      <dsp:nvSpPr>
        <dsp:cNvPr id="0" name=""/>
        <dsp:cNvSpPr/>
      </dsp:nvSpPr>
      <dsp:spPr>
        <a:xfrm>
          <a:off x="1723294" y="953108"/>
          <a:ext cx="3662001" cy="442406"/>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114300" lvl="1" indent="-114300" algn="l" defTabSz="577850">
            <a:lnSpc>
              <a:spcPct val="90000"/>
            </a:lnSpc>
            <a:spcBef>
              <a:spcPct val="0"/>
            </a:spcBef>
            <a:spcAft>
              <a:spcPct val="15000"/>
            </a:spcAft>
            <a:buChar char="•"/>
          </a:pPr>
          <a:r>
            <a:rPr lang="en-US" sz="1300" kern="1200" dirty="0"/>
            <a:t>LABEL maintainer="Colby T. Ford &lt;</a:t>
          </a:r>
          <a:r>
            <a:rPr lang="en-US" sz="1300" kern="1200" dirty="0" err="1"/>
            <a:t>colby@tuple.xyz</a:t>
          </a:r>
          <a:r>
            <a:rPr lang="en-US" sz="1300" kern="1200" dirty="0"/>
            <a:t>&gt;"</a:t>
          </a:r>
        </a:p>
      </dsp:txBody>
      <dsp:txXfrm>
        <a:off x="1723294" y="953108"/>
        <a:ext cx="3662001" cy="442406"/>
      </dsp:txXfrm>
    </dsp:sp>
    <dsp:sp modelId="{541FBA64-DA70-47DE-AC26-B75153711BEF}">
      <dsp:nvSpPr>
        <dsp:cNvPr id="0" name=""/>
        <dsp:cNvSpPr/>
      </dsp:nvSpPr>
      <dsp:spPr>
        <a:xfrm>
          <a:off x="0" y="1450358"/>
          <a:ext cx="1346323" cy="257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456" tIns="33020" rIns="92456" bIns="33020" numCol="1" spcCol="1270" anchor="ctr" anchorCtr="0">
          <a:noAutofit/>
        </a:bodyPr>
        <a:lstStyle/>
        <a:p>
          <a:pPr marL="0" lvl="0" indent="0" algn="r" defTabSz="577850">
            <a:lnSpc>
              <a:spcPct val="90000"/>
            </a:lnSpc>
            <a:spcBef>
              <a:spcPct val="0"/>
            </a:spcBef>
            <a:spcAft>
              <a:spcPct val="35000"/>
            </a:spcAft>
            <a:buNone/>
          </a:pPr>
          <a:r>
            <a:rPr lang="en-US" sz="1300" kern="1200" dirty="0"/>
            <a:t>Dependencies</a:t>
          </a:r>
        </a:p>
      </dsp:txBody>
      <dsp:txXfrm>
        <a:off x="0" y="1450358"/>
        <a:ext cx="1346323" cy="257400"/>
      </dsp:txXfrm>
    </dsp:sp>
    <dsp:sp modelId="{3D14A678-2EA7-4592-9410-291C73482D3E}">
      <dsp:nvSpPr>
        <dsp:cNvPr id="0" name=""/>
        <dsp:cNvSpPr/>
      </dsp:nvSpPr>
      <dsp:spPr>
        <a:xfrm>
          <a:off x="1346323" y="1442315"/>
          <a:ext cx="269264" cy="273487"/>
        </a:xfrm>
        <a:prstGeom prst="leftBrace">
          <a:avLst>
            <a:gd name="adj1" fmla="val 35000"/>
            <a:gd name="adj2" fmla="val 5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A937810-392D-479F-BF49-7E143F35481D}">
      <dsp:nvSpPr>
        <dsp:cNvPr id="0" name=""/>
        <dsp:cNvSpPr/>
      </dsp:nvSpPr>
      <dsp:spPr>
        <a:xfrm>
          <a:off x="1723294" y="1442315"/>
          <a:ext cx="3662001" cy="273487"/>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114300" lvl="1" indent="-114300" algn="l" defTabSz="577850">
            <a:lnSpc>
              <a:spcPct val="90000"/>
            </a:lnSpc>
            <a:spcBef>
              <a:spcPct val="0"/>
            </a:spcBef>
            <a:spcAft>
              <a:spcPct val="15000"/>
            </a:spcAft>
            <a:buChar char="•"/>
          </a:pPr>
          <a:r>
            <a:rPr lang="en-US" sz="1300" kern="1200" dirty="0"/>
            <a:t>apt-get install -y git </a:t>
          </a:r>
          <a:r>
            <a:rPr lang="en-US" sz="1300" kern="1200" dirty="0" err="1"/>
            <a:t>cmake</a:t>
          </a:r>
          <a:r>
            <a:rPr lang="en-US" sz="1300" kern="1200" dirty="0"/>
            <a:t> python3 …</a:t>
          </a:r>
        </a:p>
      </dsp:txBody>
      <dsp:txXfrm>
        <a:off x="1723294" y="1442315"/>
        <a:ext cx="3662001" cy="273487"/>
      </dsp:txXfrm>
    </dsp:sp>
    <dsp:sp modelId="{CD9C36CB-6639-4BF0-B3B1-CF96ACDE32A4}">
      <dsp:nvSpPr>
        <dsp:cNvPr id="0" name=""/>
        <dsp:cNvSpPr/>
      </dsp:nvSpPr>
      <dsp:spPr>
        <a:xfrm>
          <a:off x="0" y="1770646"/>
          <a:ext cx="1346323" cy="257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456" tIns="33020" rIns="92456" bIns="33020" numCol="1" spcCol="1270" anchor="ctr" anchorCtr="0">
          <a:noAutofit/>
        </a:bodyPr>
        <a:lstStyle/>
        <a:p>
          <a:pPr marL="0" lvl="0" indent="0" algn="r" defTabSz="577850">
            <a:lnSpc>
              <a:spcPct val="90000"/>
            </a:lnSpc>
            <a:spcBef>
              <a:spcPct val="0"/>
            </a:spcBef>
            <a:spcAft>
              <a:spcPct val="35000"/>
            </a:spcAft>
            <a:buNone/>
          </a:pPr>
          <a:r>
            <a:rPr lang="en-US" sz="1300" kern="1200" dirty="0"/>
            <a:t>Environment</a:t>
          </a:r>
        </a:p>
      </dsp:txBody>
      <dsp:txXfrm>
        <a:off x="0" y="1770646"/>
        <a:ext cx="1346323" cy="257400"/>
      </dsp:txXfrm>
    </dsp:sp>
    <dsp:sp modelId="{2D12BB5D-7E3A-4A21-AA34-9B9B14DF86AB}">
      <dsp:nvSpPr>
        <dsp:cNvPr id="0" name=""/>
        <dsp:cNvSpPr/>
      </dsp:nvSpPr>
      <dsp:spPr>
        <a:xfrm>
          <a:off x="1346323" y="1762602"/>
          <a:ext cx="269264" cy="273487"/>
        </a:xfrm>
        <a:prstGeom prst="leftBrace">
          <a:avLst>
            <a:gd name="adj1" fmla="val 35000"/>
            <a:gd name="adj2" fmla="val 5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01A4907-0F22-49CD-89A1-CDD34D61F958}">
      <dsp:nvSpPr>
        <dsp:cNvPr id="0" name=""/>
        <dsp:cNvSpPr/>
      </dsp:nvSpPr>
      <dsp:spPr>
        <a:xfrm>
          <a:off x="1723294" y="1762602"/>
          <a:ext cx="3662001" cy="273487"/>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114300" lvl="1" indent="-114300" algn="l" defTabSz="577850">
            <a:lnSpc>
              <a:spcPct val="90000"/>
            </a:lnSpc>
            <a:spcBef>
              <a:spcPct val="0"/>
            </a:spcBef>
            <a:spcAft>
              <a:spcPct val="15000"/>
            </a:spcAft>
            <a:buChar char="•"/>
          </a:pPr>
          <a:r>
            <a:rPr lang="en-US" sz="1300" kern="1200" dirty="0"/>
            <a:t>ENV key=value</a:t>
          </a:r>
        </a:p>
      </dsp:txBody>
      <dsp:txXfrm>
        <a:off x="1723294" y="1762602"/>
        <a:ext cx="3662001" cy="273487"/>
      </dsp:txXfrm>
    </dsp:sp>
    <dsp:sp modelId="{D04314CB-64D8-41AB-898D-4C45D0A14BF7}">
      <dsp:nvSpPr>
        <dsp:cNvPr id="0" name=""/>
        <dsp:cNvSpPr/>
      </dsp:nvSpPr>
      <dsp:spPr>
        <a:xfrm>
          <a:off x="0" y="2292027"/>
          <a:ext cx="1346323" cy="257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456" tIns="33020" rIns="92456" bIns="33020" numCol="1" spcCol="1270" anchor="ctr" anchorCtr="0">
          <a:noAutofit/>
        </a:bodyPr>
        <a:lstStyle/>
        <a:p>
          <a:pPr marL="0" lvl="0" indent="0" algn="r" defTabSz="577850">
            <a:lnSpc>
              <a:spcPct val="90000"/>
            </a:lnSpc>
            <a:spcBef>
              <a:spcPct val="0"/>
            </a:spcBef>
            <a:spcAft>
              <a:spcPct val="35000"/>
            </a:spcAft>
            <a:buNone/>
          </a:pPr>
          <a:r>
            <a:rPr lang="en-US" sz="1300" kern="1200" dirty="0"/>
            <a:t>Commands</a:t>
          </a:r>
        </a:p>
      </dsp:txBody>
      <dsp:txXfrm>
        <a:off x="0" y="2292027"/>
        <a:ext cx="1346323" cy="257400"/>
      </dsp:txXfrm>
    </dsp:sp>
    <dsp:sp modelId="{B255FA2C-0984-4E44-99E2-CAB0BD530AF4}">
      <dsp:nvSpPr>
        <dsp:cNvPr id="0" name=""/>
        <dsp:cNvSpPr/>
      </dsp:nvSpPr>
      <dsp:spPr>
        <a:xfrm>
          <a:off x="1346323" y="2082890"/>
          <a:ext cx="269264" cy="675675"/>
        </a:xfrm>
        <a:prstGeom prst="leftBrace">
          <a:avLst>
            <a:gd name="adj1" fmla="val 35000"/>
            <a:gd name="adj2" fmla="val 5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A8E871B-185D-44D1-BA03-21DD6992D074}">
      <dsp:nvSpPr>
        <dsp:cNvPr id="0" name=""/>
        <dsp:cNvSpPr/>
      </dsp:nvSpPr>
      <dsp:spPr>
        <a:xfrm>
          <a:off x="1723294" y="2082890"/>
          <a:ext cx="3662001" cy="675675"/>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114300" lvl="1" indent="-114300" algn="l" defTabSz="577850">
            <a:lnSpc>
              <a:spcPct val="90000"/>
            </a:lnSpc>
            <a:spcBef>
              <a:spcPct val="0"/>
            </a:spcBef>
            <a:spcAft>
              <a:spcPct val="15000"/>
            </a:spcAft>
            <a:buChar char="•"/>
          </a:pPr>
          <a:r>
            <a:rPr lang="en-US" sz="1300" kern="1200" dirty="0"/>
            <a:t>RUN </a:t>
          </a:r>
          <a:r>
            <a:rPr lang="en-US" sz="1300" kern="1200" dirty="0" err="1"/>
            <a:t>mkdir</a:t>
          </a:r>
          <a:r>
            <a:rPr lang="en-US" sz="1300" kern="1200" dirty="0"/>
            <a:t> /software</a:t>
          </a:r>
        </a:p>
        <a:p>
          <a:pPr marL="114300" lvl="1" indent="-114300" algn="l" defTabSz="577850">
            <a:lnSpc>
              <a:spcPct val="90000"/>
            </a:lnSpc>
            <a:spcBef>
              <a:spcPct val="0"/>
            </a:spcBef>
            <a:spcAft>
              <a:spcPct val="15000"/>
            </a:spcAft>
            <a:buChar char="•"/>
          </a:pPr>
          <a:r>
            <a:rPr lang="en-US" sz="1300" kern="1200" dirty="0"/>
            <a:t>RUN rm -r /</a:t>
          </a:r>
          <a:r>
            <a:rPr lang="en-US" sz="1300" kern="1200" dirty="0" err="1"/>
            <a:t>tmp</a:t>
          </a:r>
          <a:endParaRPr lang="en-US" sz="1300" kern="1200" dirty="0"/>
        </a:p>
        <a:p>
          <a:pPr marL="114300" lvl="1" indent="-114300" algn="l" defTabSz="577850">
            <a:lnSpc>
              <a:spcPct val="90000"/>
            </a:lnSpc>
            <a:spcBef>
              <a:spcPct val="0"/>
            </a:spcBef>
            <a:spcAft>
              <a:spcPct val="15000"/>
            </a:spcAft>
            <a:buChar char="•"/>
          </a:pPr>
          <a:r>
            <a:rPr lang="en-US" sz="1300" kern="1200" dirty="0"/>
            <a:t>WORKDIR /software</a:t>
          </a:r>
        </a:p>
      </dsp:txBody>
      <dsp:txXfrm>
        <a:off x="1723294" y="2082890"/>
        <a:ext cx="3662001" cy="675675"/>
      </dsp:txXfrm>
    </dsp:sp>
    <dsp:sp modelId="{3298ED9D-1503-44A7-B2DC-252ADF94B594}">
      <dsp:nvSpPr>
        <dsp:cNvPr id="0" name=""/>
        <dsp:cNvSpPr/>
      </dsp:nvSpPr>
      <dsp:spPr>
        <a:xfrm>
          <a:off x="0" y="2813408"/>
          <a:ext cx="1347640" cy="257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456" tIns="33020" rIns="92456" bIns="33020" numCol="1" spcCol="1270" anchor="ctr" anchorCtr="0">
          <a:noAutofit/>
        </a:bodyPr>
        <a:lstStyle/>
        <a:p>
          <a:pPr marL="0" lvl="0" indent="0" algn="r" defTabSz="577850">
            <a:lnSpc>
              <a:spcPct val="90000"/>
            </a:lnSpc>
            <a:spcBef>
              <a:spcPct val="0"/>
            </a:spcBef>
            <a:spcAft>
              <a:spcPct val="35000"/>
            </a:spcAft>
            <a:buNone/>
          </a:pPr>
          <a:r>
            <a:rPr lang="en-US" sz="1300" kern="1200" dirty="0"/>
            <a:t>Ports</a:t>
          </a:r>
        </a:p>
      </dsp:txBody>
      <dsp:txXfrm>
        <a:off x="0" y="2813408"/>
        <a:ext cx="1347640" cy="257400"/>
      </dsp:txXfrm>
    </dsp:sp>
    <dsp:sp modelId="{BDB01858-EB77-4F65-8BE9-BC51DF3FCDAC}">
      <dsp:nvSpPr>
        <dsp:cNvPr id="0" name=""/>
        <dsp:cNvSpPr/>
      </dsp:nvSpPr>
      <dsp:spPr>
        <a:xfrm>
          <a:off x="1347639" y="2805365"/>
          <a:ext cx="269528" cy="273487"/>
        </a:xfrm>
        <a:prstGeom prst="leftBrace">
          <a:avLst>
            <a:gd name="adj1" fmla="val 35000"/>
            <a:gd name="adj2" fmla="val 5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EF96BD2-85C3-42EA-9981-753932242D05}">
      <dsp:nvSpPr>
        <dsp:cNvPr id="0" name=""/>
        <dsp:cNvSpPr/>
      </dsp:nvSpPr>
      <dsp:spPr>
        <a:xfrm>
          <a:off x="1724979" y="2805365"/>
          <a:ext cx="3665580" cy="273487"/>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114300" lvl="1" indent="-114300" algn="l" defTabSz="577850">
            <a:lnSpc>
              <a:spcPct val="90000"/>
            </a:lnSpc>
            <a:spcBef>
              <a:spcPct val="0"/>
            </a:spcBef>
            <a:spcAft>
              <a:spcPct val="15000"/>
            </a:spcAft>
            <a:buChar char="•"/>
          </a:pPr>
          <a:r>
            <a:rPr lang="en-US" sz="1300" kern="1200" dirty="0"/>
            <a:t>EXPOSE 3000</a:t>
          </a:r>
        </a:p>
      </dsp:txBody>
      <dsp:txXfrm>
        <a:off x="1724979" y="2805365"/>
        <a:ext cx="3665580" cy="273487"/>
      </dsp:txXfrm>
    </dsp:sp>
    <dsp:sp modelId="{E867679D-5FFB-4534-A446-9AF64406D81A}">
      <dsp:nvSpPr>
        <dsp:cNvPr id="0" name=""/>
        <dsp:cNvSpPr/>
      </dsp:nvSpPr>
      <dsp:spPr>
        <a:xfrm>
          <a:off x="0" y="3157701"/>
          <a:ext cx="1346323" cy="4102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456" tIns="33020" rIns="92456" bIns="33020" numCol="1" spcCol="1270" anchor="ctr" anchorCtr="0">
          <a:noAutofit/>
        </a:bodyPr>
        <a:lstStyle/>
        <a:p>
          <a:pPr marL="0" lvl="0" indent="0" algn="r" defTabSz="577850">
            <a:lnSpc>
              <a:spcPct val="90000"/>
            </a:lnSpc>
            <a:spcBef>
              <a:spcPct val="0"/>
            </a:spcBef>
            <a:spcAft>
              <a:spcPct val="35000"/>
            </a:spcAft>
            <a:buNone/>
          </a:pPr>
          <a:r>
            <a:rPr lang="en-US" sz="1300" kern="1200" dirty="0" err="1"/>
            <a:t>Entrypoint</a:t>
          </a:r>
          <a:r>
            <a:rPr lang="en-US" sz="1300" kern="1200" dirty="0"/>
            <a:t>/Start commands</a:t>
          </a:r>
        </a:p>
      </dsp:txBody>
      <dsp:txXfrm>
        <a:off x="0" y="3157701"/>
        <a:ext cx="1346323" cy="410231"/>
      </dsp:txXfrm>
    </dsp:sp>
    <dsp:sp modelId="{EBA6697B-5E42-4E75-9F59-749AEA2A0DBB}">
      <dsp:nvSpPr>
        <dsp:cNvPr id="0" name=""/>
        <dsp:cNvSpPr/>
      </dsp:nvSpPr>
      <dsp:spPr>
        <a:xfrm>
          <a:off x="1346323" y="3125652"/>
          <a:ext cx="269264" cy="474329"/>
        </a:xfrm>
        <a:prstGeom prst="leftBrace">
          <a:avLst>
            <a:gd name="adj1" fmla="val 35000"/>
            <a:gd name="adj2" fmla="val 5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CA17618-F077-4B99-82AC-393E24D614AF}">
      <dsp:nvSpPr>
        <dsp:cNvPr id="0" name=""/>
        <dsp:cNvSpPr/>
      </dsp:nvSpPr>
      <dsp:spPr>
        <a:xfrm>
          <a:off x="1723294" y="3125652"/>
          <a:ext cx="3662001" cy="474329"/>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114300" lvl="1" indent="-114300" algn="l" defTabSz="577850">
            <a:lnSpc>
              <a:spcPct val="90000"/>
            </a:lnSpc>
            <a:spcBef>
              <a:spcPct val="0"/>
            </a:spcBef>
            <a:spcAft>
              <a:spcPct val="15000"/>
            </a:spcAft>
            <a:buChar char="•"/>
          </a:pPr>
          <a:r>
            <a:rPr lang="en-US" sz="1300" kern="1200" dirty="0"/>
            <a:t>ENTRYPOINT ["./run.sh"]</a:t>
          </a:r>
        </a:p>
        <a:p>
          <a:pPr marL="114300" lvl="1" indent="-114300" algn="l" defTabSz="577850">
            <a:lnSpc>
              <a:spcPct val="90000"/>
            </a:lnSpc>
            <a:spcBef>
              <a:spcPct val="0"/>
            </a:spcBef>
            <a:spcAft>
              <a:spcPct val="15000"/>
            </a:spcAft>
            <a:buChar char="•"/>
          </a:pPr>
          <a:r>
            <a:rPr lang="en-US" sz="1300" kern="1200" dirty="0"/>
            <a:t>CMD ["python", "helloworld.py"]</a:t>
          </a:r>
        </a:p>
      </dsp:txBody>
      <dsp:txXfrm>
        <a:off x="1723294" y="3125652"/>
        <a:ext cx="3662001" cy="474329"/>
      </dsp:txXfrm>
    </dsp:sp>
    <dsp:sp modelId="{7A215A69-BD3A-47A7-900A-3D7E84AA62D6}">
      <dsp:nvSpPr>
        <dsp:cNvPr id="0" name=""/>
        <dsp:cNvSpPr/>
      </dsp:nvSpPr>
      <dsp:spPr>
        <a:xfrm>
          <a:off x="0" y="3646782"/>
          <a:ext cx="1346323" cy="4102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456" tIns="33020" rIns="92456" bIns="33020" numCol="1" spcCol="1270" anchor="ctr" anchorCtr="0">
          <a:noAutofit/>
        </a:bodyPr>
        <a:lstStyle/>
        <a:p>
          <a:pPr marL="0" lvl="0" indent="0" algn="r" defTabSz="577850">
            <a:lnSpc>
              <a:spcPct val="90000"/>
            </a:lnSpc>
            <a:spcBef>
              <a:spcPct val="0"/>
            </a:spcBef>
            <a:spcAft>
              <a:spcPct val="35000"/>
            </a:spcAft>
            <a:buNone/>
          </a:pPr>
          <a:r>
            <a:rPr lang="en-US" sz="1300" kern="1200" dirty="0"/>
            <a:t>Container Layer</a:t>
          </a:r>
        </a:p>
      </dsp:txBody>
      <dsp:txXfrm>
        <a:off x="0" y="3646782"/>
        <a:ext cx="1346323" cy="410231"/>
      </dsp:txXfrm>
    </dsp:sp>
    <dsp:sp modelId="{FD212D16-6BC2-49BD-82D7-B76992EF1EAF}">
      <dsp:nvSpPr>
        <dsp:cNvPr id="0" name=""/>
        <dsp:cNvSpPr/>
      </dsp:nvSpPr>
      <dsp:spPr>
        <a:xfrm>
          <a:off x="1346323" y="3646782"/>
          <a:ext cx="269264" cy="410231"/>
        </a:xfrm>
        <a:prstGeom prst="leftBrace">
          <a:avLst>
            <a:gd name="adj1" fmla="val 35000"/>
            <a:gd name="adj2" fmla="val 5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A6BFBF8-19B8-4FC8-A154-6B3E5F36C1E5}">
      <dsp:nvSpPr>
        <dsp:cNvPr id="0" name=""/>
        <dsp:cNvSpPr/>
      </dsp:nvSpPr>
      <dsp:spPr>
        <a:xfrm>
          <a:off x="1723294" y="3646782"/>
          <a:ext cx="3662001" cy="410231"/>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114300" lvl="1" indent="-114300" algn="l" defTabSz="577850">
            <a:lnSpc>
              <a:spcPct val="90000"/>
            </a:lnSpc>
            <a:spcBef>
              <a:spcPct val="0"/>
            </a:spcBef>
            <a:spcAft>
              <a:spcPct val="15000"/>
            </a:spcAft>
            <a:buChar char="•"/>
          </a:pPr>
          <a:r>
            <a:rPr lang="en-US" sz="1300" kern="1200" dirty="0"/>
            <a:t>Filesystem, volume(s), etc.</a:t>
          </a:r>
        </a:p>
      </dsp:txBody>
      <dsp:txXfrm>
        <a:off x="1723294" y="3646782"/>
        <a:ext cx="3662001" cy="41023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5B07CF-9F58-4773-A587-2324F20554B8}">
      <dsp:nvSpPr>
        <dsp:cNvPr id="0" name=""/>
        <dsp:cNvSpPr/>
      </dsp:nvSpPr>
      <dsp:spPr>
        <a:xfrm>
          <a:off x="422242" y="1501"/>
          <a:ext cx="3342511" cy="1221752"/>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Kubernetes (K8s) is an open-source container orchestration system.</a:t>
          </a:r>
        </a:p>
      </dsp:txBody>
      <dsp:txXfrm>
        <a:off x="422242" y="1501"/>
        <a:ext cx="3342511" cy="1221752"/>
      </dsp:txXfrm>
    </dsp:sp>
    <dsp:sp modelId="{EE48BACC-748E-4BE2-954E-59931E92FFBF}">
      <dsp:nvSpPr>
        <dsp:cNvPr id="0" name=""/>
        <dsp:cNvSpPr/>
      </dsp:nvSpPr>
      <dsp:spPr>
        <a:xfrm>
          <a:off x="422242" y="1426879"/>
          <a:ext cx="3342511" cy="1221752"/>
        </a:xfrm>
        <a:prstGeom prst="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Use Docker containers and spin up compute nodes as needed.</a:t>
          </a:r>
        </a:p>
      </dsp:txBody>
      <dsp:txXfrm>
        <a:off x="422242" y="1426879"/>
        <a:ext cx="3342511" cy="1221752"/>
      </dsp:txXfrm>
    </dsp:sp>
    <dsp:sp modelId="{AA0BBA3B-C81D-4E57-84A4-53364ABE7A14}">
      <dsp:nvSpPr>
        <dsp:cNvPr id="0" name=""/>
        <dsp:cNvSpPr/>
      </dsp:nvSpPr>
      <dsp:spPr>
        <a:xfrm>
          <a:off x="422242" y="2852257"/>
          <a:ext cx="3342511" cy="1221752"/>
        </a:xfrm>
        <a:prstGeom prst="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Specify different resource needs by node pool.</a:t>
          </a:r>
        </a:p>
        <a:p>
          <a:pPr marL="0" lvl="0" indent="0" algn="ctr" defTabSz="977900">
            <a:lnSpc>
              <a:spcPct val="90000"/>
            </a:lnSpc>
            <a:spcBef>
              <a:spcPct val="0"/>
            </a:spcBef>
            <a:spcAft>
              <a:spcPct val="35000"/>
            </a:spcAft>
            <a:buNone/>
          </a:pPr>
          <a:r>
            <a:rPr lang="en-US" sz="2200" kern="1200" dirty="0"/>
            <a:t>Memory, CPUs, GPUs</a:t>
          </a:r>
        </a:p>
      </dsp:txBody>
      <dsp:txXfrm>
        <a:off x="422242" y="2852257"/>
        <a:ext cx="3342511" cy="122175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285C69A-D78B-134F-9F50-6333DAE1EA07}">
      <dsp:nvSpPr>
        <dsp:cNvPr id="0" name=""/>
        <dsp:cNvSpPr/>
      </dsp:nvSpPr>
      <dsp:spPr>
        <a:xfrm>
          <a:off x="0" y="286960"/>
          <a:ext cx="4927107" cy="444600"/>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dirty="0"/>
            <a:t>Transformations</a:t>
          </a:r>
        </a:p>
      </dsp:txBody>
      <dsp:txXfrm>
        <a:off x="21704" y="308664"/>
        <a:ext cx="4883699" cy="401192"/>
      </dsp:txXfrm>
    </dsp:sp>
    <dsp:sp modelId="{1FE58CCE-CF3A-8149-B71A-26E057E2D051}">
      <dsp:nvSpPr>
        <dsp:cNvPr id="0" name=""/>
        <dsp:cNvSpPr/>
      </dsp:nvSpPr>
      <dsp:spPr>
        <a:xfrm>
          <a:off x="0" y="731560"/>
          <a:ext cx="4927107" cy="14158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6436" tIns="24130" rIns="135128" bIns="24130" numCol="1" spcCol="1270" anchor="t" anchorCtr="0">
          <a:noAutofit/>
        </a:bodyPr>
        <a:lstStyle/>
        <a:p>
          <a:pPr marL="114300" lvl="1" indent="-114300" algn="l" defTabSz="666750">
            <a:lnSpc>
              <a:spcPct val="90000"/>
            </a:lnSpc>
            <a:spcBef>
              <a:spcPct val="0"/>
            </a:spcBef>
            <a:spcAft>
              <a:spcPct val="20000"/>
            </a:spcAft>
            <a:buChar char="•"/>
          </a:pPr>
          <a:r>
            <a:rPr lang="en-US" sz="1500" b="0" i="0" kern="1200" dirty="0"/>
            <a:t>Lazily evaluated.</a:t>
          </a:r>
          <a:endParaRPr lang="en-US" sz="1500" kern="1200" dirty="0"/>
        </a:p>
        <a:p>
          <a:pPr marL="114300" lvl="1" indent="-114300" algn="l" defTabSz="666750">
            <a:lnSpc>
              <a:spcPct val="90000"/>
            </a:lnSpc>
            <a:spcBef>
              <a:spcPct val="0"/>
            </a:spcBef>
            <a:spcAft>
              <a:spcPct val="20000"/>
            </a:spcAft>
            <a:buChar char="•"/>
          </a:pPr>
          <a:r>
            <a:rPr lang="en-US" sz="1500" b="0" i="0" kern="1200" dirty="0"/>
            <a:t>Spark operation that returns a </a:t>
          </a:r>
          <a:r>
            <a:rPr lang="en-US" sz="1500" b="0" i="0" kern="1200" dirty="0" err="1"/>
            <a:t>DataFrame</a:t>
          </a:r>
          <a:r>
            <a:rPr lang="en-US" sz="1500" b="0" i="0" kern="1200" dirty="0"/>
            <a:t> (usually).</a:t>
          </a:r>
          <a:endParaRPr lang="en-US" sz="1500" kern="1200" dirty="0"/>
        </a:p>
        <a:p>
          <a:pPr marL="114300" lvl="1" indent="-114300" algn="l" defTabSz="666750">
            <a:lnSpc>
              <a:spcPct val="90000"/>
            </a:lnSpc>
            <a:spcBef>
              <a:spcPct val="0"/>
            </a:spcBef>
            <a:spcAft>
              <a:spcPct val="20000"/>
            </a:spcAft>
            <a:buChar char="•"/>
          </a:pPr>
          <a:r>
            <a:rPr lang="en-US" sz="1500" b="0" i="0" kern="1200" dirty="0"/>
            <a:t>Multiple transformations add to the steps of a Spark job, but no data gets processed.</a:t>
          </a:r>
          <a:endParaRPr lang="en-US" sz="1500" kern="1200" dirty="0"/>
        </a:p>
        <a:p>
          <a:pPr marL="114300" lvl="1" indent="-114300" algn="l" defTabSz="666750">
            <a:lnSpc>
              <a:spcPct val="90000"/>
            </a:lnSpc>
            <a:spcBef>
              <a:spcPct val="0"/>
            </a:spcBef>
            <a:spcAft>
              <a:spcPct val="20000"/>
            </a:spcAft>
            <a:buChar char="•"/>
          </a:pPr>
          <a:r>
            <a:rPr lang="en-US" sz="1500" kern="1200" dirty="0"/>
            <a:t>Examples: select, filter, </a:t>
          </a:r>
          <a:r>
            <a:rPr lang="en-US" sz="1500" kern="1200" dirty="0" err="1"/>
            <a:t>groupBy</a:t>
          </a:r>
          <a:r>
            <a:rPr lang="en-US" sz="1500" kern="1200" dirty="0"/>
            <a:t>, map</a:t>
          </a:r>
        </a:p>
        <a:p>
          <a:pPr marL="114300" lvl="1" indent="-114300" algn="l" defTabSz="666750">
            <a:lnSpc>
              <a:spcPct val="90000"/>
            </a:lnSpc>
            <a:spcBef>
              <a:spcPct val="0"/>
            </a:spcBef>
            <a:spcAft>
              <a:spcPct val="20000"/>
            </a:spcAft>
            <a:buChar char="•"/>
          </a:pPr>
          <a:endParaRPr lang="en-US" sz="1500" kern="1200" dirty="0"/>
        </a:p>
      </dsp:txBody>
      <dsp:txXfrm>
        <a:off x="0" y="731560"/>
        <a:ext cx="4927107" cy="1415880"/>
      </dsp:txXfrm>
    </dsp:sp>
    <dsp:sp modelId="{93C83693-AEEA-8949-9F45-7D53971F7449}">
      <dsp:nvSpPr>
        <dsp:cNvPr id="0" name=""/>
        <dsp:cNvSpPr/>
      </dsp:nvSpPr>
      <dsp:spPr>
        <a:xfrm>
          <a:off x="0" y="2147440"/>
          <a:ext cx="4927107" cy="444600"/>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dirty="0"/>
            <a:t>Actions</a:t>
          </a:r>
        </a:p>
      </dsp:txBody>
      <dsp:txXfrm>
        <a:off x="21704" y="2169144"/>
        <a:ext cx="4883699" cy="401192"/>
      </dsp:txXfrm>
    </dsp:sp>
    <dsp:sp modelId="{1148077E-08A2-A24B-8DA7-7058345139BF}">
      <dsp:nvSpPr>
        <dsp:cNvPr id="0" name=""/>
        <dsp:cNvSpPr/>
      </dsp:nvSpPr>
      <dsp:spPr>
        <a:xfrm>
          <a:off x="0" y="2592040"/>
          <a:ext cx="4927107" cy="983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6436" tIns="24130" rIns="135128" bIns="24130" numCol="1" spcCol="1270" anchor="t" anchorCtr="0">
          <a:noAutofit/>
        </a:bodyPr>
        <a:lstStyle/>
        <a:p>
          <a:pPr marL="114300" lvl="1" indent="-114300" algn="l" defTabSz="666750">
            <a:lnSpc>
              <a:spcPct val="90000"/>
            </a:lnSpc>
            <a:spcBef>
              <a:spcPct val="0"/>
            </a:spcBef>
            <a:spcAft>
              <a:spcPct val="20000"/>
            </a:spcAft>
            <a:buChar char="•"/>
          </a:pPr>
          <a:r>
            <a:rPr lang="en-US" sz="1500" kern="1200" dirty="0"/>
            <a:t>Not lazily evaluated.</a:t>
          </a:r>
        </a:p>
        <a:p>
          <a:pPr marL="114300" lvl="1" indent="-114300" algn="l" defTabSz="666750">
            <a:lnSpc>
              <a:spcPct val="90000"/>
            </a:lnSpc>
            <a:spcBef>
              <a:spcPct val="0"/>
            </a:spcBef>
            <a:spcAft>
              <a:spcPct val="20000"/>
            </a:spcAft>
            <a:buChar char="•"/>
          </a:pPr>
          <a:r>
            <a:rPr lang="en-US" sz="1500" kern="1200" dirty="0"/>
            <a:t>Returns counts of elements or lists of them (usually)</a:t>
          </a:r>
        </a:p>
        <a:p>
          <a:pPr marL="114300" lvl="1" indent="-114300" algn="l" defTabSz="666750">
            <a:lnSpc>
              <a:spcPct val="90000"/>
            </a:lnSpc>
            <a:spcBef>
              <a:spcPct val="0"/>
            </a:spcBef>
            <a:spcAft>
              <a:spcPct val="20000"/>
            </a:spcAft>
            <a:buChar char="•"/>
          </a:pPr>
          <a:r>
            <a:rPr lang="en-US" sz="1500" kern="1200" dirty="0"/>
            <a:t>Enacts a series of transformations</a:t>
          </a:r>
        </a:p>
        <a:p>
          <a:pPr marL="114300" lvl="1" indent="-114300" algn="l" defTabSz="666750">
            <a:lnSpc>
              <a:spcPct val="90000"/>
            </a:lnSpc>
            <a:spcBef>
              <a:spcPct val="0"/>
            </a:spcBef>
            <a:spcAft>
              <a:spcPct val="20000"/>
            </a:spcAft>
            <a:buChar char="•"/>
          </a:pPr>
          <a:r>
            <a:rPr lang="en-US" sz="1500" kern="1200" dirty="0"/>
            <a:t>Examples: show/display, count, collect, take, write</a:t>
          </a:r>
        </a:p>
      </dsp:txBody>
      <dsp:txXfrm>
        <a:off x="0" y="2592040"/>
        <a:ext cx="4927107" cy="98325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39648D-AC1A-A341-AFDB-F9A6C41C6659}">
      <dsp:nvSpPr>
        <dsp:cNvPr id="0" name=""/>
        <dsp:cNvSpPr/>
      </dsp:nvSpPr>
      <dsp:spPr>
        <a:xfrm>
          <a:off x="6993" y="96927"/>
          <a:ext cx="2090358" cy="1254215"/>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Define which columns are  categorical and numerical</a:t>
          </a:r>
        </a:p>
      </dsp:txBody>
      <dsp:txXfrm>
        <a:off x="43728" y="133662"/>
        <a:ext cx="2016888" cy="1180745"/>
      </dsp:txXfrm>
    </dsp:sp>
    <dsp:sp modelId="{CA0D33D5-C234-864C-B360-438E19E70074}">
      <dsp:nvSpPr>
        <dsp:cNvPr id="0" name=""/>
        <dsp:cNvSpPr/>
      </dsp:nvSpPr>
      <dsp:spPr>
        <a:xfrm>
          <a:off x="2281304" y="464830"/>
          <a:ext cx="443156" cy="518408"/>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2281304" y="568512"/>
        <a:ext cx="310209" cy="311044"/>
      </dsp:txXfrm>
    </dsp:sp>
    <dsp:sp modelId="{DA5059B0-ED56-7D40-B5B5-762EC2146227}">
      <dsp:nvSpPr>
        <dsp:cNvPr id="0" name=""/>
        <dsp:cNvSpPr/>
      </dsp:nvSpPr>
      <dsp:spPr>
        <a:xfrm>
          <a:off x="2933496" y="96927"/>
          <a:ext cx="2090358" cy="1254215"/>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Dummy code categorical features</a:t>
          </a:r>
        </a:p>
        <a:p>
          <a:pPr marL="0" lvl="0" indent="0" algn="ctr" defTabSz="711200">
            <a:lnSpc>
              <a:spcPct val="90000"/>
            </a:lnSpc>
            <a:spcBef>
              <a:spcPct val="0"/>
            </a:spcBef>
            <a:spcAft>
              <a:spcPct val="35000"/>
            </a:spcAft>
            <a:buNone/>
          </a:pPr>
          <a:r>
            <a:rPr lang="en-US" sz="1600" kern="1200" dirty="0"/>
            <a:t>[</a:t>
          </a:r>
          <a:r>
            <a:rPr lang="en-US" sz="1600" kern="1200" dirty="0" err="1"/>
            <a:t>OneHotEncoder</a:t>
          </a:r>
          <a:r>
            <a:rPr lang="en-US" sz="1600" kern="1200" dirty="0"/>
            <a:t>]</a:t>
          </a:r>
        </a:p>
      </dsp:txBody>
      <dsp:txXfrm>
        <a:off x="2970231" y="133662"/>
        <a:ext cx="2016888" cy="1180745"/>
      </dsp:txXfrm>
    </dsp:sp>
    <dsp:sp modelId="{E840A313-C0DC-7548-BE20-A5CFE4EF33F6}">
      <dsp:nvSpPr>
        <dsp:cNvPr id="0" name=""/>
        <dsp:cNvSpPr/>
      </dsp:nvSpPr>
      <dsp:spPr>
        <a:xfrm>
          <a:off x="5207806" y="464830"/>
          <a:ext cx="443156" cy="518408"/>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5207806" y="568512"/>
        <a:ext cx="310209" cy="311044"/>
      </dsp:txXfrm>
    </dsp:sp>
    <dsp:sp modelId="{FDECE679-8848-774E-8F20-3A48F6472EE2}">
      <dsp:nvSpPr>
        <dsp:cNvPr id="0" name=""/>
        <dsp:cNvSpPr/>
      </dsp:nvSpPr>
      <dsp:spPr>
        <a:xfrm>
          <a:off x="5859998" y="96927"/>
          <a:ext cx="2090358" cy="1254215"/>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Assemble data into a series of vectors</a:t>
          </a:r>
        </a:p>
        <a:p>
          <a:pPr marL="0" lvl="0" indent="0" algn="ctr" defTabSz="711200">
            <a:lnSpc>
              <a:spcPct val="90000"/>
            </a:lnSpc>
            <a:spcBef>
              <a:spcPct val="0"/>
            </a:spcBef>
            <a:spcAft>
              <a:spcPct val="35000"/>
            </a:spcAft>
            <a:buNone/>
          </a:pPr>
          <a:r>
            <a:rPr lang="en-US" sz="1600" kern="1200" dirty="0"/>
            <a:t>[</a:t>
          </a:r>
          <a:r>
            <a:rPr lang="en-US" sz="1600" kern="1200" dirty="0" err="1"/>
            <a:t>VectorAssembler</a:t>
          </a:r>
          <a:r>
            <a:rPr lang="en-US" sz="1600" kern="1200" dirty="0"/>
            <a:t>]</a:t>
          </a:r>
        </a:p>
      </dsp:txBody>
      <dsp:txXfrm>
        <a:off x="5896733" y="133662"/>
        <a:ext cx="2016888" cy="1180745"/>
      </dsp:txXfrm>
    </dsp:sp>
    <dsp:sp modelId="{744CE9DB-8D23-4F4D-9A14-53DF1E668144}">
      <dsp:nvSpPr>
        <dsp:cNvPr id="0" name=""/>
        <dsp:cNvSpPr/>
      </dsp:nvSpPr>
      <dsp:spPr>
        <a:xfrm rot="5400000">
          <a:off x="6683599" y="1497467"/>
          <a:ext cx="443156" cy="518408"/>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rot="-5400000">
        <a:off x="6749656" y="1535093"/>
        <a:ext cx="311044" cy="310209"/>
      </dsp:txXfrm>
    </dsp:sp>
    <dsp:sp modelId="{24C5571E-66EF-2240-8F26-D2DD7A7312AF}">
      <dsp:nvSpPr>
        <dsp:cNvPr id="0" name=""/>
        <dsp:cNvSpPr/>
      </dsp:nvSpPr>
      <dsp:spPr>
        <a:xfrm>
          <a:off x="5859998" y="2187286"/>
          <a:ext cx="2090358" cy="1254215"/>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Scale features [</a:t>
          </a:r>
          <a:r>
            <a:rPr lang="en-US" sz="1600" kern="1200" dirty="0" err="1"/>
            <a:t>StandardScaler</a:t>
          </a:r>
          <a:r>
            <a:rPr lang="en-US" sz="1600" kern="1200" dirty="0"/>
            <a:t>]</a:t>
          </a:r>
        </a:p>
      </dsp:txBody>
      <dsp:txXfrm>
        <a:off x="5896733" y="2224021"/>
        <a:ext cx="2016888" cy="1180745"/>
      </dsp:txXfrm>
    </dsp:sp>
    <dsp:sp modelId="{AE5CEAC7-BEA8-F24C-8F77-0AC0A09CF085}">
      <dsp:nvSpPr>
        <dsp:cNvPr id="0" name=""/>
        <dsp:cNvSpPr/>
      </dsp:nvSpPr>
      <dsp:spPr>
        <a:xfrm rot="10800000">
          <a:off x="5232890" y="2555189"/>
          <a:ext cx="443156" cy="518408"/>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rot="10800000">
        <a:off x="5365837" y="2658871"/>
        <a:ext cx="310209" cy="311044"/>
      </dsp:txXfrm>
    </dsp:sp>
    <dsp:sp modelId="{045219E7-37FC-5B4B-99DB-84997094BFC0}">
      <dsp:nvSpPr>
        <dsp:cNvPr id="0" name=""/>
        <dsp:cNvSpPr/>
      </dsp:nvSpPr>
      <dsp:spPr>
        <a:xfrm>
          <a:off x="2933496" y="2187286"/>
          <a:ext cx="2090358" cy="1254215"/>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Prepare pipeline</a:t>
          </a:r>
        </a:p>
        <a:p>
          <a:pPr marL="0" lvl="0" indent="0" algn="ctr" defTabSz="711200">
            <a:lnSpc>
              <a:spcPct val="90000"/>
            </a:lnSpc>
            <a:spcBef>
              <a:spcPct val="0"/>
            </a:spcBef>
            <a:spcAft>
              <a:spcPct val="35000"/>
            </a:spcAft>
            <a:buNone/>
          </a:pPr>
          <a:r>
            <a:rPr lang="en-US" sz="1600" kern="1200" dirty="0"/>
            <a:t>[</a:t>
          </a:r>
          <a:r>
            <a:rPr lang="en-US" sz="1600" kern="1200" dirty="0" err="1"/>
            <a:t>pipeline.fit</a:t>
          </a:r>
          <a:r>
            <a:rPr lang="en-US" sz="1600" kern="1200" dirty="0"/>
            <a:t>(dataset)]</a:t>
          </a:r>
        </a:p>
      </dsp:txBody>
      <dsp:txXfrm>
        <a:off x="2970231" y="2224021"/>
        <a:ext cx="2016888" cy="1180745"/>
      </dsp:txXfrm>
    </dsp:sp>
    <dsp:sp modelId="{A7DF1A5A-9433-0044-9F8F-4C2EE9FD8B60}">
      <dsp:nvSpPr>
        <dsp:cNvPr id="0" name=""/>
        <dsp:cNvSpPr/>
      </dsp:nvSpPr>
      <dsp:spPr>
        <a:xfrm rot="10800000">
          <a:off x="2306388" y="2555189"/>
          <a:ext cx="443156" cy="518408"/>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rot="10800000">
        <a:off x="2439335" y="2658871"/>
        <a:ext cx="310209" cy="311044"/>
      </dsp:txXfrm>
    </dsp:sp>
    <dsp:sp modelId="{A07EE207-4E79-8744-AAE2-4D158B871254}">
      <dsp:nvSpPr>
        <dsp:cNvPr id="0" name=""/>
        <dsp:cNvSpPr/>
      </dsp:nvSpPr>
      <dsp:spPr>
        <a:xfrm>
          <a:off x="6993" y="2187286"/>
          <a:ext cx="2090358" cy="1254215"/>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Transform data through pipeline</a:t>
          </a:r>
        </a:p>
        <a:p>
          <a:pPr marL="0" lvl="0" indent="0" algn="ctr" defTabSz="711200">
            <a:lnSpc>
              <a:spcPct val="90000"/>
            </a:lnSpc>
            <a:spcBef>
              <a:spcPct val="0"/>
            </a:spcBef>
            <a:spcAft>
              <a:spcPct val="35000"/>
            </a:spcAft>
            <a:buNone/>
          </a:pPr>
          <a:r>
            <a:rPr lang="en-US" sz="1600" kern="1200" dirty="0"/>
            <a:t>[</a:t>
          </a:r>
          <a:r>
            <a:rPr lang="en-US" sz="1600" kern="1200" dirty="0" err="1"/>
            <a:t>pipelinemodel</a:t>
          </a:r>
          <a:r>
            <a:rPr lang="en-US" sz="1600" kern="1200" dirty="0"/>
            <a:t>.</a:t>
          </a:r>
        </a:p>
        <a:p>
          <a:pPr marL="0" lvl="0" indent="0" algn="ctr" defTabSz="711200">
            <a:lnSpc>
              <a:spcPct val="90000"/>
            </a:lnSpc>
            <a:spcBef>
              <a:spcPct val="0"/>
            </a:spcBef>
            <a:spcAft>
              <a:spcPct val="35000"/>
            </a:spcAft>
            <a:buNone/>
          </a:pPr>
          <a:r>
            <a:rPr lang="en-US" sz="1600" kern="1200" dirty="0"/>
            <a:t>transform(dataset)]</a:t>
          </a:r>
        </a:p>
      </dsp:txBody>
      <dsp:txXfrm>
        <a:off x="43728" y="2224021"/>
        <a:ext cx="2016888" cy="1180745"/>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39648D-AC1A-A341-AFDB-F9A6C41C6659}">
      <dsp:nvSpPr>
        <dsp:cNvPr id="0" name=""/>
        <dsp:cNvSpPr/>
      </dsp:nvSpPr>
      <dsp:spPr>
        <a:xfrm>
          <a:off x="3881" y="626951"/>
          <a:ext cx="1697215" cy="1018329"/>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Initialize ML algorithm object</a:t>
          </a:r>
        </a:p>
        <a:p>
          <a:pPr marL="0" lvl="0" indent="0" algn="ctr" defTabSz="488950">
            <a:lnSpc>
              <a:spcPct val="90000"/>
            </a:lnSpc>
            <a:spcBef>
              <a:spcPct val="0"/>
            </a:spcBef>
            <a:spcAft>
              <a:spcPct val="35000"/>
            </a:spcAft>
            <a:buNone/>
          </a:pPr>
          <a:r>
            <a:rPr lang="en-US" sz="1100" kern="1200" dirty="0"/>
            <a:t>[</a:t>
          </a:r>
          <a:r>
            <a:rPr lang="en-US" sz="1100" kern="1200" dirty="0" err="1"/>
            <a:t>LogisticRegression</a:t>
          </a:r>
          <a:r>
            <a:rPr lang="en-US" sz="1100" kern="1200" dirty="0"/>
            <a:t>]</a:t>
          </a:r>
        </a:p>
      </dsp:txBody>
      <dsp:txXfrm>
        <a:off x="33707" y="656777"/>
        <a:ext cx="1637563" cy="958677"/>
      </dsp:txXfrm>
    </dsp:sp>
    <dsp:sp modelId="{CA0D33D5-C234-864C-B360-438E19E70074}">
      <dsp:nvSpPr>
        <dsp:cNvPr id="0" name=""/>
        <dsp:cNvSpPr/>
      </dsp:nvSpPr>
      <dsp:spPr>
        <a:xfrm>
          <a:off x="1850451" y="925661"/>
          <a:ext cx="359809" cy="420909"/>
        </a:xfrm>
        <a:prstGeom prst="rightArrow">
          <a:avLst>
            <a:gd name="adj1" fmla="val 60000"/>
            <a:gd name="adj2" fmla="val 50000"/>
          </a:avLst>
        </a:prstGeom>
        <a:solidFill>
          <a:schemeClr val="accent3">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a:off x="1850451" y="1009843"/>
        <a:ext cx="251866" cy="252545"/>
      </dsp:txXfrm>
    </dsp:sp>
    <dsp:sp modelId="{DA5059B0-ED56-7D40-B5B5-762EC2146227}">
      <dsp:nvSpPr>
        <dsp:cNvPr id="0" name=""/>
        <dsp:cNvSpPr/>
      </dsp:nvSpPr>
      <dsp:spPr>
        <a:xfrm>
          <a:off x="2379982" y="626951"/>
          <a:ext cx="1697215" cy="1018329"/>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Define parameter grid</a:t>
          </a:r>
        </a:p>
        <a:p>
          <a:pPr marL="0" lvl="0" indent="0" algn="ctr" defTabSz="488950">
            <a:lnSpc>
              <a:spcPct val="90000"/>
            </a:lnSpc>
            <a:spcBef>
              <a:spcPct val="0"/>
            </a:spcBef>
            <a:spcAft>
              <a:spcPct val="35000"/>
            </a:spcAft>
            <a:buNone/>
          </a:pPr>
          <a:r>
            <a:rPr lang="en-US" sz="1100" kern="1200" dirty="0"/>
            <a:t>[</a:t>
          </a:r>
          <a:r>
            <a:rPr lang="en-US" sz="1100" kern="1200" dirty="0" err="1"/>
            <a:t>ParamGridBuilder</a:t>
          </a:r>
          <a:r>
            <a:rPr lang="en-US" sz="1100" kern="1200" dirty="0"/>
            <a:t>]</a:t>
          </a:r>
        </a:p>
      </dsp:txBody>
      <dsp:txXfrm>
        <a:off x="2409808" y="656777"/>
        <a:ext cx="1637563" cy="958677"/>
      </dsp:txXfrm>
    </dsp:sp>
    <dsp:sp modelId="{E840A313-C0DC-7548-BE20-A5CFE4EF33F6}">
      <dsp:nvSpPr>
        <dsp:cNvPr id="0" name=""/>
        <dsp:cNvSpPr/>
      </dsp:nvSpPr>
      <dsp:spPr>
        <a:xfrm>
          <a:off x="4226552" y="925661"/>
          <a:ext cx="359809" cy="420909"/>
        </a:xfrm>
        <a:prstGeom prst="rightArrow">
          <a:avLst>
            <a:gd name="adj1" fmla="val 60000"/>
            <a:gd name="adj2" fmla="val 50000"/>
          </a:avLst>
        </a:prstGeom>
        <a:solidFill>
          <a:schemeClr val="accent3">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a:off x="4226552" y="1009843"/>
        <a:ext cx="251866" cy="252545"/>
      </dsp:txXfrm>
    </dsp:sp>
    <dsp:sp modelId="{FDECE679-8848-774E-8F20-3A48F6472EE2}">
      <dsp:nvSpPr>
        <dsp:cNvPr id="0" name=""/>
        <dsp:cNvSpPr/>
      </dsp:nvSpPr>
      <dsp:spPr>
        <a:xfrm>
          <a:off x="4756084" y="626951"/>
          <a:ext cx="1697215" cy="1018329"/>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Define evaluation method</a:t>
          </a:r>
        </a:p>
        <a:p>
          <a:pPr marL="0" lvl="0" indent="0" algn="ctr" defTabSz="488950">
            <a:lnSpc>
              <a:spcPct val="90000"/>
            </a:lnSpc>
            <a:spcBef>
              <a:spcPct val="0"/>
            </a:spcBef>
            <a:spcAft>
              <a:spcPct val="35000"/>
            </a:spcAft>
            <a:buNone/>
          </a:pPr>
          <a:r>
            <a:rPr lang="en-US" sz="1100" kern="1200" dirty="0"/>
            <a:t>[</a:t>
          </a:r>
          <a:r>
            <a:rPr lang="en-US" sz="1100" kern="1200" dirty="0" err="1"/>
            <a:t>BinaryClassification</a:t>
          </a:r>
          <a:endParaRPr lang="en-US" sz="1100" kern="1200" dirty="0"/>
        </a:p>
        <a:p>
          <a:pPr marL="0" lvl="0" indent="0" algn="ctr" defTabSz="488950">
            <a:lnSpc>
              <a:spcPct val="90000"/>
            </a:lnSpc>
            <a:spcBef>
              <a:spcPct val="0"/>
            </a:spcBef>
            <a:spcAft>
              <a:spcPct val="35000"/>
            </a:spcAft>
            <a:buNone/>
          </a:pPr>
          <a:r>
            <a:rPr lang="en-US" sz="1100" kern="1200" dirty="0"/>
            <a:t>Evaluator]</a:t>
          </a:r>
        </a:p>
      </dsp:txBody>
      <dsp:txXfrm>
        <a:off x="4785910" y="656777"/>
        <a:ext cx="1637563" cy="958677"/>
      </dsp:txXfrm>
    </dsp:sp>
    <dsp:sp modelId="{744CE9DB-8D23-4F4D-9A14-53DF1E668144}">
      <dsp:nvSpPr>
        <dsp:cNvPr id="0" name=""/>
        <dsp:cNvSpPr/>
      </dsp:nvSpPr>
      <dsp:spPr>
        <a:xfrm>
          <a:off x="6602654" y="925661"/>
          <a:ext cx="359809" cy="420909"/>
        </a:xfrm>
        <a:prstGeom prst="rightArrow">
          <a:avLst>
            <a:gd name="adj1" fmla="val 60000"/>
            <a:gd name="adj2" fmla="val 50000"/>
          </a:avLst>
        </a:prstGeom>
        <a:solidFill>
          <a:schemeClr val="accent3">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a:off x="6602654" y="1009843"/>
        <a:ext cx="251866" cy="252545"/>
      </dsp:txXfrm>
    </dsp:sp>
    <dsp:sp modelId="{24C5571E-66EF-2240-8F26-D2DD7A7312AF}">
      <dsp:nvSpPr>
        <dsp:cNvPr id="0" name=""/>
        <dsp:cNvSpPr/>
      </dsp:nvSpPr>
      <dsp:spPr>
        <a:xfrm>
          <a:off x="7132185" y="626951"/>
          <a:ext cx="1697215" cy="1018329"/>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Define cross-validation method</a:t>
          </a:r>
        </a:p>
        <a:p>
          <a:pPr marL="0" lvl="0" indent="0" algn="ctr" defTabSz="488950">
            <a:lnSpc>
              <a:spcPct val="90000"/>
            </a:lnSpc>
            <a:spcBef>
              <a:spcPct val="0"/>
            </a:spcBef>
            <a:spcAft>
              <a:spcPct val="35000"/>
            </a:spcAft>
            <a:buNone/>
          </a:pPr>
          <a:r>
            <a:rPr lang="en-US" sz="1100" kern="1200" dirty="0"/>
            <a:t>[</a:t>
          </a:r>
          <a:r>
            <a:rPr lang="en-US" sz="1100" kern="1200" dirty="0" err="1"/>
            <a:t>CrossValidator</a:t>
          </a:r>
          <a:r>
            <a:rPr lang="en-US" sz="1100" kern="1200" dirty="0"/>
            <a:t>]</a:t>
          </a:r>
        </a:p>
      </dsp:txBody>
      <dsp:txXfrm>
        <a:off x="7162011" y="656777"/>
        <a:ext cx="1637563" cy="958677"/>
      </dsp:txXfrm>
    </dsp:sp>
    <dsp:sp modelId="{AE5CEAC7-BEA8-F24C-8F77-0AC0A09CF085}">
      <dsp:nvSpPr>
        <dsp:cNvPr id="0" name=""/>
        <dsp:cNvSpPr/>
      </dsp:nvSpPr>
      <dsp:spPr>
        <a:xfrm rot="5400000">
          <a:off x="7800887" y="1764086"/>
          <a:ext cx="359809" cy="420909"/>
        </a:xfrm>
        <a:prstGeom prst="rightArrow">
          <a:avLst>
            <a:gd name="adj1" fmla="val 60000"/>
            <a:gd name="adj2" fmla="val 50000"/>
          </a:avLst>
        </a:prstGeom>
        <a:solidFill>
          <a:schemeClr val="accent3">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5400000">
        <a:off x="7854520" y="1794636"/>
        <a:ext cx="252545" cy="251866"/>
      </dsp:txXfrm>
    </dsp:sp>
    <dsp:sp modelId="{045219E7-37FC-5B4B-99DB-84997094BFC0}">
      <dsp:nvSpPr>
        <dsp:cNvPr id="0" name=""/>
        <dsp:cNvSpPr/>
      </dsp:nvSpPr>
      <dsp:spPr>
        <a:xfrm>
          <a:off x="7132185" y="2324167"/>
          <a:ext cx="1697215" cy="1018329"/>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Fit model</a:t>
          </a:r>
        </a:p>
        <a:p>
          <a:pPr marL="0" lvl="0" indent="0" algn="ctr" defTabSz="488950">
            <a:lnSpc>
              <a:spcPct val="90000"/>
            </a:lnSpc>
            <a:spcBef>
              <a:spcPct val="0"/>
            </a:spcBef>
            <a:spcAft>
              <a:spcPct val="35000"/>
            </a:spcAft>
            <a:buNone/>
          </a:pPr>
          <a:r>
            <a:rPr lang="en-US" sz="1100" kern="1200" dirty="0"/>
            <a:t>[</a:t>
          </a:r>
          <a:r>
            <a:rPr lang="en-US" sz="1100" kern="1200" dirty="0" err="1"/>
            <a:t>cv.fit</a:t>
          </a:r>
          <a:r>
            <a:rPr lang="en-US" sz="1100" kern="1200" dirty="0"/>
            <a:t>(train)]</a:t>
          </a:r>
        </a:p>
      </dsp:txBody>
      <dsp:txXfrm>
        <a:off x="7162011" y="2353993"/>
        <a:ext cx="1637563" cy="958677"/>
      </dsp:txXfrm>
    </dsp:sp>
    <dsp:sp modelId="{A7DF1A5A-9433-0044-9F8F-4C2EE9FD8B60}">
      <dsp:nvSpPr>
        <dsp:cNvPr id="0" name=""/>
        <dsp:cNvSpPr/>
      </dsp:nvSpPr>
      <dsp:spPr>
        <a:xfrm rot="10800000">
          <a:off x="6623020" y="2622876"/>
          <a:ext cx="359809" cy="420909"/>
        </a:xfrm>
        <a:prstGeom prst="rightArrow">
          <a:avLst>
            <a:gd name="adj1" fmla="val 60000"/>
            <a:gd name="adj2" fmla="val 50000"/>
          </a:avLst>
        </a:prstGeom>
        <a:solidFill>
          <a:schemeClr val="accent3">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10800000">
        <a:off x="6730963" y="2707058"/>
        <a:ext cx="251866" cy="252545"/>
      </dsp:txXfrm>
    </dsp:sp>
    <dsp:sp modelId="{A07EE207-4E79-8744-AAE2-4D158B871254}">
      <dsp:nvSpPr>
        <dsp:cNvPr id="0" name=""/>
        <dsp:cNvSpPr/>
      </dsp:nvSpPr>
      <dsp:spPr>
        <a:xfrm>
          <a:off x="4756084" y="2324167"/>
          <a:ext cx="1697215" cy="1018329"/>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Transform data through model</a:t>
          </a:r>
        </a:p>
        <a:p>
          <a:pPr marL="0" lvl="0" indent="0" algn="ctr" defTabSz="488950">
            <a:lnSpc>
              <a:spcPct val="90000"/>
            </a:lnSpc>
            <a:spcBef>
              <a:spcPct val="0"/>
            </a:spcBef>
            <a:spcAft>
              <a:spcPct val="35000"/>
            </a:spcAft>
            <a:buNone/>
          </a:pPr>
          <a:r>
            <a:rPr lang="en-US" sz="1100" kern="1200" dirty="0"/>
            <a:t>[</a:t>
          </a:r>
          <a:r>
            <a:rPr lang="en-US" sz="1100" kern="1200" dirty="0" err="1"/>
            <a:t>cvModel.transform</a:t>
          </a:r>
          <a:r>
            <a:rPr lang="en-US" sz="1100" kern="1200" dirty="0"/>
            <a:t>(test)]</a:t>
          </a:r>
        </a:p>
      </dsp:txBody>
      <dsp:txXfrm>
        <a:off x="4785910" y="2353993"/>
        <a:ext cx="1637563" cy="958677"/>
      </dsp:txXfrm>
    </dsp:sp>
    <dsp:sp modelId="{622E097F-3B04-4846-BD22-1E631A2BC97B}">
      <dsp:nvSpPr>
        <dsp:cNvPr id="0" name=""/>
        <dsp:cNvSpPr/>
      </dsp:nvSpPr>
      <dsp:spPr>
        <a:xfrm rot="10800000">
          <a:off x="4246919" y="2622876"/>
          <a:ext cx="359809" cy="420909"/>
        </a:xfrm>
        <a:prstGeom prst="rightArrow">
          <a:avLst>
            <a:gd name="adj1" fmla="val 60000"/>
            <a:gd name="adj2" fmla="val 50000"/>
          </a:avLst>
        </a:prstGeom>
        <a:solidFill>
          <a:schemeClr val="accent3">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10800000">
        <a:off x="4354862" y="2707058"/>
        <a:ext cx="251866" cy="252545"/>
      </dsp:txXfrm>
    </dsp:sp>
    <dsp:sp modelId="{A321D88E-F8CD-3942-A52C-684A44FA749D}">
      <dsp:nvSpPr>
        <dsp:cNvPr id="0" name=""/>
        <dsp:cNvSpPr/>
      </dsp:nvSpPr>
      <dsp:spPr>
        <a:xfrm>
          <a:off x="2379982" y="2324167"/>
          <a:ext cx="1697215" cy="1018329"/>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Evaluate model</a:t>
          </a:r>
        </a:p>
        <a:p>
          <a:pPr marL="0" lvl="0" indent="0" algn="ctr" defTabSz="488950">
            <a:lnSpc>
              <a:spcPct val="90000"/>
            </a:lnSpc>
            <a:spcBef>
              <a:spcPct val="0"/>
            </a:spcBef>
            <a:spcAft>
              <a:spcPct val="35000"/>
            </a:spcAft>
            <a:buNone/>
          </a:pPr>
          <a:r>
            <a:rPr lang="en-US" sz="1100" kern="1200" dirty="0"/>
            <a:t>[evaluator.</a:t>
          </a:r>
        </a:p>
        <a:p>
          <a:pPr marL="0" lvl="0" indent="0" algn="ctr" defTabSz="488950">
            <a:lnSpc>
              <a:spcPct val="90000"/>
            </a:lnSpc>
            <a:spcBef>
              <a:spcPct val="0"/>
            </a:spcBef>
            <a:spcAft>
              <a:spcPct val="35000"/>
            </a:spcAft>
            <a:buNone/>
          </a:pPr>
          <a:r>
            <a:rPr lang="en-US" sz="1100" kern="1200" dirty="0"/>
            <a:t>evaluate(predictions)]</a:t>
          </a:r>
        </a:p>
      </dsp:txBody>
      <dsp:txXfrm>
        <a:off x="2409808" y="2353993"/>
        <a:ext cx="1637563" cy="958677"/>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diagrams.loki3.com/BracketList">
  <dgm:title val="Vertical Bracket List"/>
  <dgm:desc val="Use to show grouped blocks of information.  Works well with large amounts of Level 2 text."/>
  <dgm:catLst>
    <dgm:cat type="list" pri="4110"/>
    <dgm:cat type="officeonline" pri="3000"/>
  </dgm:catLst>
  <dgm:sampData>
    <dgm:dataModel>
      <dgm:ptLst>
        <dgm:pt modelId="0" type="doc"/>
        <dgm:pt modelId="1">
          <dgm:prSet phldr="1"/>
        </dgm:pt>
        <dgm:pt modelId="11">
          <dgm:prSet phldr="1"/>
        </dgm:pt>
        <dgm:pt modelId="2">
          <dgm:prSet phldr="1"/>
        </dgm:pt>
        <dgm:pt modelId="21">
          <dgm:prSet phldr="1"/>
        </dgm:pt>
      </dgm:ptLst>
      <dgm:cxnLst>
        <dgm:cxn modelId="3" srcId="0" destId="1" srcOrd="0" destOrd="0"/>
        <dgm:cxn modelId="4" srcId="1" destId="11" srcOrd="0" destOrd="0"/>
        <dgm:cxn modelId="5" srcId="0" destId="2" srcOrd="0" destOrd="0"/>
        <dgm:cxn modelId="6" srcId="2" destId="2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V" refType="primFontSz" refFor="des" refForName="parTx" fact="0.1"/>
      <dgm:constr type="primFontSz" for="des" forName="parTx" val="65"/>
      <dgm:constr type="primFontSz" for="des" forName="desTx" refType="primFontSz" refFor="des" refForName="parTx"/>
      <dgm:constr type="h" for="des" forName="parTx" refType="primFontSz" refFor="des" refForName="parTx" fact="0.55"/>
      <dgm:constr type="h" for="des" forName="bracket" refType="primFontSz" refFor="des" refForName="parTx" fact="0.55"/>
      <dgm:constr type="h" for="des" forName="desTx" refType="primFontSz" refFor="des" refForName="parTx" fact="0.55"/>
    </dgm:constrLst>
    <dgm:ruleLst>
      <dgm:rule type="primFontSz" for="des" forName="parTx" val="5" fact="NaN" max="NaN"/>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Tx" refType="w" fact="0.25"/>
          <dgm:constr type="w" for="ch" forName="bracket" refType="w" fact="0.05"/>
          <dgm:constr type="w" for="ch" forName="spH" refType="w" fact="0.02"/>
          <dgm:constr type="w" for="ch" forName="desTx" refType="w" fact="0.68"/>
          <dgm:constr type="h" for="ch" forName="bracket" refType="h" refFor="ch" refForName="desTx" op="gte"/>
          <dgm:constr type="h" for="ch" forName="bracket" refType="h" refFor="ch" refForName="parTx" op="gte"/>
          <dgm:constr type="h" for="ch" forName="desTx" refType="h" refFor="ch" refForName="parTx" op="gte"/>
        </dgm:constrLst>
        <dgm:ruleLst/>
        <dgm:layoutNode name="parTx" styleLbl="revTx">
          <dgm:varLst>
            <dgm:chMax val="1"/>
            <dgm:bulletEnabled val="1"/>
          </dgm:varLst>
          <dgm:choose name="Name8">
            <dgm:if name="Name9" func="var" arg="dir" op="equ" val="norm">
              <dgm:alg type="tx">
                <dgm:param type="parTxLTRAlign" val="r"/>
              </dgm:alg>
            </dgm:if>
            <dgm:else name="Name10">
              <dgm:alg type="tx">
                <dgm:param type="parTxLTRAlign" val="l"/>
              </dgm:alg>
            </dgm:else>
          </dgm:choose>
          <dgm:shape xmlns:r="http://schemas.openxmlformats.org/officeDocument/2006/relationships" type="rect" r:blip="">
            <dgm:adjLst/>
          </dgm:shape>
          <dgm:presOf axis="self" ptType="node"/>
          <dgm:constrLst>
            <dgm:constr type="tMarg" refType="primFontSz" fact="0.2"/>
            <dgm:constr type="bMarg" refType="primFontSz" fact="0.2"/>
          </dgm:constrLst>
          <dgm:ruleLst>
            <dgm:rule type="h" val="INF" fact="NaN" max="NaN"/>
          </dgm:ruleLst>
        </dgm:layoutNode>
        <dgm:layoutNode name="bracket" styleLbl="parChTrans1D1">
          <dgm:alg type="sp"/>
          <dgm:choose name="Name11">
            <dgm:if name="Name12" func="var" arg="dir" op="equ" val="norm">
              <dgm:shape xmlns:r="http://schemas.openxmlformats.org/officeDocument/2006/relationships" type="leftBrace" r:blip="">
                <dgm:adjLst>
                  <dgm:adj idx="1" val="0.35"/>
                </dgm:adjLst>
              </dgm:shape>
            </dgm:if>
            <dgm:else name="Name13">
              <dgm:shape xmlns:r="http://schemas.openxmlformats.org/officeDocument/2006/relationships" rot="180" type="leftBrace" r:blip="">
                <dgm:adjLst>
                  <dgm:adj idx="1" val="0.35"/>
                </dgm:adjLst>
              </dgm:shape>
            </dgm:else>
          </dgm:choose>
          <dgm:presOf/>
        </dgm:layoutNode>
        <dgm:layoutNode name="spH">
          <dgm:alg type="sp"/>
        </dgm:layoutNode>
        <dgm:choose name="Name14">
          <dgm:if name="Name15" axis="ch" ptType="node" func="cnt" op="gte" val="1">
            <dgm:layoutNode name="desTx" styleLbl="node1">
              <dgm:varLst>
                <dgm:bulletEnabled val="1"/>
              </dgm:varLst>
              <dgm:alg type="tx">
                <dgm:param type="stBulletLvl" val="1"/>
                <dgm:param type="txAnchorVertCh" val="mid"/>
              </dgm:alg>
              <dgm:shape xmlns:r="http://schemas.openxmlformats.org/officeDocument/2006/relationships" type="rect" r:blip="">
                <dgm:adjLst/>
              </dgm:shape>
              <dgm:presOf axis="des" ptType="node"/>
              <dgm:constrLst>
                <dgm:constr type="secFontSz" refType="primFontSz"/>
                <dgm:constr type="tMarg" refType="primFontSz" fact="0.3"/>
                <dgm:constr type="bMarg" refType="primFontSz" fact="0.3"/>
                <dgm:constr type="lMarg" refType="primFontSz" fact="0.3"/>
                <dgm:constr type="rMarg" refType="primFontSz" fact="0.3"/>
              </dgm:constrLst>
              <dgm:ruleLst>
                <dgm:rule type="h" val="INF" fact="NaN" max="NaN"/>
              </dgm:ruleLst>
            </dgm:layoutNode>
          </dgm:if>
          <dgm:else name="Name16"/>
        </dgm:choose>
      </dgm:layoutNode>
      <dgm:forEach name="Name17" axis="followSib" ptType="sibTrans" cnt="1">
        <dgm:layoutNode name="spV">
          <dgm:alg type="sp"/>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8" Type="http://schemas.openxmlformats.org/officeDocument/2006/relationships/hyperlink" Target="https://www.techopedia.com/2/31360/trends/big-data/how-apache-spark-helps-rapid-application-development" TargetMode="External"/><Relationship Id="rId3" Type="http://schemas.openxmlformats.org/officeDocument/2006/relationships/hyperlink" Target="https://www.techopedia.com/definition/24407/application-programming-interface-api" TargetMode="External"/><Relationship Id="rId7" Type="http://schemas.openxmlformats.org/officeDocument/2006/relationships/hyperlink" Target="https://www.techopedia.com/definition/1245/structured-query-language-sql" TargetMode="External"/><Relationship Id="rId12" Type="http://schemas.openxmlformats.org/officeDocument/2006/relationships/hyperlink" Target="https://www.techopedia.com/definition/5380/packet" TargetMode="External"/><Relationship Id="rId2" Type="http://schemas.openxmlformats.org/officeDocument/2006/relationships/slide" Target="../slides/slide27.xml"/><Relationship Id="rId1" Type="http://schemas.openxmlformats.org/officeDocument/2006/relationships/notesMaster" Target="../notesMasters/notesMaster1.xml"/><Relationship Id="rId6" Type="http://schemas.openxmlformats.org/officeDocument/2006/relationships/hyperlink" Target="https://www.techopedia.com/definition/3533/python" TargetMode="External"/><Relationship Id="rId11" Type="http://schemas.openxmlformats.org/officeDocument/2006/relationships/hyperlink" Target="https://www.techopedia.com/definition/5736/query" TargetMode="External"/><Relationship Id="rId5" Type="http://schemas.openxmlformats.org/officeDocument/2006/relationships/hyperlink" Target="https://www.techopedia.com/definition/3927/java" TargetMode="External"/><Relationship Id="rId10" Type="http://schemas.openxmlformats.org/officeDocument/2006/relationships/hyperlink" Target="https://www.techopedia.com/definition/5422/data-management" TargetMode="External"/><Relationship Id="rId4" Type="http://schemas.openxmlformats.org/officeDocument/2006/relationships/hyperlink" Target="https://www.techopedia.com/definition/27183/scala" TargetMode="External"/><Relationship Id="rId9" Type="http://schemas.openxmlformats.org/officeDocument/2006/relationships/hyperlink" Target="https://www.techopedia.com/definition/8181/machine-learning"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a3c89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a3c89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build-out of DMSA.  Supports hybrid\on-premises too through ADF \ Blob \ Stretch.</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rPr>
              <a:t>Build 2015</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9/11/2024 3:39 PM</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32840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9/11/2024 3:39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443322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9/11/2024 3:39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9171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9/11/2024 3:39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171299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9/11/2024 3:39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311445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021300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a3c898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a3c898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err="1"/>
              <a:t>cgroups</a:t>
            </a:r>
            <a:r>
              <a:rPr lang="en-US" dirty="0"/>
              <a:t> – control groups</a:t>
            </a:r>
          </a:p>
          <a:p>
            <a:r>
              <a:rPr lang="en-US" dirty="0" err="1"/>
              <a:t>SELinux</a:t>
            </a:r>
            <a:r>
              <a:rPr lang="en-US" dirty="0"/>
              <a:t> – Security Enhances Linux</a:t>
            </a:r>
          </a:p>
        </p:txBody>
      </p:sp>
    </p:spTree>
    <p:extLst>
      <p:ext uri="{BB962C8B-B14F-4D97-AF65-F5344CB8AC3E}">
        <p14:creationId xmlns:p14="http://schemas.microsoft.com/office/powerpoint/2010/main" val="39770247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When it comes to ease of use, Spark again happens to be a lot better than Hadoop. Spark has </a:t>
            </a:r>
            <a:r>
              <a:rPr lang="en-US" sz="1200" b="0" i="0" u="sng" kern="1200" dirty="0">
                <a:solidFill>
                  <a:schemeClr val="tx1"/>
                </a:solidFill>
                <a:effectLst/>
                <a:latin typeface="+mn-lt"/>
                <a:ea typeface="+mn-ea"/>
                <a:cs typeface="+mn-cs"/>
                <a:hlinkClick r:id="rId3"/>
              </a:rPr>
              <a:t>APIs</a:t>
            </a:r>
            <a:r>
              <a:rPr lang="en-US" sz="1200" b="0" i="0" kern="1200" dirty="0">
                <a:solidFill>
                  <a:schemeClr val="tx1"/>
                </a:solidFill>
                <a:effectLst/>
                <a:latin typeface="+mn-lt"/>
                <a:ea typeface="+mn-ea"/>
                <a:cs typeface="+mn-cs"/>
              </a:rPr>
              <a:t> for several languages such as </a:t>
            </a:r>
            <a:r>
              <a:rPr lang="en-US" sz="1200" b="0" i="0" u="sng" kern="1200" dirty="0">
                <a:solidFill>
                  <a:schemeClr val="tx1"/>
                </a:solidFill>
                <a:effectLst/>
                <a:latin typeface="+mn-lt"/>
                <a:ea typeface="+mn-ea"/>
                <a:cs typeface="+mn-cs"/>
                <a:hlinkClick r:id="rId4"/>
              </a:rPr>
              <a:t>Scala</a:t>
            </a:r>
            <a:r>
              <a:rPr lang="en-US" sz="1200" b="0" i="0" kern="1200" dirty="0">
                <a:solidFill>
                  <a:schemeClr val="tx1"/>
                </a:solidFill>
                <a:effectLst/>
                <a:latin typeface="+mn-lt"/>
                <a:ea typeface="+mn-ea"/>
                <a:cs typeface="+mn-cs"/>
              </a:rPr>
              <a:t>, </a:t>
            </a:r>
            <a:r>
              <a:rPr lang="en-US" sz="1200" b="0" i="0" u="sng" kern="1200" dirty="0">
                <a:solidFill>
                  <a:schemeClr val="tx1"/>
                </a:solidFill>
                <a:effectLst/>
                <a:latin typeface="+mn-lt"/>
                <a:ea typeface="+mn-ea"/>
                <a:cs typeface="+mn-cs"/>
                <a:hlinkClick r:id="rId5"/>
              </a:rPr>
              <a:t>Java</a:t>
            </a:r>
            <a:r>
              <a:rPr lang="en-US" sz="1200" b="0" i="0" kern="1200" dirty="0">
                <a:solidFill>
                  <a:schemeClr val="tx1"/>
                </a:solidFill>
                <a:effectLst/>
                <a:latin typeface="+mn-lt"/>
                <a:ea typeface="+mn-ea"/>
                <a:cs typeface="+mn-cs"/>
              </a:rPr>
              <a:t> and </a:t>
            </a:r>
            <a:r>
              <a:rPr lang="en-US" sz="1200" b="0" i="0" u="sng" kern="1200" dirty="0">
                <a:solidFill>
                  <a:schemeClr val="tx1"/>
                </a:solidFill>
                <a:effectLst/>
                <a:latin typeface="+mn-lt"/>
                <a:ea typeface="+mn-ea"/>
                <a:cs typeface="+mn-cs"/>
                <a:hlinkClick r:id="rId6"/>
              </a:rPr>
              <a:t>Python</a:t>
            </a:r>
            <a:r>
              <a:rPr lang="en-US" sz="1200" b="0" i="0" kern="1200" dirty="0">
                <a:solidFill>
                  <a:schemeClr val="tx1"/>
                </a:solidFill>
                <a:effectLst/>
                <a:latin typeface="+mn-lt"/>
                <a:ea typeface="+mn-ea"/>
                <a:cs typeface="+mn-cs"/>
              </a:rPr>
              <a:t>, besides having the likes of Spark </a:t>
            </a:r>
            <a:r>
              <a:rPr lang="en-US" sz="1200" b="0" i="0" u="sng" kern="1200" dirty="0">
                <a:solidFill>
                  <a:schemeClr val="tx1"/>
                </a:solidFill>
                <a:effectLst/>
                <a:latin typeface="+mn-lt"/>
                <a:ea typeface="+mn-ea"/>
                <a:cs typeface="+mn-cs"/>
                <a:hlinkClick r:id="rId7"/>
              </a:rPr>
              <a:t>SQL</a:t>
            </a:r>
            <a:r>
              <a:rPr lang="en-US" sz="1200" b="0" i="0" kern="1200" dirty="0">
                <a:solidFill>
                  <a:schemeClr val="tx1"/>
                </a:solidFill>
                <a:effectLst/>
                <a:latin typeface="+mn-lt"/>
                <a:ea typeface="+mn-ea"/>
                <a:cs typeface="+mn-cs"/>
              </a:rPr>
              <a:t>. It is relatively simple to write user-defined functions. It also happens to boast an interactive mode for running commands. Hadoop, on the other hand, is written in Java and has earned the reputation of being pretty difficult to program, although it does have tools that assist in the process. (To learn more about Spark, see </a:t>
            </a:r>
            <a:r>
              <a:rPr lang="en-US" sz="1200" b="0" i="0" u="sng" kern="1200" dirty="0">
                <a:solidFill>
                  <a:schemeClr val="tx1"/>
                </a:solidFill>
                <a:effectLst/>
                <a:latin typeface="+mn-lt"/>
                <a:ea typeface="+mn-ea"/>
                <a:cs typeface="+mn-cs"/>
                <a:hlinkClick r:id="rId8"/>
              </a:rPr>
              <a:t>How Apache Spark Helps Rapid Application Development</a:t>
            </a:r>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In-Memory Technology</a:t>
            </a:r>
          </a:p>
          <a:p>
            <a:r>
              <a:rPr lang="en-US" sz="1200" b="0" i="0" kern="1200" dirty="0">
                <a:solidFill>
                  <a:schemeClr val="tx1"/>
                </a:solidFill>
                <a:effectLst/>
                <a:latin typeface="+mn-lt"/>
                <a:ea typeface="+mn-ea"/>
                <a:cs typeface="+mn-cs"/>
              </a:rPr>
              <a:t>One of the unique aspects of Apache Spark is its unique "in-memory" technology that allows it to be an extremely good data processing system. In this technology, Spark loads all of the data to the internal memory of the system and then unloads it on the disk later. This way, a user can save a part of the processed data on the internal memory and leave the remaining on the disk.</a:t>
            </a:r>
          </a:p>
          <a:p>
            <a:r>
              <a:rPr lang="en-US" sz="1200" b="0" i="0" kern="1200" dirty="0">
                <a:solidFill>
                  <a:schemeClr val="tx1"/>
                </a:solidFill>
                <a:effectLst/>
                <a:latin typeface="+mn-lt"/>
                <a:ea typeface="+mn-ea"/>
                <a:cs typeface="+mn-cs"/>
              </a:rPr>
              <a:t>Spark also has an innate ability to load necessary information to its core with the help of its </a:t>
            </a:r>
            <a:r>
              <a:rPr lang="en-US" sz="1200" b="0" i="0" u="sng" kern="1200" dirty="0">
                <a:solidFill>
                  <a:schemeClr val="tx1"/>
                </a:solidFill>
                <a:effectLst/>
                <a:latin typeface="+mn-lt"/>
                <a:ea typeface="+mn-ea"/>
                <a:cs typeface="+mn-cs"/>
                <a:hlinkClick r:id="rId9"/>
              </a:rPr>
              <a:t>machine </a:t>
            </a:r>
            <a:r>
              <a:rPr lang="en-US" sz="1200" b="0" i="0" u="sng" kern="1200" dirty="0">
                <a:solidFill>
                  <a:schemeClr val="tx1"/>
                </a:solidFill>
                <a:effectLst/>
                <a:latin typeface="+mn-lt"/>
                <a:ea typeface="+mn-ea"/>
                <a:cs typeface="+mn-cs"/>
              </a:rPr>
              <a:t>learning algorithms</a:t>
            </a:r>
            <a:r>
              <a:rPr lang="en-US" sz="1200" b="0" i="0" kern="1200" dirty="0">
                <a:solidFill>
                  <a:schemeClr val="tx1"/>
                </a:solidFill>
                <a:effectLst/>
                <a:latin typeface="+mn-lt"/>
                <a:ea typeface="+mn-ea"/>
                <a:cs typeface="+mn-cs"/>
              </a:rPr>
              <a:t>. This allows it to be extremely fast.</a:t>
            </a:r>
          </a:p>
          <a:p>
            <a:r>
              <a:rPr lang="en-US" sz="1200" b="1" i="0" kern="1200" dirty="0">
                <a:solidFill>
                  <a:schemeClr val="tx1"/>
                </a:solidFill>
                <a:effectLst/>
                <a:latin typeface="+mn-lt"/>
                <a:ea typeface="+mn-ea"/>
                <a:cs typeface="+mn-cs"/>
              </a:rPr>
              <a:t>Spark’s Core</a:t>
            </a:r>
          </a:p>
          <a:p>
            <a:r>
              <a:rPr lang="en-US" sz="1200" b="0" i="0" kern="1200" dirty="0">
                <a:solidFill>
                  <a:schemeClr val="tx1"/>
                </a:solidFill>
                <a:effectLst/>
                <a:latin typeface="+mn-lt"/>
                <a:ea typeface="+mn-ea"/>
                <a:cs typeface="+mn-cs"/>
              </a:rPr>
              <a:t>Spark’s core manages several important functions like setting tasks and interactions as well as producing input/output operations. It can be said to be an RDD, or resilient distributed dataset. Basically, this happens to be a mix of data that is spread across several machines connected via a network. The transformation of this data is created by a four-step method, comprised of mapping the data, sorting it, reducing it and then finally, joining the data.</a:t>
            </a:r>
          </a:p>
          <a:p>
            <a:r>
              <a:rPr lang="en-US" sz="1200" b="0" i="0" kern="1200" dirty="0">
                <a:solidFill>
                  <a:schemeClr val="tx1"/>
                </a:solidFill>
                <a:effectLst/>
                <a:latin typeface="+mn-lt"/>
                <a:ea typeface="+mn-ea"/>
                <a:cs typeface="+mn-cs"/>
              </a:rPr>
              <a:t>Following this step is the release of the RDD, which is done with support from an API. This API is a union of three languages: Scala, Java and Python.</a:t>
            </a:r>
          </a:p>
          <a:p>
            <a:r>
              <a:rPr lang="en-US" sz="1200" b="1" i="0" kern="1200" dirty="0">
                <a:solidFill>
                  <a:schemeClr val="tx1"/>
                </a:solidFill>
                <a:effectLst/>
                <a:latin typeface="+mn-lt"/>
                <a:ea typeface="+mn-ea"/>
                <a:cs typeface="+mn-cs"/>
              </a:rPr>
              <a:t>Spark’s SQL</a:t>
            </a:r>
          </a:p>
          <a:p>
            <a:r>
              <a:rPr lang="en-US" sz="1200" b="0" i="0" kern="1200" dirty="0">
                <a:solidFill>
                  <a:schemeClr val="tx1"/>
                </a:solidFill>
                <a:effectLst/>
                <a:latin typeface="+mn-lt"/>
                <a:ea typeface="+mn-ea"/>
                <a:cs typeface="+mn-cs"/>
              </a:rPr>
              <a:t>Apache Spark’s SQL has a relatively new </a:t>
            </a:r>
            <a:r>
              <a:rPr lang="en-US" sz="1200" b="0" i="0" u="sng" kern="1200" dirty="0">
                <a:solidFill>
                  <a:schemeClr val="tx1"/>
                </a:solidFill>
                <a:effectLst/>
                <a:latin typeface="+mn-lt"/>
                <a:ea typeface="+mn-ea"/>
                <a:cs typeface="+mn-cs"/>
                <a:hlinkClick r:id="rId10"/>
              </a:rPr>
              <a:t>data management</a:t>
            </a:r>
            <a:r>
              <a:rPr lang="en-US" sz="1200" b="0" i="0" kern="1200" dirty="0">
                <a:solidFill>
                  <a:schemeClr val="tx1"/>
                </a:solidFill>
                <a:effectLst/>
                <a:latin typeface="+mn-lt"/>
                <a:ea typeface="+mn-ea"/>
                <a:cs typeface="+mn-cs"/>
              </a:rPr>
              <a:t> solution called SchemaRDD. This allows the arrangement of data into many levels and can also </a:t>
            </a:r>
            <a:r>
              <a:rPr lang="en-US" sz="1200" b="0" i="0" u="sng" kern="1200" dirty="0">
                <a:solidFill>
                  <a:schemeClr val="tx1"/>
                </a:solidFill>
                <a:effectLst/>
                <a:latin typeface="+mn-lt"/>
                <a:ea typeface="+mn-ea"/>
                <a:cs typeface="+mn-cs"/>
                <a:hlinkClick r:id="rId11"/>
              </a:rPr>
              <a:t>query</a:t>
            </a:r>
            <a:r>
              <a:rPr lang="en-US" sz="1200" b="0" i="0" kern="1200" dirty="0">
                <a:solidFill>
                  <a:schemeClr val="tx1"/>
                </a:solidFill>
                <a:effectLst/>
                <a:latin typeface="+mn-lt"/>
                <a:ea typeface="+mn-ea"/>
                <a:cs typeface="+mn-cs"/>
              </a:rPr>
              <a:t> data via a specific language.</a:t>
            </a:r>
          </a:p>
          <a:p>
            <a:r>
              <a:rPr lang="en-US" sz="1200" b="1" i="0" kern="1200" dirty="0">
                <a:solidFill>
                  <a:schemeClr val="tx1"/>
                </a:solidFill>
                <a:effectLst/>
                <a:latin typeface="+mn-lt"/>
                <a:ea typeface="+mn-ea"/>
                <a:cs typeface="+mn-cs"/>
              </a:rPr>
              <a:t>Graphx Service</a:t>
            </a:r>
          </a:p>
          <a:p>
            <a:r>
              <a:rPr lang="en-US" sz="1200" b="0" i="0" kern="1200" dirty="0">
                <a:solidFill>
                  <a:schemeClr val="tx1"/>
                </a:solidFill>
                <a:effectLst/>
                <a:latin typeface="+mn-lt"/>
                <a:ea typeface="+mn-ea"/>
                <a:cs typeface="+mn-cs"/>
              </a:rPr>
              <a:t>Apache Spark comes with the ability to process graphs or even information that is graphical in nature, thus enabling the easy analysis with a lot of precision.</a:t>
            </a:r>
          </a:p>
          <a:p>
            <a:r>
              <a:rPr lang="en-US" sz="1200" b="1" i="0" kern="1200" dirty="0">
                <a:solidFill>
                  <a:schemeClr val="tx1"/>
                </a:solidFill>
                <a:effectLst/>
                <a:latin typeface="+mn-lt"/>
                <a:ea typeface="+mn-ea"/>
                <a:cs typeface="+mn-cs"/>
              </a:rPr>
              <a:t>Streaming</a:t>
            </a:r>
          </a:p>
          <a:p>
            <a:r>
              <a:rPr lang="en-US" sz="1200" b="0" i="0" kern="1200" dirty="0">
                <a:solidFill>
                  <a:schemeClr val="tx1"/>
                </a:solidFill>
                <a:effectLst/>
                <a:latin typeface="+mn-lt"/>
                <a:ea typeface="+mn-ea"/>
                <a:cs typeface="+mn-cs"/>
              </a:rPr>
              <a:t>This is a prime part of Spark that allows it to stream large chunks of data with help from the core. It does so by breaking the large data into smaller </a:t>
            </a:r>
            <a:r>
              <a:rPr lang="en-US" sz="1200" b="0" i="0" u="sng" kern="1200" dirty="0">
                <a:solidFill>
                  <a:schemeClr val="tx1"/>
                </a:solidFill>
                <a:effectLst/>
                <a:latin typeface="+mn-lt"/>
                <a:ea typeface="+mn-ea"/>
                <a:cs typeface="+mn-cs"/>
                <a:hlinkClick r:id="rId12"/>
              </a:rPr>
              <a:t>packets</a:t>
            </a:r>
            <a:r>
              <a:rPr lang="en-US" sz="1200" b="0" i="0" kern="1200" dirty="0">
                <a:solidFill>
                  <a:schemeClr val="tx1"/>
                </a:solidFill>
                <a:effectLst/>
                <a:latin typeface="+mn-lt"/>
                <a:ea typeface="+mn-ea"/>
                <a:cs typeface="+mn-cs"/>
              </a:rPr>
              <a:t> and then transforming them, thereby accelerating the creation of the RDD.</a:t>
            </a:r>
          </a:p>
          <a:p>
            <a:r>
              <a:rPr lang="en-US" sz="1200" b="1" i="0" kern="1200" dirty="0">
                <a:solidFill>
                  <a:schemeClr val="tx1"/>
                </a:solidFill>
                <a:effectLst/>
                <a:latin typeface="+mn-lt"/>
                <a:ea typeface="+mn-ea"/>
                <a:cs typeface="+mn-cs"/>
              </a:rPr>
              <a:t>MLib – Machine Learning Library</a:t>
            </a:r>
          </a:p>
          <a:p>
            <a:r>
              <a:rPr lang="en-US" sz="1200" b="0" i="0" kern="1200" dirty="0">
                <a:solidFill>
                  <a:schemeClr val="tx1"/>
                </a:solidFill>
                <a:effectLst/>
                <a:latin typeface="+mn-lt"/>
                <a:ea typeface="+mn-ea"/>
                <a:cs typeface="+mn-cs"/>
              </a:rPr>
              <a:t>Apache Spark has the MLib, which is a framework meant for structured machine learning. It is also predominantly faster in implementation than Hadoop. MLib is also capable of solving several problems, such as statistical reading, data sampling and premise testing, to name a few.</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2864E82-B42A-F64E-B04D-3584A85182C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562547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9/11/2024 3:39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446118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Azure Databricks features –</a:t>
            </a:r>
            <a:endParaRPr lang="en-US" sz="1600" kern="1200" dirty="0">
              <a:solidFill>
                <a:schemeClr val="tx1"/>
              </a:solidFill>
              <a:effectLst/>
              <a:latin typeface="+mn-lt"/>
              <a:ea typeface="+mn-ea"/>
              <a:cs typeface="+mn-cs"/>
            </a:endParaRPr>
          </a:p>
          <a:p>
            <a:pPr lvl="0"/>
            <a:r>
              <a:rPr lang="en-US" sz="1200" b="1" kern="1200" dirty="0">
                <a:solidFill>
                  <a:schemeClr val="tx1"/>
                </a:solidFill>
                <a:effectLst/>
                <a:latin typeface="+mn-lt"/>
                <a:ea typeface="+mn-ea"/>
                <a:cs typeface="+mn-cs"/>
              </a:rPr>
              <a:t>Enhance your teams’ productivity</a:t>
            </a:r>
            <a:endParaRPr lang="en-US" dirty="0">
              <a:effectLst/>
            </a:endParaRPr>
          </a:p>
          <a:p>
            <a:pPr lvl="1"/>
            <a:r>
              <a:rPr lang="en-US" sz="1200" b="1" kern="1200" dirty="0">
                <a:solidFill>
                  <a:schemeClr val="tx1"/>
                </a:solidFill>
                <a:effectLst/>
                <a:latin typeface="+mn-lt"/>
                <a:ea typeface="+mn-ea"/>
                <a:cs typeface="+mn-cs"/>
              </a:rPr>
              <a:t>Get started quickly </a:t>
            </a:r>
            <a:r>
              <a:rPr lang="en-US" sz="1200" kern="1200" dirty="0">
                <a:solidFill>
                  <a:schemeClr val="tx1"/>
                </a:solidFill>
                <a:effectLst/>
                <a:latin typeface="+mn-lt"/>
                <a:ea typeface="+mn-ea"/>
                <a:cs typeface="+mn-cs"/>
              </a:rPr>
              <a:t>by launching your new Spark environment with one click.</a:t>
            </a:r>
            <a:endParaRPr lang="en-US" dirty="0">
              <a:effectLst/>
            </a:endParaRPr>
          </a:p>
          <a:p>
            <a:pPr lvl="1"/>
            <a:r>
              <a:rPr lang="en-US" sz="1200" b="1" kern="1200" dirty="0">
                <a:solidFill>
                  <a:schemeClr val="tx1"/>
                </a:solidFill>
                <a:effectLst/>
                <a:latin typeface="+mn-lt"/>
                <a:ea typeface="+mn-ea"/>
                <a:cs typeface="+mn-cs"/>
              </a:rPr>
              <a:t>Share your insights in powerful ways </a:t>
            </a:r>
            <a:r>
              <a:rPr lang="en-US" sz="1200" kern="1200" dirty="0">
                <a:solidFill>
                  <a:schemeClr val="tx1"/>
                </a:solidFill>
                <a:effectLst/>
                <a:latin typeface="+mn-lt"/>
                <a:ea typeface="+mn-ea"/>
                <a:cs typeface="+mn-cs"/>
              </a:rPr>
              <a:t>through rich integration with PowerBI.</a:t>
            </a:r>
            <a:endParaRPr lang="en-US" dirty="0">
              <a:effectLst/>
            </a:endParaRPr>
          </a:p>
          <a:p>
            <a:pPr lvl="1"/>
            <a:r>
              <a:rPr lang="en-US" sz="1200" b="1" kern="1200" dirty="0">
                <a:solidFill>
                  <a:schemeClr val="tx1"/>
                </a:solidFill>
                <a:effectLst/>
                <a:latin typeface="+mn-lt"/>
                <a:ea typeface="+mn-ea"/>
                <a:cs typeface="+mn-cs"/>
              </a:rPr>
              <a:t>Improve collaboration </a:t>
            </a:r>
            <a:r>
              <a:rPr lang="en-US" sz="1200" kern="1200" dirty="0">
                <a:solidFill>
                  <a:schemeClr val="tx1"/>
                </a:solidFill>
                <a:effectLst/>
                <a:latin typeface="+mn-lt"/>
                <a:ea typeface="+mn-ea"/>
                <a:cs typeface="+mn-cs"/>
              </a:rPr>
              <a:t>amongst your analytics team through a unified workspace.</a:t>
            </a:r>
            <a:endParaRPr lang="en-US" dirty="0">
              <a:effectLst/>
            </a:endParaRPr>
          </a:p>
          <a:p>
            <a:pPr lvl="1"/>
            <a:r>
              <a:rPr lang="en-US" sz="1200" b="1" kern="1200" dirty="0">
                <a:solidFill>
                  <a:schemeClr val="tx1"/>
                </a:solidFill>
                <a:effectLst/>
                <a:latin typeface="+mn-lt"/>
                <a:ea typeface="+mn-ea"/>
                <a:cs typeface="+mn-cs"/>
              </a:rPr>
              <a:t>Innovate faster </a:t>
            </a:r>
            <a:r>
              <a:rPr lang="en-US" sz="1200" kern="1200" dirty="0">
                <a:solidFill>
                  <a:schemeClr val="tx1"/>
                </a:solidFill>
                <a:effectLst/>
                <a:latin typeface="+mn-lt"/>
                <a:ea typeface="+mn-ea"/>
                <a:cs typeface="+mn-cs"/>
              </a:rPr>
              <a:t>with native integration with rest of Azure platform.</a:t>
            </a:r>
            <a:endParaRPr lang="en-US" dirty="0">
              <a:effectLst/>
            </a:endParaRPr>
          </a:p>
          <a:p>
            <a:pPr lvl="0"/>
            <a:r>
              <a:rPr lang="en-US" sz="1200" b="1" kern="1200" dirty="0">
                <a:solidFill>
                  <a:schemeClr val="tx1"/>
                </a:solidFill>
                <a:effectLst/>
                <a:latin typeface="+mn-lt"/>
                <a:ea typeface="+mn-ea"/>
                <a:cs typeface="+mn-cs"/>
              </a:rPr>
              <a:t>Build</a:t>
            </a:r>
            <a:r>
              <a:rPr lang="en-US" sz="120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on the most compliant and trusted cloud</a:t>
            </a:r>
            <a:endParaRPr lang="en-US" dirty="0">
              <a:effectLst/>
            </a:endParaRPr>
          </a:p>
          <a:p>
            <a:pPr lvl="1"/>
            <a:r>
              <a:rPr lang="en-US" sz="1200" b="1" kern="1200" dirty="0">
                <a:solidFill>
                  <a:schemeClr val="tx1"/>
                </a:solidFill>
                <a:effectLst/>
                <a:latin typeface="+mn-lt"/>
                <a:ea typeface="+mn-ea"/>
                <a:cs typeface="+mn-cs"/>
              </a:rPr>
              <a:t>Simplify security and identity control </a:t>
            </a:r>
            <a:r>
              <a:rPr lang="en-US" sz="1200" kern="1200" dirty="0">
                <a:solidFill>
                  <a:schemeClr val="tx1"/>
                </a:solidFill>
                <a:effectLst/>
                <a:latin typeface="+mn-lt"/>
                <a:ea typeface="+mn-ea"/>
                <a:cs typeface="+mn-cs"/>
              </a:rPr>
              <a:t>with built-in integration with Active Directory.</a:t>
            </a:r>
            <a:endParaRPr lang="en-US" dirty="0">
              <a:effectLst/>
            </a:endParaRPr>
          </a:p>
          <a:p>
            <a:pPr lvl="1"/>
            <a:r>
              <a:rPr lang="en-US" sz="1200" b="1" kern="1200" dirty="0">
                <a:solidFill>
                  <a:schemeClr val="tx1"/>
                </a:solidFill>
                <a:effectLst/>
                <a:latin typeface="+mn-lt"/>
                <a:ea typeface="+mn-ea"/>
                <a:cs typeface="+mn-cs"/>
              </a:rPr>
              <a:t>Regulate access </a:t>
            </a:r>
            <a:r>
              <a:rPr lang="en-US" sz="1200" kern="1200" dirty="0">
                <a:solidFill>
                  <a:schemeClr val="tx1"/>
                </a:solidFill>
                <a:effectLst/>
                <a:latin typeface="+mn-lt"/>
                <a:ea typeface="+mn-ea"/>
                <a:cs typeface="+mn-cs"/>
              </a:rPr>
              <a:t>with fine-grained user permissions to Azure Databricks’ notebooks, clusters, jobs and data. </a:t>
            </a:r>
            <a:endParaRPr lang="en-US" dirty="0">
              <a:effectLst/>
            </a:endParaRPr>
          </a:p>
          <a:p>
            <a:pPr lvl="1"/>
            <a:r>
              <a:rPr lang="en-US" sz="1200" b="1" kern="1200" dirty="0">
                <a:solidFill>
                  <a:schemeClr val="tx1"/>
                </a:solidFill>
                <a:effectLst/>
                <a:latin typeface="+mn-lt"/>
                <a:ea typeface="+mn-ea"/>
                <a:cs typeface="+mn-cs"/>
              </a:rPr>
              <a:t>Build with confidence on the trusted cloud </a:t>
            </a:r>
            <a:r>
              <a:rPr lang="en-US" sz="1200" kern="1200" dirty="0">
                <a:solidFill>
                  <a:schemeClr val="tx1"/>
                </a:solidFill>
                <a:effectLst/>
                <a:latin typeface="+mn-lt"/>
                <a:ea typeface="+mn-ea"/>
                <a:cs typeface="+mn-cs"/>
              </a:rPr>
              <a:t>backed by unmatched support, compliance and SLAs.</a:t>
            </a:r>
            <a:endParaRPr lang="en-US" dirty="0">
              <a:effectLst/>
            </a:endParaRPr>
          </a:p>
          <a:p>
            <a:pPr lvl="0"/>
            <a:r>
              <a:rPr lang="en-US" sz="1200" b="1" kern="1200" dirty="0">
                <a:solidFill>
                  <a:schemeClr val="tx1"/>
                </a:solidFill>
                <a:effectLst/>
                <a:latin typeface="+mn-lt"/>
                <a:ea typeface="+mn-ea"/>
                <a:cs typeface="+mn-cs"/>
              </a:rPr>
              <a:t>Scale without limits</a:t>
            </a:r>
            <a:endParaRPr lang="en-US" dirty="0">
              <a:effectLst/>
            </a:endParaRPr>
          </a:p>
          <a:p>
            <a:pPr lvl="1"/>
            <a:r>
              <a:rPr lang="en-US" sz="1200" b="1" kern="1200" dirty="0">
                <a:solidFill>
                  <a:schemeClr val="tx1"/>
                </a:solidFill>
                <a:effectLst/>
                <a:latin typeface="+mn-lt"/>
                <a:ea typeface="+mn-ea"/>
                <a:cs typeface="+mn-cs"/>
              </a:rPr>
              <a:t>Operate at massive scale </a:t>
            </a:r>
            <a:r>
              <a:rPr lang="en-US" sz="1200" kern="1200" dirty="0">
                <a:solidFill>
                  <a:schemeClr val="tx1"/>
                </a:solidFill>
                <a:effectLst/>
                <a:latin typeface="+mn-lt"/>
                <a:ea typeface="+mn-ea"/>
                <a:cs typeface="+mn-cs"/>
              </a:rPr>
              <a:t>without limits globally.</a:t>
            </a:r>
            <a:endParaRPr lang="en-US" dirty="0">
              <a:effectLst/>
            </a:endParaRPr>
          </a:p>
          <a:p>
            <a:pPr lvl="1"/>
            <a:r>
              <a:rPr lang="en-US" sz="1200" b="1" kern="1200" dirty="0">
                <a:solidFill>
                  <a:schemeClr val="tx1"/>
                </a:solidFill>
                <a:effectLst/>
                <a:latin typeface="+mn-lt"/>
                <a:ea typeface="+mn-ea"/>
                <a:cs typeface="+mn-cs"/>
              </a:rPr>
              <a:t>Accelerate data processing </a:t>
            </a:r>
            <a:r>
              <a:rPr lang="en-US" sz="1200" kern="1200" dirty="0">
                <a:solidFill>
                  <a:schemeClr val="tx1"/>
                </a:solidFill>
                <a:effectLst/>
                <a:latin typeface="+mn-lt"/>
                <a:ea typeface="+mn-ea"/>
                <a:cs typeface="+mn-cs"/>
              </a:rPr>
              <a:t>with the fastest Spark engine. </a:t>
            </a:r>
            <a:endParaRPr lang="en-US" dirty="0">
              <a:effectLst/>
            </a:endParaRPr>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9/11/2024 3:39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320572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Azure Databricks features –</a:t>
            </a:r>
            <a:endParaRPr lang="en-US" sz="1600" kern="1200" dirty="0">
              <a:solidFill>
                <a:schemeClr val="tx1"/>
              </a:solidFill>
              <a:effectLst/>
              <a:latin typeface="+mn-lt"/>
              <a:ea typeface="+mn-ea"/>
              <a:cs typeface="+mn-cs"/>
            </a:endParaRPr>
          </a:p>
          <a:p>
            <a:pPr lvl="0"/>
            <a:r>
              <a:rPr lang="en-US" sz="1200" b="1" kern="1200" dirty="0">
                <a:solidFill>
                  <a:schemeClr val="tx1"/>
                </a:solidFill>
                <a:effectLst/>
                <a:latin typeface="+mn-lt"/>
                <a:ea typeface="+mn-ea"/>
                <a:cs typeface="+mn-cs"/>
              </a:rPr>
              <a:t>Enhance your teams’ productivity</a:t>
            </a:r>
            <a:endParaRPr lang="en-US" dirty="0">
              <a:effectLst/>
            </a:endParaRPr>
          </a:p>
          <a:p>
            <a:pPr lvl="1"/>
            <a:r>
              <a:rPr lang="en-US" sz="1200" b="1" kern="1200" dirty="0">
                <a:solidFill>
                  <a:schemeClr val="tx1"/>
                </a:solidFill>
                <a:effectLst/>
                <a:latin typeface="+mn-lt"/>
                <a:ea typeface="+mn-ea"/>
                <a:cs typeface="+mn-cs"/>
              </a:rPr>
              <a:t>Get started quickly </a:t>
            </a:r>
            <a:r>
              <a:rPr lang="en-US" sz="1200" kern="1200" dirty="0">
                <a:solidFill>
                  <a:schemeClr val="tx1"/>
                </a:solidFill>
                <a:effectLst/>
                <a:latin typeface="+mn-lt"/>
                <a:ea typeface="+mn-ea"/>
                <a:cs typeface="+mn-cs"/>
              </a:rPr>
              <a:t>by launching your new Spark environment with one click.</a:t>
            </a:r>
            <a:endParaRPr lang="en-US" dirty="0">
              <a:effectLst/>
            </a:endParaRPr>
          </a:p>
          <a:p>
            <a:pPr lvl="1"/>
            <a:r>
              <a:rPr lang="en-US" sz="1200" b="1" kern="1200" dirty="0">
                <a:solidFill>
                  <a:schemeClr val="tx1"/>
                </a:solidFill>
                <a:effectLst/>
                <a:latin typeface="+mn-lt"/>
                <a:ea typeface="+mn-ea"/>
                <a:cs typeface="+mn-cs"/>
              </a:rPr>
              <a:t>Share your insights in powerful ways </a:t>
            </a:r>
            <a:r>
              <a:rPr lang="en-US" sz="1200" kern="1200" dirty="0">
                <a:solidFill>
                  <a:schemeClr val="tx1"/>
                </a:solidFill>
                <a:effectLst/>
                <a:latin typeface="+mn-lt"/>
                <a:ea typeface="+mn-ea"/>
                <a:cs typeface="+mn-cs"/>
              </a:rPr>
              <a:t>through rich integration with PowerBI.</a:t>
            </a:r>
            <a:endParaRPr lang="en-US" dirty="0">
              <a:effectLst/>
            </a:endParaRPr>
          </a:p>
          <a:p>
            <a:pPr lvl="1"/>
            <a:r>
              <a:rPr lang="en-US" sz="1200" b="1" kern="1200" dirty="0">
                <a:solidFill>
                  <a:schemeClr val="tx1"/>
                </a:solidFill>
                <a:effectLst/>
                <a:latin typeface="+mn-lt"/>
                <a:ea typeface="+mn-ea"/>
                <a:cs typeface="+mn-cs"/>
              </a:rPr>
              <a:t>Improve collaboration </a:t>
            </a:r>
            <a:r>
              <a:rPr lang="en-US" sz="1200" kern="1200" dirty="0">
                <a:solidFill>
                  <a:schemeClr val="tx1"/>
                </a:solidFill>
                <a:effectLst/>
                <a:latin typeface="+mn-lt"/>
                <a:ea typeface="+mn-ea"/>
                <a:cs typeface="+mn-cs"/>
              </a:rPr>
              <a:t>amongst your analytics team through a unified workspace.</a:t>
            </a:r>
            <a:endParaRPr lang="en-US" dirty="0">
              <a:effectLst/>
            </a:endParaRPr>
          </a:p>
          <a:p>
            <a:pPr lvl="1"/>
            <a:r>
              <a:rPr lang="en-US" sz="1200" b="1" kern="1200" dirty="0">
                <a:solidFill>
                  <a:schemeClr val="tx1"/>
                </a:solidFill>
                <a:effectLst/>
                <a:latin typeface="+mn-lt"/>
                <a:ea typeface="+mn-ea"/>
                <a:cs typeface="+mn-cs"/>
              </a:rPr>
              <a:t>Innovate faster </a:t>
            </a:r>
            <a:r>
              <a:rPr lang="en-US" sz="1200" kern="1200" dirty="0">
                <a:solidFill>
                  <a:schemeClr val="tx1"/>
                </a:solidFill>
                <a:effectLst/>
                <a:latin typeface="+mn-lt"/>
                <a:ea typeface="+mn-ea"/>
                <a:cs typeface="+mn-cs"/>
              </a:rPr>
              <a:t>with native integration with rest of Azure platform.</a:t>
            </a:r>
            <a:endParaRPr lang="en-US" dirty="0">
              <a:effectLst/>
            </a:endParaRPr>
          </a:p>
          <a:p>
            <a:pPr lvl="0"/>
            <a:r>
              <a:rPr lang="en-US" sz="1200" b="1" kern="1200" dirty="0">
                <a:solidFill>
                  <a:schemeClr val="tx1"/>
                </a:solidFill>
                <a:effectLst/>
                <a:latin typeface="+mn-lt"/>
                <a:ea typeface="+mn-ea"/>
                <a:cs typeface="+mn-cs"/>
              </a:rPr>
              <a:t>Build</a:t>
            </a:r>
            <a:r>
              <a:rPr lang="en-US" sz="120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on the most compliant and trusted cloud</a:t>
            </a:r>
            <a:endParaRPr lang="en-US" dirty="0">
              <a:effectLst/>
            </a:endParaRPr>
          </a:p>
          <a:p>
            <a:pPr lvl="1"/>
            <a:r>
              <a:rPr lang="en-US" sz="1200" b="1" kern="1200" dirty="0">
                <a:solidFill>
                  <a:schemeClr val="tx1"/>
                </a:solidFill>
                <a:effectLst/>
                <a:latin typeface="+mn-lt"/>
                <a:ea typeface="+mn-ea"/>
                <a:cs typeface="+mn-cs"/>
              </a:rPr>
              <a:t>Simplify security and identity control </a:t>
            </a:r>
            <a:r>
              <a:rPr lang="en-US" sz="1200" kern="1200" dirty="0">
                <a:solidFill>
                  <a:schemeClr val="tx1"/>
                </a:solidFill>
                <a:effectLst/>
                <a:latin typeface="+mn-lt"/>
                <a:ea typeface="+mn-ea"/>
                <a:cs typeface="+mn-cs"/>
              </a:rPr>
              <a:t>with built-in integration with Active Directory.</a:t>
            </a:r>
            <a:endParaRPr lang="en-US" dirty="0">
              <a:effectLst/>
            </a:endParaRPr>
          </a:p>
          <a:p>
            <a:pPr lvl="1"/>
            <a:r>
              <a:rPr lang="en-US" sz="1200" b="1" kern="1200" dirty="0">
                <a:solidFill>
                  <a:schemeClr val="tx1"/>
                </a:solidFill>
                <a:effectLst/>
                <a:latin typeface="+mn-lt"/>
                <a:ea typeface="+mn-ea"/>
                <a:cs typeface="+mn-cs"/>
              </a:rPr>
              <a:t>Regulate access </a:t>
            </a:r>
            <a:r>
              <a:rPr lang="en-US" sz="1200" kern="1200" dirty="0">
                <a:solidFill>
                  <a:schemeClr val="tx1"/>
                </a:solidFill>
                <a:effectLst/>
                <a:latin typeface="+mn-lt"/>
                <a:ea typeface="+mn-ea"/>
                <a:cs typeface="+mn-cs"/>
              </a:rPr>
              <a:t>with fine-grained user permissions to Azure Databricks’ notebooks, clusters, jobs and data. </a:t>
            </a:r>
            <a:endParaRPr lang="en-US" dirty="0">
              <a:effectLst/>
            </a:endParaRPr>
          </a:p>
          <a:p>
            <a:pPr lvl="1"/>
            <a:r>
              <a:rPr lang="en-US" sz="1200" b="1" kern="1200" dirty="0">
                <a:solidFill>
                  <a:schemeClr val="tx1"/>
                </a:solidFill>
                <a:effectLst/>
                <a:latin typeface="+mn-lt"/>
                <a:ea typeface="+mn-ea"/>
                <a:cs typeface="+mn-cs"/>
              </a:rPr>
              <a:t>Build with confidence on the trusted cloud </a:t>
            </a:r>
            <a:r>
              <a:rPr lang="en-US" sz="1200" kern="1200" dirty="0">
                <a:solidFill>
                  <a:schemeClr val="tx1"/>
                </a:solidFill>
                <a:effectLst/>
                <a:latin typeface="+mn-lt"/>
                <a:ea typeface="+mn-ea"/>
                <a:cs typeface="+mn-cs"/>
              </a:rPr>
              <a:t>backed by unmatched support, compliance and SLAs.</a:t>
            </a:r>
            <a:endParaRPr lang="en-US" dirty="0">
              <a:effectLst/>
            </a:endParaRPr>
          </a:p>
          <a:p>
            <a:pPr lvl="0"/>
            <a:r>
              <a:rPr lang="en-US" sz="1200" b="1" kern="1200" dirty="0">
                <a:solidFill>
                  <a:schemeClr val="tx1"/>
                </a:solidFill>
                <a:effectLst/>
                <a:latin typeface="+mn-lt"/>
                <a:ea typeface="+mn-ea"/>
                <a:cs typeface="+mn-cs"/>
              </a:rPr>
              <a:t>Scale without limits</a:t>
            </a:r>
            <a:endParaRPr lang="en-US" dirty="0">
              <a:effectLst/>
            </a:endParaRPr>
          </a:p>
          <a:p>
            <a:pPr lvl="1"/>
            <a:r>
              <a:rPr lang="en-US" sz="1200" b="1" kern="1200" dirty="0">
                <a:solidFill>
                  <a:schemeClr val="tx1"/>
                </a:solidFill>
                <a:effectLst/>
                <a:latin typeface="+mn-lt"/>
                <a:ea typeface="+mn-ea"/>
                <a:cs typeface="+mn-cs"/>
              </a:rPr>
              <a:t>Operate at massive scale </a:t>
            </a:r>
            <a:r>
              <a:rPr lang="en-US" sz="1200" kern="1200" dirty="0">
                <a:solidFill>
                  <a:schemeClr val="tx1"/>
                </a:solidFill>
                <a:effectLst/>
                <a:latin typeface="+mn-lt"/>
                <a:ea typeface="+mn-ea"/>
                <a:cs typeface="+mn-cs"/>
              </a:rPr>
              <a:t>without limits globally.</a:t>
            </a:r>
            <a:endParaRPr lang="en-US" dirty="0">
              <a:effectLst/>
            </a:endParaRPr>
          </a:p>
          <a:p>
            <a:pPr lvl="1"/>
            <a:r>
              <a:rPr lang="en-US" sz="1200" b="1" kern="1200" dirty="0">
                <a:solidFill>
                  <a:schemeClr val="tx1"/>
                </a:solidFill>
                <a:effectLst/>
                <a:latin typeface="+mn-lt"/>
                <a:ea typeface="+mn-ea"/>
                <a:cs typeface="+mn-cs"/>
              </a:rPr>
              <a:t>Accelerate data processing </a:t>
            </a:r>
            <a:r>
              <a:rPr lang="en-US" sz="1200" kern="1200" dirty="0">
                <a:solidFill>
                  <a:schemeClr val="tx1"/>
                </a:solidFill>
                <a:effectLst/>
                <a:latin typeface="+mn-lt"/>
                <a:ea typeface="+mn-ea"/>
                <a:cs typeface="+mn-cs"/>
              </a:rPr>
              <a:t>with the fastest Spark engine. </a:t>
            </a:r>
            <a:endParaRPr lang="en-US" dirty="0">
              <a:effectLst/>
            </a:endParaRPr>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9/11/2024 3:39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571001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DAD2E95-9E8E-43DF-8C23-5FE8184936C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93274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Databricks, founded by the team that created Apache Spark – unified analytics platform that accelerates innovation by unifying data science, engineering &amp; business.</a:t>
            </a:r>
          </a:p>
          <a:p>
            <a:pPr marL="171450" indent="-171450">
              <a:buFont typeface="Arial" panose="020B0604020202020204" pitchFamily="34" charset="0"/>
              <a:buChar char="•"/>
            </a:pPr>
            <a:r>
              <a:rPr lang="en-US" dirty="0"/>
              <a:t>75% of the code committed to Apache Spark comes from Databricks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b="1" dirty="0"/>
              <a:t>Unified Runtime</a:t>
            </a:r>
          </a:p>
          <a:p>
            <a:pPr marL="628650" lvl="1" indent="-171450">
              <a:buFont typeface="Arial" panose="020B0604020202020204" pitchFamily="34" charset="0"/>
              <a:buChar char="•"/>
            </a:pPr>
            <a:r>
              <a:rPr lang="en-US" dirty="0"/>
              <a:t>Create clusters in seconds, dynamically scale them up and down. </a:t>
            </a:r>
          </a:p>
          <a:p>
            <a:pPr marL="628650" lvl="1" indent="-171450">
              <a:buFont typeface="Arial" panose="020B0604020202020204" pitchFamily="34" charset="0"/>
              <a:buChar char="•"/>
            </a:pPr>
            <a:r>
              <a:rPr lang="en-US" dirty="0"/>
              <a:t>They’ve made enhancements to Spark engine to make it 10x faster than open source Spark</a:t>
            </a:r>
          </a:p>
          <a:p>
            <a:pPr marL="628650" lvl="1" indent="-171450">
              <a:buFont typeface="Arial" panose="020B0604020202020204" pitchFamily="34" charset="0"/>
              <a:buChar char="•"/>
            </a:pPr>
            <a:r>
              <a:rPr lang="en-US" dirty="0"/>
              <a:t>Serverless- </a:t>
            </a:r>
            <a:r>
              <a:rPr kumimoji="0" lang="en-US" sz="1600" b="0" i="0" u="none" strike="noStrike" kern="1200" cap="none" spc="0" normalizeH="0" baseline="0" noProof="0" dirty="0">
                <a:ln>
                  <a:noFill/>
                </a:ln>
                <a:solidFill>
                  <a:prstClr val="black"/>
                </a:solidFill>
                <a:effectLst/>
                <a:uLnTx/>
                <a:uFillTx/>
                <a:latin typeface="Arial" charset="0"/>
                <a:ea typeface="Arial" charset="0"/>
                <a:cs typeface="Arial" charset="0"/>
              </a:rPr>
              <a:t>Auto-configured multi-user cluster,  Reliable sharing with fault isolation</a:t>
            </a:r>
          </a:p>
          <a:p>
            <a:pPr marL="171450" indent="-171450">
              <a:buFont typeface="Arial" panose="020B0604020202020204" pitchFamily="34" charset="0"/>
              <a:buChar char="•"/>
            </a:pPr>
            <a:endParaRPr lang="en-US" b="1" dirty="0"/>
          </a:p>
          <a:p>
            <a:pPr marL="171450" indent="-171450">
              <a:buFont typeface="Arial" panose="020B0604020202020204" pitchFamily="34" charset="0"/>
              <a:buChar char="•"/>
            </a:pPr>
            <a:r>
              <a:rPr lang="en-US" b="1" dirty="0"/>
              <a:t>Unified Collaboration</a:t>
            </a:r>
          </a:p>
          <a:p>
            <a:pPr marL="628650" lvl="1" indent="-171450">
              <a:buFont typeface="Arial" panose="020B0604020202020204" pitchFamily="34" charset="0"/>
              <a:buChar char="•"/>
            </a:pPr>
            <a:r>
              <a:rPr lang="en-US" dirty="0"/>
              <a:t>Overall – a simple &amp; collaborative environment that enables your entire team to use Spark &amp; interact with your data simultaneously</a:t>
            </a:r>
          </a:p>
          <a:p>
            <a:pPr marL="628650" lvl="1" indent="-171450">
              <a:buFont typeface="Arial" panose="020B0604020202020204" pitchFamily="34" charset="0"/>
              <a:buChar char="•"/>
            </a:pPr>
            <a:r>
              <a:rPr lang="en-US" dirty="0"/>
              <a:t>DE – Improve ETL performance, zero management clusters. Execute production code from within notebooks</a:t>
            </a:r>
          </a:p>
          <a:p>
            <a:pPr marL="628650" lvl="1" indent="-171450">
              <a:buFont typeface="Arial" panose="020B0604020202020204" pitchFamily="34" charset="0"/>
              <a:buChar char="•"/>
            </a:pPr>
            <a:r>
              <a:rPr lang="en-US" dirty="0"/>
              <a:t>DS - For data scientists, easy data exploration in notebooks</a:t>
            </a:r>
          </a:p>
          <a:p>
            <a:pPr marL="628650" lvl="1" indent="-171450">
              <a:buFont typeface="Arial" panose="020B0604020202020204" pitchFamily="34" charset="0"/>
              <a:buChar char="•"/>
            </a:pPr>
            <a:r>
              <a:rPr lang="en-US" dirty="0"/>
              <a:t>Business SME – interactive dashboards empower teams to create dynamic reports</a:t>
            </a:r>
          </a:p>
          <a:p>
            <a:pPr marL="628650" lvl="1" indent="-171450">
              <a:buFont typeface="Arial" panose="020B0604020202020204" pitchFamily="34" charset="0"/>
              <a:buChar char="•"/>
            </a:pPr>
            <a:endParaRPr lang="en-US" dirty="0"/>
          </a:p>
          <a:p>
            <a:pPr marL="171450" indent="-171450">
              <a:buFont typeface="Arial" panose="020B0604020202020204" pitchFamily="34" charset="0"/>
              <a:buChar char="•"/>
            </a:pPr>
            <a:r>
              <a:rPr lang="en-US" b="1" dirty="0"/>
              <a:t>Enterprise Security</a:t>
            </a:r>
          </a:p>
          <a:p>
            <a:pPr marL="628650" lvl="1" indent="-171450">
              <a:buFont typeface="Arial" panose="020B0604020202020204" pitchFamily="34" charset="0"/>
              <a:buChar char="•"/>
            </a:pPr>
            <a:r>
              <a:rPr lang="en-US" b="0" dirty="0"/>
              <a:t>Encryption</a:t>
            </a:r>
          </a:p>
          <a:p>
            <a:pPr marL="628650" lvl="1" indent="-171450">
              <a:buFont typeface="Arial" panose="020B0604020202020204" pitchFamily="34" charset="0"/>
              <a:buChar char="•"/>
            </a:pPr>
            <a:r>
              <a:rPr lang="en-US" b="0" dirty="0"/>
              <a:t>Fine grained  Role-based access control (files, clusters, code, application, dashboard)</a:t>
            </a:r>
          </a:p>
          <a:p>
            <a:pPr marL="628650" lvl="1" indent="-171450">
              <a:buFont typeface="Arial" panose="020B0604020202020204" pitchFamily="34" charset="0"/>
              <a:buChar char="•"/>
            </a:pPr>
            <a:r>
              <a:rPr lang="en-US" b="0" dirty="0"/>
              <a:t>Compliance</a:t>
            </a:r>
          </a:p>
          <a:p>
            <a:pPr marL="628650" lvl="1" indent="-171450">
              <a:buFont typeface="Arial" panose="020B0604020202020204" pitchFamily="34" charset="0"/>
              <a:buChar char="•"/>
            </a:pPr>
            <a:endParaRPr lang="en-US" b="0" dirty="0"/>
          </a:p>
          <a:p>
            <a:pPr marL="628650" lvl="1" indent="-171450">
              <a:buFont typeface="Arial" panose="020B0604020202020204" pitchFamily="34" charset="0"/>
              <a:buChar char="•"/>
            </a:pPr>
            <a:endParaRPr lang="en-US" b="0"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b="1" dirty="0"/>
              <a:t>Rest APIs</a:t>
            </a:r>
          </a:p>
          <a:p>
            <a:endParaRPr lang="en-US" dirty="0"/>
          </a:p>
          <a:p>
            <a:endParaRPr lang="en-US" dirty="0"/>
          </a:p>
          <a:p>
            <a:endParaRPr lang="en-US" dirty="0"/>
          </a:p>
          <a:p>
            <a:r>
              <a:rPr lang="en-US" dirty="0"/>
              <a:t>DE </a:t>
            </a:r>
            <a:r>
              <a:rPr lang="mr-IN" dirty="0"/>
              <a:t>–</a:t>
            </a:r>
            <a:r>
              <a:rPr lang="en-US" dirty="0"/>
              <a:t> DBIO, SPARK,</a:t>
            </a:r>
            <a:r>
              <a:rPr lang="en-US" baseline="0" dirty="0"/>
              <a:t> API’s , JOBS</a:t>
            </a:r>
          </a:p>
          <a:p>
            <a:r>
              <a:rPr lang="en-US" baseline="0" dirty="0"/>
              <a:t>DS </a:t>
            </a:r>
            <a:r>
              <a:rPr lang="mr-IN" baseline="0" dirty="0"/>
              <a:t>–</a:t>
            </a:r>
            <a:r>
              <a:rPr lang="en-US" baseline="0" dirty="0"/>
              <a:t> Spark and Serverless, Interactive Data Science</a:t>
            </a:r>
          </a:p>
          <a:p>
            <a:r>
              <a:rPr lang="en-US" baseline="0" dirty="0"/>
              <a:t>Data Products - Everything</a:t>
            </a:r>
            <a:endParaRPr lang="en-US" dirty="0"/>
          </a:p>
          <a:p>
            <a:endParaRPr lang="en-US" dirty="0"/>
          </a:p>
          <a:p>
            <a:r>
              <a:rPr lang="en-US" dirty="0"/>
              <a:t>Creators of</a:t>
            </a:r>
            <a:r>
              <a:rPr lang="en-US" baseline="0" dirty="0"/>
              <a:t> Spark</a:t>
            </a:r>
          </a:p>
          <a:p>
            <a:r>
              <a:rPr lang="en-US" baseline="0" dirty="0"/>
              <a:t>Training People</a:t>
            </a:r>
          </a:p>
          <a:p>
            <a:r>
              <a:rPr lang="en-US" baseline="0" dirty="0"/>
              <a:t>Number of Customers</a:t>
            </a:r>
          </a:p>
          <a:p>
            <a:endParaRPr lang="en-US" dirty="0"/>
          </a:p>
          <a:p>
            <a:r>
              <a:rPr lang="en-US" dirty="0"/>
              <a:t>Ingest</a:t>
            </a:r>
          </a:p>
          <a:p>
            <a:endParaRPr lang="en-US" dirty="0"/>
          </a:p>
          <a:p>
            <a:r>
              <a:rPr lang="en-US" dirty="0"/>
              <a:t>Workflow</a:t>
            </a:r>
          </a:p>
          <a:p>
            <a:endParaRPr lang="en-US" dirty="0"/>
          </a:p>
          <a:p>
            <a:r>
              <a:rPr lang="en-US" dirty="0"/>
              <a:t>Schedule / Run / Monitor</a:t>
            </a:r>
          </a:p>
          <a:p>
            <a:endParaRPr lang="en-US" dirty="0"/>
          </a:p>
          <a:p>
            <a:r>
              <a:rPr lang="en-US" dirty="0"/>
              <a:t>Execute</a:t>
            </a:r>
          </a:p>
          <a:p>
            <a:endParaRPr lang="en-US" dirty="0"/>
          </a:p>
          <a:p>
            <a:r>
              <a:rPr lang="en-US" dirty="0"/>
              <a:t>Troubleshoot</a:t>
            </a:r>
          </a:p>
          <a:p>
            <a:endParaRPr lang="en-US" dirty="0"/>
          </a:p>
          <a:p>
            <a:r>
              <a:rPr lang="en-US" dirty="0"/>
              <a:t>Debug</a:t>
            </a:r>
          </a:p>
          <a:p>
            <a:endParaRPr lang="en-US" dirty="0"/>
          </a:p>
          <a:p>
            <a:r>
              <a:rPr lang="en-US" dirty="0"/>
              <a:t>Production</a:t>
            </a:r>
            <a:r>
              <a:rPr lang="en-US" baseline="0" dirty="0"/>
              <a:t> Jobs</a:t>
            </a:r>
          </a:p>
          <a:p>
            <a:r>
              <a:rPr lang="en-US" baseline="0" dirty="0"/>
              <a:t>---------</a:t>
            </a:r>
          </a:p>
          <a:p>
            <a:endParaRPr lang="en-US" baseline="0" dirty="0"/>
          </a:p>
          <a:p>
            <a:r>
              <a:rPr lang="en-US" baseline="0" dirty="0"/>
              <a:t>Ingest, ETL, Scheduling, Monitoring</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2864E82-B42A-F64E-B04D-3584A85182C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640781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cxnSp>
        <p:nvCxnSpPr>
          <p:cNvPr id="10" name="Google Shape;10;p2"/>
          <p:cNvCxnSpPr/>
          <p:nvPr/>
        </p:nvCxnSpPr>
        <p:spPr>
          <a:xfrm>
            <a:off x="2477724" y="415650"/>
            <a:ext cx="6244200" cy="0"/>
          </a:xfrm>
          <a:prstGeom prst="straightConnector1">
            <a:avLst/>
          </a:prstGeom>
          <a:noFill/>
          <a:ln w="38100" cap="flat" cmpd="sng">
            <a:solidFill>
              <a:schemeClr val="lt1"/>
            </a:solidFill>
            <a:prstDash val="solid"/>
            <a:round/>
            <a:headEnd type="none" w="sm" len="sm"/>
            <a:tailEnd type="none" w="sm" len="sm"/>
          </a:ln>
        </p:spPr>
      </p:cxnSp>
      <p:cxnSp>
        <p:nvCxnSpPr>
          <p:cNvPr id="11" name="Google Shape;11;p2"/>
          <p:cNvCxnSpPr/>
          <p:nvPr/>
        </p:nvCxnSpPr>
        <p:spPr>
          <a:xfrm>
            <a:off x="2477724" y="4740000"/>
            <a:ext cx="6244200" cy="0"/>
          </a:xfrm>
          <a:prstGeom prst="straightConnector1">
            <a:avLst/>
          </a:prstGeom>
          <a:noFill/>
          <a:ln w="19050" cap="flat" cmpd="sng">
            <a:solidFill>
              <a:schemeClr val="lt1"/>
            </a:solidFill>
            <a:prstDash val="solid"/>
            <a:round/>
            <a:headEnd type="none" w="sm" len="sm"/>
            <a:tailEnd type="none" w="sm" len="sm"/>
          </a:ln>
        </p:spPr>
      </p:cxnSp>
      <p:cxnSp>
        <p:nvCxnSpPr>
          <p:cNvPr id="12" name="Google Shape;12;p2"/>
          <p:cNvCxnSpPr/>
          <p:nvPr/>
        </p:nvCxnSpPr>
        <p:spPr>
          <a:xfrm>
            <a:off x="425198" y="415650"/>
            <a:ext cx="183300" cy="0"/>
          </a:xfrm>
          <a:prstGeom prst="straightConnector1">
            <a:avLst/>
          </a:prstGeom>
          <a:noFill/>
          <a:ln w="19050" cap="flat" cmpd="sng">
            <a:solidFill>
              <a:schemeClr val="lt1"/>
            </a:solidFill>
            <a:prstDash val="solid"/>
            <a:round/>
            <a:headEnd type="none" w="sm" len="sm"/>
            <a:tailEnd type="none" w="sm" len="sm"/>
          </a:ln>
        </p:spPr>
      </p:cxnSp>
      <p:sp>
        <p:nvSpPr>
          <p:cNvPr id="13" name="Google Shape;13;p2"/>
          <p:cNvSpPr txBox="1">
            <a:spLocks noGrp="1"/>
          </p:cNvSpPr>
          <p:nvPr>
            <p:ph type="ctrTitle"/>
          </p:nvPr>
        </p:nvSpPr>
        <p:spPr>
          <a:xfrm>
            <a:off x="2371725" y="630225"/>
            <a:ext cx="6331500" cy="1542000"/>
          </a:xfrm>
          <a:prstGeom prst="rect">
            <a:avLst/>
          </a:prstGeom>
        </p:spPr>
        <p:txBody>
          <a:bodyPr spcFirstLastPara="1" wrap="square" lIns="91425" tIns="91425" rIns="91425" bIns="91425" anchor="t" anchorCtr="0"/>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r>
              <a:rPr lang="en-US"/>
              <a:t>Click to edit Master title style</a:t>
            </a:r>
            <a:endParaRPr/>
          </a:p>
        </p:txBody>
      </p:sp>
      <p:sp>
        <p:nvSpPr>
          <p:cNvPr id="14" name="Google Shape;14;p2"/>
          <p:cNvSpPr txBox="1">
            <a:spLocks noGrp="1"/>
          </p:cNvSpPr>
          <p:nvPr>
            <p:ph type="subTitle" idx="1"/>
          </p:nvPr>
        </p:nvSpPr>
        <p:spPr>
          <a:xfrm>
            <a:off x="2390267" y="3238450"/>
            <a:ext cx="6331500" cy="1241700"/>
          </a:xfrm>
          <a:prstGeom prst="rect">
            <a:avLst/>
          </a:prstGeom>
        </p:spPr>
        <p:txBody>
          <a:bodyPr spcFirstLastPara="1" wrap="square" lIns="91425" tIns="91425" rIns="91425" bIns="91425" anchor="b" anchorCtr="0"/>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a:r>
              <a:rPr lang="en-US"/>
              <a:t>Click to edit Master subtitle style</a:t>
            </a:r>
            <a:endParaRPr/>
          </a:p>
        </p:txBody>
      </p:sp>
      <p:sp>
        <p:nvSpPr>
          <p:cNvPr id="15" name="Google Shape;15;p2"/>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39"/>
        <p:cNvGrpSpPr/>
        <p:nvPr/>
      </p:nvGrpSpPr>
      <p:grpSpPr>
        <a:xfrm>
          <a:off x="0" y="0"/>
          <a:ext cx="0" cy="0"/>
          <a:chOff x="0" y="0"/>
          <a:chExt cx="0" cy="0"/>
        </a:xfrm>
      </p:grpSpPr>
      <p:cxnSp>
        <p:nvCxnSpPr>
          <p:cNvPr id="40" name="Google Shape;40;p7"/>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41" name="Google Shape;41;p7"/>
          <p:cNvSpPr txBox="1">
            <a:spLocks noGrp="1"/>
          </p:cNvSpPr>
          <p:nvPr>
            <p:ph type="title"/>
          </p:nvPr>
        </p:nvSpPr>
        <p:spPr>
          <a:xfrm>
            <a:off x="319500" y="9366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r>
              <a:rPr lang="en-US"/>
              <a:t>Click to edit Master title style</a:t>
            </a:r>
            <a:endParaRPr/>
          </a:p>
        </p:txBody>
      </p:sp>
      <p:sp>
        <p:nvSpPr>
          <p:cNvPr id="42" name="Google Shape;42;p7"/>
          <p:cNvSpPr txBox="1">
            <a:spLocks noGrp="1"/>
          </p:cNvSpPr>
          <p:nvPr>
            <p:ph type="body" idx="1"/>
          </p:nvPr>
        </p:nvSpPr>
        <p:spPr>
          <a:xfrm>
            <a:off x="319500" y="1846804"/>
            <a:ext cx="2808000" cy="28062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pPr lvl="0"/>
            <a:r>
              <a:rPr lang="en-US"/>
              <a:t>Edit Master text styles</a:t>
            </a:r>
          </a:p>
        </p:txBody>
      </p:sp>
      <p:sp>
        <p:nvSpPr>
          <p:cNvPr id="43" name="Google Shape;43;p7"/>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8985588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882F8E8-6112-448D-9AE7-6EFD76A512F3}" type="datetimeFigureOut">
              <a:rPr lang="en-US" smtClean="0"/>
              <a:t>9/11/2024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014B87-74F9-4D43-8911-64CFFD5FF516}" type="slidenum">
              <a:rPr lang="en-US" smtClean="0"/>
              <a:t>‹#›</a:t>
            </a:fld>
            <a:endParaRPr lang="en-US"/>
          </a:p>
        </p:txBody>
      </p:sp>
    </p:spTree>
    <p:extLst>
      <p:ext uri="{BB962C8B-B14F-4D97-AF65-F5344CB8AC3E}">
        <p14:creationId xmlns:p14="http://schemas.microsoft.com/office/powerpoint/2010/main" val="350034182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882F8E8-6112-448D-9AE7-6EFD76A512F3}" type="datetimeFigureOut">
              <a:rPr lang="en-US" smtClean="0"/>
              <a:t>9/11/2024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C014B87-74F9-4D43-8911-64CFFD5FF516}" type="slidenum">
              <a:rPr lang="en-US" smtClean="0"/>
              <a:t>‹#›</a:t>
            </a:fld>
            <a:endParaRPr lang="en-US"/>
          </a:p>
        </p:txBody>
      </p:sp>
    </p:spTree>
    <p:extLst>
      <p:ext uri="{BB962C8B-B14F-4D97-AF65-F5344CB8AC3E}">
        <p14:creationId xmlns:p14="http://schemas.microsoft.com/office/powerpoint/2010/main" val="15107059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8"/>
        <p:cNvGrpSpPr/>
        <p:nvPr/>
      </p:nvGrpSpPr>
      <p:grpSpPr>
        <a:xfrm>
          <a:off x="0" y="0"/>
          <a:ext cx="0" cy="0"/>
          <a:chOff x="0" y="0"/>
          <a:chExt cx="0" cy="0"/>
        </a:xfrm>
      </p:grpSpPr>
      <p:sp>
        <p:nvSpPr>
          <p:cNvPr id="49" name="Google Shape;49;p9"/>
          <p:cNvSpPr/>
          <p:nvPr/>
        </p:nvSpPr>
        <p:spPr>
          <a:xfrm>
            <a:off x="4572000" y="12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 name="Google Shape;50;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51" name="Google Shape;51;p9"/>
          <p:cNvSpPr txBox="1">
            <a:spLocks noGrp="1"/>
          </p:cNvSpPr>
          <p:nvPr>
            <p:ph type="title"/>
          </p:nvPr>
        </p:nvSpPr>
        <p:spPr>
          <a:xfrm>
            <a:off x="265500" y="1397350"/>
            <a:ext cx="4045200" cy="1318200"/>
          </a:xfrm>
          <a:prstGeom prst="rect">
            <a:avLst/>
          </a:prstGeom>
        </p:spPr>
        <p:txBody>
          <a:bodyPr spcFirstLastPara="1" wrap="square" lIns="91425" tIns="91425" rIns="91425" bIns="91425" anchor="b" anchorCtr="0"/>
          <a:lstStyle>
            <a:lvl1pPr lvl="0" algn="ctr">
              <a:spcBef>
                <a:spcPts val="0"/>
              </a:spcBef>
              <a:spcAft>
                <a:spcPts val="0"/>
              </a:spcAft>
              <a:buClr>
                <a:schemeClr val="dk1"/>
              </a:buClr>
              <a:buSzPts val="3600"/>
              <a:buNone/>
              <a:defRPr sz="3600">
                <a:solidFill>
                  <a:schemeClr val="dk1"/>
                </a:solidFill>
              </a:defRPr>
            </a:lvl1pPr>
            <a:lvl2pPr lvl="1" algn="ctr">
              <a:spcBef>
                <a:spcPts val="0"/>
              </a:spcBef>
              <a:spcAft>
                <a:spcPts val="0"/>
              </a:spcAft>
              <a:buClr>
                <a:schemeClr val="dk1"/>
              </a:buClr>
              <a:buSzPts val="3600"/>
              <a:buNone/>
              <a:defRPr sz="3600">
                <a:solidFill>
                  <a:schemeClr val="dk1"/>
                </a:solidFill>
              </a:defRPr>
            </a:lvl2pPr>
            <a:lvl3pPr lvl="2" algn="ctr">
              <a:spcBef>
                <a:spcPts val="0"/>
              </a:spcBef>
              <a:spcAft>
                <a:spcPts val="0"/>
              </a:spcAft>
              <a:buClr>
                <a:schemeClr val="dk1"/>
              </a:buClr>
              <a:buSzPts val="3600"/>
              <a:buNone/>
              <a:defRPr sz="3600">
                <a:solidFill>
                  <a:schemeClr val="dk1"/>
                </a:solidFill>
              </a:defRPr>
            </a:lvl3pPr>
            <a:lvl4pPr lvl="3" algn="ctr">
              <a:spcBef>
                <a:spcPts val="0"/>
              </a:spcBef>
              <a:spcAft>
                <a:spcPts val="0"/>
              </a:spcAft>
              <a:buClr>
                <a:schemeClr val="dk1"/>
              </a:buClr>
              <a:buSzPts val="3600"/>
              <a:buNone/>
              <a:defRPr sz="3600">
                <a:solidFill>
                  <a:schemeClr val="dk1"/>
                </a:solidFill>
              </a:defRPr>
            </a:lvl4pPr>
            <a:lvl5pPr lvl="4" algn="ctr">
              <a:spcBef>
                <a:spcPts val="0"/>
              </a:spcBef>
              <a:spcAft>
                <a:spcPts val="0"/>
              </a:spcAft>
              <a:buClr>
                <a:schemeClr val="dk1"/>
              </a:buClr>
              <a:buSzPts val="3600"/>
              <a:buNone/>
              <a:defRPr sz="3600">
                <a:solidFill>
                  <a:schemeClr val="dk1"/>
                </a:solidFill>
              </a:defRPr>
            </a:lvl5pPr>
            <a:lvl6pPr lvl="5" algn="ctr">
              <a:spcBef>
                <a:spcPts val="0"/>
              </a:spcBef>
              <a:spcAft>
                <a:spcPts val="0"/>
              </a:spcAft>
              <a:buClr>
                <a:schemeClr val="dk1"/>
              </a:buClr>
              <a:buSzPts val="3600"/>
              <a:buNone/>
              <a:defRPr sz="3600">
                <a:solidFill>
                  <a:schemeClr val="dk1"/>
                </a:solidFill>
              </a:defRPr>
            </a:lvl6pPr>
            <a:lvl7pPr lvl="6" algn="ctr">
              <a:spcBef>
                <a:spcPts val="0"/>
              </a:spcBef>
              <a:spcAft>
                <a:spcPts val="0"/>
              </a:spcAft>
              <a:buClr>
                <a:schemeClr val="dk1"/>
              </a:buClr>
              <a:buSzPts val="3600"/>
              <a:buNone/>
              <a:defRPr sz="3600">
                <a:solidFill>
                  <a:schemeClr val="dk1"/>
                </a:solidFill>
              </a:defRPr>
            </a:lvl7pPr>
            <a:lvl8pPr lvl="7" algn="ctr">
              <a:spcBef>
                <a:spcPts val="0"/>
              </a:spcBef>
              <a:spcAft>
                <a:spcPts val="0"/>
              </a:spcAft>
              <a:buClr>
                <a:schemeClr val="dk1"/>
              </a:buClr>
              <a:buSzPts val="3600"/>
              <a:buNone/>
              <a:defRPr sz="3600">
                <a:solidFill>
                  <a:schemeClr val="dk1"/>
                </a:solidFill>
              </a:defRPr>
            </a:lvl8pPr>
            <a:lvl9pPr lvl="8" algn="ctr">
              <a:spcBef>
                <a:spcPts val="0"/>
              </a:spcBef>
              <a:spcAft>
                <a:spcPts val="0"/>
              </a:spcAft>
              <a:buClr>
                <a:schemeClr val="dk1"/>
              </a:buClr>
              <a:buSzPts val="3600"/>
              <a:buNone/>
              <a:defRPr sz="3600">
                <a:solidFill>
                  <a:schemeClr val="dk1"/>
                </a:solidFill>
              </a:defRPr>
            </a:lvl9pPr>
          </a:lstStyle>
          <a:p>
            <a:r>
              <a:rPr lang="en-US"/>
              <a:t>Click to edit Master title style</a:t>
            </a:r>
            <a:endParaRPr/>
          </a:p>
        </p:txBody>
      </p:sp>
      <p:sp>
        <p:nvSpPr>
          <p:cNvPr id="52" name="Google Shape;52;p9"/>
          <p:cNvSpPr txBox="1">
            <a:spLocks noGrp="1"/>
          </p:cNvSpPr>
          <p:nvPr>
            <p:ph type="subTitle" idx="1"/>
          </p:nvPr>
        </p:nvSpPr>
        <p:spPr>
          <a:xfrm>
            <a:off x="265500" y="2735371"/>
            <a:ext cx="4045200" cy="13455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r>
              <a:rPr lang="en-US"/>
              <a:t>Click to edit Master subtitle style</a:t>
            </a:r>
            <a:endParaRPr/>
          </a:p>
        </p:txBody>
      </p:sp>
      <p:sp>
        <p:nvSpPr>
          <p:cNvPr id="53" name="Google Shape;53;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pPr lvl="0"/>
            <a:r>
              <a:rPr lang="en-US"/>
              <a:t>Edit Master text styles</a:t>
            </a:r>
          </a:p>
        </p:txBody>
      </p:sp>
      <p:sp>
        <p:nvSpPr>
          <p:cNvPr id="54" name="Google Shape;54;p9"/>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Main point">
  <p:cSld name="Main point">
    <p:bg>
      <p:bgPr>
        <a:solidFill>
          <a:schemeClr val="lt2"/>
        </a:solidFill>
        <a:effectLst/>
      </p:bgPr>
    </p:bg>
    <p:spTree>
      <p:nvGrpSpPr>
        <p:cNvPr id="1" name="Shape 44"/>
        <p:cNvGrpSpPr/>
        <p:nvPr/>
      </p:nvGrpSpPr>
      <p:grpSpPr>
        <a:xfrm>
          <a:off x="0" y="0"/>
          <a:ext cx="0" cy="0"/>
          <a:chOff x="0" y="0"/>
          <a:chExt cx="0" cy="0"/>
        </a:xfrm>
      </p:grpSpPr>
      <p:cxnSp>
        <p:nvCxnSpPr>
          <p:cNvPr id="45" name="Google Shape;45;p8"/>
          <p:cNvCxnSpPr/>
          <p:nvPr/>
        </p:nvCxnSpPr>
        <p:spPr>
          <a:xfrm>
            <a:off x="425198" y="415650"/>
            <a:ext cx="183300" cy="0"/>
          </a:xfrm>
          <a:prstGeom prst="straightConnector1">
            <a:avLst/>
          </a:prstGeom>
          <a:noFill/>
          <a:ln w="19050" cap="flat" cmpd="sng">
            <a:solidFill>
              <a:schemeClr val="lt1"/>
            </a:solidFill>
            <a:prstDash val="solid"/>
            <a:round/>
            <a:headEnd type="none" w="sm" len="sm"/>
            <a:tailEnd type="none" w="sm" len="sm"/>
          </a:ln>
        </p:spPr>
      </p:cxnSp>
      <p:sp>
        <p:nvSpPr>
          <p:cNvPr id="46" name="Google Shape;46;p8"/>
          <p:cNvSpPr txBox="1">
            <a:spLocks noGrp="1"/>
          </p:cNvSpPr>
          <p:nvPr>
            <p:ph type="title"/>
          </p:nvPr>
        </p:nvSpPr>
        <p:spPr>
          <a:xfrm>
            <a:off x="283103" y="712141"/>
            <a:ext cx="6244200" cy="3835500"/>
          </a:xfrm>
          <a:prstGeom prst="rect">
            <a:avLst/>
          </a:prstGeom>
        </p:spPr>
        <p:txBody>
          <a:bodyPr spcFirstLastPara="1" wrap="square" lIns="91425" tIns="91425" rIns="91425" bIns="91425" anchor="ctr" anchorCtr="0"/>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r>
              <a:rPr lang="en-US"/>
              <a:t>Click to edit Master title style</a:t>
            </a:r>
            <a:endParaRPr/>
          </a:p>
        </p:txBody>
      </p:sp>
      <p:sp>
        <p:nvSpPr>
          <p:cNvPr id="47" name="Google Shape;47;p8"/>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0347558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31" y="891883"/>
            <a:ext cx="8740142" cy="1987565"/>
          </a:xfrm>
        </p:spPr>
        <p:txBody>
          <a:bodyPr>
            <a:spAutoFit/>
          </a:bodyPr>
          <a:lstStyle>
            <a:lvl1pPr>
              <a:defRPr sz="1500"/>
            </a:lvl1pPr>
            <a:lvl2pPr>
              <a:defRPr sz="1200"/>
            </a:lvl2pPr>
            <a:lvl3pPr>
              <a:defRPr sz="1050"/>
            </a:lvl3pPr>
            <a:lvl4pPr>
              <a:defRPr sz="900"/>
            </a:lvl4pPr>
            <a:lvl5pPr>
              <a:defRPr sz="9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954593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300"/>
            </a:lvl1pPr>
          </a:lstStyle>
          <a:p>
            <a:r>
              <a:rPr lang="en-US"/>
              <a:t>Click to edit Master title style</a:t>
            </a:r>
          </a:p>
        </p:txBody>
      </p:sp>
    </p:spTree>
    <p:extLst>
      <p:ext uri="{BB962C8B-B14F-4D97-AF65-F5344CB8AC3E}">
        <p14:creationId xmlns:p14="http://schemas.microsoft.com/office/powerpoint/2010/main" val="11357299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2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30" y="891883"/>
            <a:ext cx="8740142" cy="2464875"/>
          </a:xfrm>
        </p:spPr>
        <p:txBody>
          <a:bodyPr>
            <a:spAutoFit/>
          </a:bodyPr>
          <a:lstStyle>
            <a:lvl1pPr>
              <a:defRPr sz="2647"/>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69564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Title Only blue centered">
    <p:spTree>
      <p:nvGrpSpPr>
        <p:cNvPr id="1" name=""/>
        <p:cNvGrpSpPr/>
        <p:nvPr/>
      </p:nvGrpSpPr>
      <p:grpSpPr>
        <a:xfrm>
          <a:off x="0" y="0"/>
          <a:ext cx="0" cy="0"/>
          <a:chOff x="0" y="0"/>
          <a:chExt cx="0" cy="0"/>
        </a:xfrm>
      </p:grpSpPr>
      <p:sp>
        <p:nvSpPr>
          <p:cNvPr id="2" name="Title 1"/>
          <p:cNvSpPr>
            <a:spLocks noGrp="1"/>
          </p:cNvSpPr>
          <p:nvPr>
            <p:ph type="title"/>
          </p:nvPr>
        </p:nvSpPr>
        <p:spPr>
          <a:xfrm>
            <a:off x="201930" y="217136"/>
            <a:ext cx="8741880" cy="464583"/>
          </a:xfrm>
        </p:spPr>
        <p:txBody>
          <a:bodyPr/>
          <a:lstStyle>
            <a:lvl1pPr algn="ctr">
              <a:defRPr lang="en-US" sz="1800" b="0" kern="1200" cap="all" spc="600" baseline="0" dirty="0">
                <a:ln w="3175">
                  <a:noFill/>
                </a:ln>
                <a:solidFill>
                  <a:schemeClr val="tx2"/>
                </a:solidFill>
                <a:effectLst/>
                <a:latin typeface="+mn-lt"/>
                <a:ea typeface="+mn-ea"/>
                <a:cs typeface="Segoe UI Light" charset="0"/>
              </a:defRPr>
            </a:lvl1pPr>
          </a:lstStyle>
          <a:p>
            <a:r>
              <a:rPr lang="en-US" dirty="0"/>
              <a:t>Click to edit Master title style</a:t>
            </a:r>
          </a:p>
        </p:txBody>
      </p:sp>
    </p:spTree>
    <p:extLst>
      <p:ext uri="{BB962C8B-B14F-4D97-AF65-F5344CB8AC3E}">
        <p14:creationId xmlns:p14="http://schemas.microsoft.com/office/powerpoint/2010/main" val="24626283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Top Sub | 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A23328B-C5F1-4431-B4F3-E9DDC5CC2C31}"/>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4455E480-06E3-466E-AB06-00AD3BF925E6}"/>
              </a:ext>
            </a:extLst>
          </p:cNvPr>
          <p:cNvSpPr>
            <a:spLocks noGrp="1"/>
          </p:cNvSpPr>
          <p:nvPr>
            <p:ph type="body" sz="quarter" idx="11" hasCustomPrompt="1"/>
          </p:nvPr>
        </p:nvSpPr>
        <p:spPr>
          <a:xfrm>
            <a:off x="201930" y="-406347"/>
            <a:ext cx="8742045" cy="263149"/>
          </a:xfrm>
        </p:spPr>
        <p:txBody>
          <a:bodyPr/>
          <a:lstStyle>
            <a:lvl1pPr>
              <a:defRPr sz="900" b="0" spc="225">
                <a:latin typeface="+mn-lt"/>
              </a:defRPr>
            </a:lvl1pPr>
          </a:lstStyle>
          <a:p>
            <a:pPr lvl="0"/>
            <a:r>
              <a:rPr lang="en-US" dirty="0"/>
              <a:t>SUBHEAD 16 PT</a:t>
            </a:r>
          </a:p>
        </p:txBody>
      </p:sp>
    </p:spTree>
    <p:extLst>
      <p:ext uri="{BB962C8B-B14F-4D97-AF65-F5344CB8AC3E}">
        <p14:creationId xmlns:p14="http://schemas.microsoft.com/office/powerpoint/2010/main" val="36008680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Blank with Header">
    <p:spTree>
      <p:nvGrpSpPr>
        <p:cNvPr id="1" name=""/>
        <p:cNvGrpSpPr/>
        <p:nvPr/>
      </p:nvGrpSpPr>
      <p:grpSpPr>
        <a:xfrm>
          <a:off x="0" y="0"/>
          <a:ext cx="0" cy="0"/>
          <a:chOff x="0" y="0"/>
          <a:chExt cx="0" cy="0"/>
        </a:xfrm>
      </p:grpSpPr>
      <p:sp>
        <p:nvSpPr>
          <p:cNvPr id="18" name="Title 1"/>
          <p:cNvSpPr>
            <a:spLocks noGrp="1"/>
          </p:cNvSpPr>
          <p:nvPr>
            <p:ph type="title" hasCustomPrompt="1"/>
          </p:nvPr>
        </p:nvSpPr>
        <p:spPr>
          <a:xfrm>
            <a:off x="254524" y="323412"/>
            <a:ext cx="8625525" cy="687611"/>
          </a:xfrm>
        </p:spPr>
        <p:txBody>
          <a:bodyPr>
            <a:normAutofit/>
          </a:bodyPr>
          <a:lstStyle>
            <a:lvl1pPr algn="ctr">
              <a:defRPr sz="3000" b="1" i="0" baseline="0"/>
            </a:lvl1pPr>
          </a:lstStyle>
          <a:p>
            <a:r>
              <a:rPr lang="en-US"/>
              <a:t>SECTION HEADER EXAMPLE</a:t>
            </a:r>
          </a:p>
        </p:txBody>
      </p:sp>
    </p:spTree>
    <p:extLst>
      <p:ext uri="{BB962C8B-B14F-4D97-AF65-F5344CB8AC3E}">
        <p14:creationId xmlns:p14="http://schemas.microsoft.com/office/powerpoint/2010/main" val="794735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wiss-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400250" y="575950"/>
            <a:ext cx="6321600" cy="6354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1pPr>
            <a:lvl2pPr lvl="1">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2pPr>
            <a:lvl3pPr lvl="2">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3pPr>
            <a:lvl4pPr lvl="3">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4pPr>
            <a:lvl5pPr lvl="4">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5pPr>
            <a:lvl6pPr lvl="5">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6pPr>
            <a:lvl7pPr lvl="6">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7pPr>
            <a:lvl8pPr lvl="7">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8pPr>
            <a:lvl9pPr lvl="8">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2410112" y="1595776"/>
            <a:ext cx="6321600" cy="30024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marL="914400" lvl="1"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2pPr>
            <a:lvl3pPr marL="1371600" lvl="2"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3pPr>
            <a:lvl4pPr marL="1828800" lvl="3"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4pPr>
            <a:lvl5pPr marL="2286000" lvl="4"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5pPr>
            <a:lvl6pPr marL="2743200" lvl="5"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6pPr>
            <a:lvl7pPr marL="3200400" lvl="6"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7pPr>
            <a:lvl8pPr marL="3657600" lvl="7"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8pPr>
            <a:lvl9pPr marL="4114800" lvl="8" indent="-317500">
              <a:lnSpc>
                <a:spcPct val="115000"/>
              </a:lnSpc>
              <a:spcBef>
                <a:spcPts val="1600"/>
              </a:spcBef>
              <a:spcAft>
                <a:spcPts val="1600"/>
              </a:spcAft>
              <a:buClr>
                <a:schemeClr val="dk2"/>
              </a:buClr>
              <a:buSzPts val="1400"/>
              <a:buFont typeface="Lato"/>
              <a:buChar char="■"/>
              <a:defRPr>
                <a:solidFill>
                  <a:schemeClr val="dk2"/>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97999" y="4688759"/>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latin typeface="Lato"/>
                <a:ea typeface="Lato"/>
                <a:cs typeface="Lato"/>
                <a:sym typeface="Lato"/>
              </a:defRPr>
            </a:lvl1pPr>
            <a:lvl2pPr lvl="1" algn="r">
              <a:buNone/>
              <a:defRPr sz="1000">
                <a:solidFill>
                  <a:schemeClr val="dk2"/>
                </a:solidFill>
                <a:latin typeface="Lato"/>
                <a:ea typeface="Lato"/>
                <a:cs typeface="Lato"/>
                <a:sym typeface="Lato"/>
              </a:defRPr>
            </a:lvl2pPr>
            <a:lvl3pPr lvl="2" algn="r">
              <a:buNone/>
              <a:defRPr sz="1000">
                <a:solidFill>
                  <a:schemeClr val="dk2"/>
                </a:solidFill>
                <a:latin typeface="Lato"/>
                <a:ea typeface="Lato"/>
                <a:cs typeface="Lato"/>
                <a:sym typeface="Lato"/>
              </a:defRPr>
            </a:lvl3pPr>
            <a:lvl4pPr lvl="3" algn="r">
              <a:buNone/>
              <a:defRPr sz="1000">
                <a:solidFill>
                  <a:schemeClr val="dk2"/>
                </a:solidFill>
                <a:latin typeface="Lato"/>
                <a:ea typeface="Lato"/>
                <a:cs typeface="Lato"/>
                <a:sym typeface="Lato"/>
              </a:defRPr>
            </a:lvl4pPr>
            <a:lvl5pPr lvl="4" algn="r">
              <a:buNone/>
              <a:defRPr sz="1000">
                <a:solidFill>
                  <a:schemeClr val="dk2"/>
                </a:solidFill>
                <a:latin typeface="Lato"/>
                <a:ea typeface="Lato"/>
                <a:cs typeface="Lato"/>
                <a:sym typeface="Lato"/>
              </a:defRPr>
            </a:lvl5pPr>
            <a:lvl6pPr lvl="5" algn="r">
              <a:buNone/>
              <a:defRPr sz="1000">
                <a:solidFill>
                  <a:schemeClr val="dk2"/>
                </a:solidFill>
                <a:latin typeface="Lato"/>
                <a:ea typeface="Lato"/>
                <a:cs typeface="Lato"/>
                <a:sym typeface="Lato"/>
              </a:defRPr>
            </a:lvl6pPr>
            <a:lvl7pPr lvl="6" algn="r">
              <a:buNone/>
              <a:defRPr sz="1000">
                <a:solidFill>
                  <a:schemeClr val="dk2"/>
                </a:solidFill>
                <a:latin typeface="Lato"/>
                <a:ea typeface="Lato"/>
                <a:cs typeface="Lato"/>
                <a:sym typeface="Lato"/>
              </a:defRPr>
            </a:lvl7pPr>
            <a:lvl8pPr lvl="7" algn="r">
              <a:buNone/>
              <a:defRPr sz="1000">
                <a:solidFill>
                  <a:schemeClr val="dk2"/>
                </a:solidFill>
                <a:latin typeface="Lato"/>
                <a:ea typeface="Lato"/>
                <a:cs typeface="Lato"/>
                <a:sym typeface="Lato"/>
              </a:defRPr>
            </a:lvl8pPr>
            <a:lvl9pPr lvl="8" algn="r">
              <a:buNone/>
              <a:defRPr sz="1000">
                <a:solidFill>
                  <a:schemeClr val="dk2"/>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5" r:id="rId2"/>
    <p:sldLayoutId id="2147483661"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0.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1.xml.rels><?xml version="1.0" encoding="UTF-8" standalone="yes"?>
<Relationships xmlns="http://schemas.openxmlformats.org/package/2006/relationships"><Relationship Id="rId2" Type="http://schemas.openxmlformats.org/officeDocument/2006/relationships/hyperlink" Target="https://docs.docker.com/get-started/" TargetMode="Externa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0.xml"/><Relationship Id="rId5" Type="http://schemas.openxmlformats.org/officeDocument/2006/relationships/image" Target="../media/image20.png"/><Relationship Id="rId4" Type="http://schemas.openxmlformats.org/officeDocument/2006/relationships/image" Target="../media/image19.svg"/></Relationships>
</file>

<file path=ppt/slides/_rels/slide15.xml.rels><?xml version="1.0" encoding="UTF-8" standalone="yes"?>
<Relationships xmlns="http://schemas.openxmlformats.org/package/2006/relationships"><Relationship Id="rId3" Type="http://schemas.openxmlformats.org/officeDocument/2006/relationships/image" Target="../media/image22.svg"/><Relationship Id="rId7" Type="http://schemas.openxmlformats.org/officeDocument/2006/relationships/image" Target="../media/image26.svg"/><Relationship Id="rId2" Type="http://schemas.openxmlformats.org/officeDocument/2006/relationships/image" Target="../media/image21.png"/><Relationship Id="rId1" Type="http://schemas.openxmlformats.org/officeDocument/2006/relationships/slideLayout" Target="../slideLayouts/slideLayout10.xml"/><Relationship Id="rId6" Type="http://schemas.openxmlformats.org/officeDocument/2006/relationships/image" Target="../media/image25.png"/><Relationship Id="rId5" Type="http://schemas.openxmlformats.org/officeDocument/2006/relationships/image" Target="../media/image24.svg"/><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0.xml"/><Relationship Id="rId6" Type="http://schemas.openxmlformats.org/officeDocument/2006/relationships/hyperlink" Target="https://azure.microsoft.com/en-us/resources/videos/azure-kubernetes-service-overview/" TargetMode="External"/><Relationship Id="rId5" Type="http://schemas.openxmlformats.org/officeDocument/2006/relationships/image" Target="../media/image30.jpeg"/><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34.svg"/><Relationship Id="rId7" Type="http://schemas.openxmlformats.org/officeDocument/2006/relationships/diagramColors" Target="../diagrams/colors4.xml"/><Relationship Id="rId2" Type="http://schemas.openxmlformats.org/officeDocument/2006/relationships/image" Target="../media/image33.png"/><Relationship Id="rId1" Type="http://schemas.openxmlformats.org/officeDocument/2006/relationships/slideLayout" Target="../slideLayouts/slideLayout12.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xml"/><Relationship Id="rId1" Type="http://schemas.openxmlformats.org/officeDocument/2006/relationships/slideLayout" Target="../slideLayouts/slideLayout5.xml"/><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8" Type="http://schemas.openxmlformats.org/officeDocument/2006/relationships/hyperlink" Target="https://commons.wikimedia.org/w/index.php?title=File:Distributed-parallel.svg&amp;oldid=132972776" TargetMode="External"/><Relationship Id="rId3" Type="http://schemas.openxmlformats.org/officeDocument/2006/relationships/diagramLayout" Target="../diagrams/layout1.xml"/><Relationship Id="rId7" Type="http://schemas.openxmlformats.org/officeDocument/2006/relationships/image" Target="../media/image2.png"/><Relationship Id="rId2" Type="http://schemas.openxmlformats.org/officeDocument/2006/relationships/diagramData" Target="../diagrams/data1.xml"/><Relationship Id="rId1" Type="http://schemas.openxmlformats.org/officeDocument/2006/relationships/slideLayout" Target="../slideLayouts/slideLayout5.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openxmlformats.org/officeDocument/2006/relationships/image" Target="../media/image38.png"/><Relationship Id="rId5" Type="http://schemas.microsoft.com/office/2007/relationships/hdphoto" Target="../media/hdphoto1.wdp"/><Relationship Id="rId4" Type="http://schemas.openxmlformats.org/officeDocument/2006/relationships/image" Target="../media/image36.png"/></Relationships>
</file>

<file path=ppt/slides/_rels/slide31.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50.png"/><Relationship Id="rId3" Type="http://schemas.openxmlformats.org/officeDocument/2006/relationships/image" Target="../media/image40.png"/><Relationship Id="rId7" Type="http://schemas.openxmlformats.org/officeDocument/2006/relationships/image" Target="../media/image44.png"/><Relationship Id="rId12" Type="http://schemas.openxmlformats.org/officeDocument/2006/relationships/image" Target="../media/image49.png"/><Relationship Id="rId2" Type="http://schemas.openxmlformats.org/officeDocument/2006/relationships/image" Target="../media/image39.png"/><Relationship Id="rId1" Type="http://schemas.openxmlformats.org/officeDocument/2006/relationships/slideLayout" Target="../slideLayouts/slideLayout9.xml"/><Relationship Id="rId6" Type="http://schemas.openxmlformats.org/officeDocument/2006/relationships/image" Target="../media/image43.png"/><Relationship Id="rId11" Type="http://schemas.openxmlformats.org/officeDocument/2006/relationships/image" Target="../media/image48.png"/><Relationship Id="rId5" Type="http://schemas.openxmlformats.org/officeDocument/2006/relationships/image" Target="../media/image42.png"/><Relationship Id="rId10" Type="http://schemas.openxmlformats.org/officeDocument/2006/relationships/image" Target="../media/image47.png"/><Relationship Id="rId4" Type="http://schemas.openxmlformats.org/officeDocument/2006/relationships/image" Target="../media/image41.png"/><Relationship Id="rId9" Type="http://schemas.openxmlformats.org/officeDocument/2006/relationships/image" Target="../media/image46.png"/><Relationship Id="rId14" Type="http://schemas.openxmlformats.org/officeDocument/2006/relationships/image" Target="../media/image51.png"/></Relationships>
</file>

<file path=ppt/slides/_rels/slide32.xml.rels><?xml version="1.0" encoding="UTF-8" standalone="yes"?>
<Relationships xmlns="http://schemas.openxmlformats.org/package/2006/relationships"><Relationship Id="rId8" Type="http://schemas.openxmlformats.org/officeDocument/2006/relationships/image" Target="../media/image42.png"/><Relationship Id="rId13" Type="http://schemas.openxmlformats.org/officeDocument/2006/relationships/image" Target="../media/image47.png"/><Relationship Id="rId3" Type="http://schemas.openxmlformats.org/officeDocument/2006/relationships/image" Target="../media/image51.png"/><Relationship Id="rId7" Type="http://schemas.openxmlformats.org/officeDocument/2006/relationships/image" Target="../media/image41.png"/><Relationship Id="rId12" Type="http://schemas.openxmlformats.org/officeDocument/2006/relationships/image" Target="../media/image46.png"/><Relationship Id="rId2" Type="http://schemas.openxmlformats.org/officeDocument/2006/relationships/image" Target="../media/image40.png"/><Relationship Id="rId1" Type="http://schemas.openxmlformats.org/officeDocument/2006/relationships/slideLayout" Target="../slideLayouts/slideLayout9.xml"/><Relationship Id="rId6" Type="http://schemas.openxmlformats.org/officeDocument/2006/relationships/image" Target="../media/image39.png"/><Relationship Id="rId11" Type="http://schemas.openxmlformats.org/officeDocument/2006/relationships/image" Target="../media/image45.png"/><Relationship Id="rId5" Type="http://schemas.openxmlformats.org/officeDocument/2006/relationships/image" Target="../media/image50.png"/><Relationship Id="rId10" Type="http://schemas.openxmlformats.org/officeDocument/2006/relationships/image" Target="../media/image44.png"/><Relationship Id="rId4" Type="http://schemas.openxmlformats.org/officeDocument/2006/relationships/image" Target="../media/image49.png"/><Relationship Id="rId9" Type="http://schemas.openxmlformats.org/officeDocument/2006/relationships/image" Target="../media/image43.png"/><Relationship Id="rId14" Type="http://schemas.openxmlformats.org/officeDocument/2006/relationships/image" Target="../media/image48.png"/></Relationships>
</file>

<file path=ppt/slides/_rels/slide33.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8.xml"/><Relationship Id="rId1" Type="http://schemas.openxmlformats.org/officeDocument/2006/relationships/slideLayout" Target="../slideLayouts/slideLayout6.xml"/><Relationship Id="rId5" Type="http://schemas.openxmlformats.org/officeDocument/2006/relationships/image" Target="../media/image54.jpeg"/><Relationship Id="rId4" Type="http://schemas.openxmlformats.org/officeDocument/2006/relationships/image" Target="../media/image53.jpe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57.sv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9.svg"/><Relationship Id="rId7" Type="http://schemas.openxmlformats.org/officeDocument/2006/relationships/image" Target="../media/image63.jpeg"/><Relationship Id="rId2" Type="http://schemas.openxmlformats.org/officeDocument/2006/relationships/image" Target="../media/image58.png"/><Relationship Id="rId1" Type="http://schemas.openxmlformats.org/officeDocument/2006/relationships/slideLayout" Target="../slideLayouts/slideLayout9.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5.xml"/><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41.png"/><Relationship Id="rId7" Type="http://schemas.openxmlformats.org/officeDocument/2006/relationships/image" Target="../media/image68.svg"/><Relationship Id="rId2" Type="http://schemas.openxmlformats.org/officeDocument/2006/relationships/notesSlide" Target="../notesSlides/notesSlide15.xml"/><Relationship Id="rId1" Type="http://schemas.openxmlformats.org/officeDocument/2006/relationships/slideLayout" Target="../slideLayouts/slideLayout8.xml"/><Relationship Id="rId6" Type="http://schemas.openxmlformats.org/officeDocument/2006/relationships/image" Target="../media/image67.png"/><Relationship Id="rId5" Type="http://schemas.openxmlformats.org/officeDocument/2006/relationships/image" Target="../media/image66.svg"/><Relationship Id="rId4" Type="http://schemas.openxmlformats.org/officeDocument/2006/relationships/image" Target="../media/image65.png"/></Relationships>
</file>

<file path=ppt/slides/_rels/slide43.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5.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44.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5.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45.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5.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5.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0.xml"/><Relationship Id="rId5" Type="http://schemas.openxmlformats.org/officeDocument/2006/relationships/image" Target="../media/image9.sv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10.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0.xml"/><Relationship Id="rId5" Type="http://schemas.openxmlformats.org/officeDocument/2006/relationships/image" Target="../media/image1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3"/>
          <p:cNvSpPr txBox="1">
            <a:spLocks noGrp="1"/>
          </p:cNvSpPr>
          <p:nvPr>
            <p:ph type="ctrTitle"/>
          </p:nvPr>
        </p:nvSpPr>
        <p:spPr>
          <a:xfrm>
            <a:off x="1913642" y="630225"/>
            <a:ext cx="6789584" cy="1542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b="0" dirty="0"/>
              <a:t>Distributed Computing</a:t>
            </a:r>
            <a:endParaRPr dirty="0"/>
          </a:p>
        </p:txBody>
      </p:sp>
      <p:sp>
        <p:nvSpPr>
          <p:cNvPr id="73" name="Google Shape;73;p13"/>
          <p:cNvSpPr txBox="1">
            <a:spLocks noGrp="1"/>
          </p:cNvSpPr>
          <p:nvPr>
            <p:ph type="subTitle" idx="1"/>
          </p:nvPr>
        </p:nvSpPr>
        <p:spPr>
          <a:xfrm>
            <a:off x="2390267" y="3238450"/>
            <a:ext cx="6331500" cy="1241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DSBA 6190-U90 | Colby T. Ford, Ph.D.</a:t>
            </a:r>
            <a:endParaRPr dirty="0"/>
          </a:p>
        </p:txBody>
      </p:sp>
      <p:pic>
        <p:nvPicPr>
          <p:cNvPr id="5" name="Picture 4" descr="Logo&#10;&#10;Description automatically generated">
            <a:extLst>
              <a:ext uri="{FF2B5EF4-FFF2-40B4-BE49-F238E27FC236}">
                <a16:creationId xmlns:a16="http://schemas.microsoft.com/office/drawing/2014/main" id="{35FA24BF-BCC2-4A81-A344-FC6C5B9A3293}"/>
              </a:ext>
            </a:extLst>
          </p:cNvPr>
          <p:cNvPicPr>
            <a:picLocks noChangeAspect="1"/>
          </p:cNvPicPr>
          <p:nvPr/>
        </p:nvPicPr>
        <p:blipFill>
          <a:blip r:embed="rId3">
            <a:clrChange>
              <a:clrFrom>
                <a:srgbClr val="040707"/>
              </a:clrFrom>
              <a:clrTo>
                <a:srgbClr val="040707">
                  <a:alpha val="0"/>
                </a:srgbClr>
              </a:clrTo>
            </a:clrChange>
          </a:blip>
          <a:stretch>
            <a:fillRect/>
          </a:stretch>
        </p:blipFill>
        <p:spPr>
          <a:xfrm>
            <a:off x="422233" y="2776566"/>
            <a:ext cx="3386755" cy="190505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0EAC6-6709-6988-A45F-7644279BD691}"/>
              </a:ext>
            </a:extLst>
          </p:cNvPr>
          <p:cNvSpPr>
            <a:spLocks noGrp="1"/>
          </p:cNvSpPr>
          <p:nvPr>
            <p:ph type="title"/>
          </p:nvPr>
        </p:nvSpPr>
        <p:spPr/>
        <p:txBody>
          <a:bodyPr/>
          <a:lstStyle/>
          <a:p>
            <a:r>
              <a:rPr lang="en-US" dirty="0" err="1"/>
              <a:t>Dockerfile</a:t>
            </a:r>
            <a:r>
              <a:rPr lang="en-US" dirty="0"/>
              <a:t> Layers</a:t>
            </a:r>
          </a:p>
        </p:txBody>
      </p:sp>
      <p:sp>
        <p:nvSpPr>
          <p:cNvPr id="3" name="Text Placeholder 2">
            <a:extLst>
              <a:ext uri="{FF2B5EF4-FFF2-40B4-BE49-F238E27FC236}">
                <a16:creationId xmlns:a16="http://schemas.microsoft.com/office/drawing/2014/main" id="{B493E5B2-AB54-9E35-4E4E-1ECB73A7F576}"/>
              </a:ext>
            </a:extLst>
          </p:cNvPr>
          <p:cNvSpPr>
            <a:spLocks noGrp="1"/>
          </p:cNvSpPr>
          <p:nvPr>
            <p:ph type="body" idx="1"/>
          </p:nvPr>
        </p:nvSpPr>
        <p:spPr/>
        <p:txBody>
          <a:bodyPr/>
          <a:lstStyle/>
          <a:p>
            <a:r>
              <a:rPr lang="en-US" dirty="0"/>
              <a:t>Docker uses layers to save on image space and on build complexity.</a:t>
            </a:r>
          </a:p>
          <a:p>
            <a:endParaRPr lang="en-US" dirty="0"/>
          </a:p>
          <a:p>
            <a:r>
              <a:rPr lang="en-US" dirty="0"/>
              <a:t>Each layer contains the information that changes the layer before it.</a:t>
            </a:r>
          </a:p>
          <a:p>
            <a:endParaRPr lang="en-US" dirty="0"/>
          </a:p>
          <a:p>
            <a:r>
              <a:rPr lang="en-US" dirty="0"/>
              <a:t>When you rebuild, Docker will cache the unchanged layers.</a:t>
            </a:r>
          </a:p>
        </p:txBody>
      </p:sp>
      <p:graphicFrame>
        <p:nvGraphicFramePr>
          <p:cNvPr id="4" name="Diagram 3">
            <a:extLst>
              <a:ext uri="{FF2B5EF4-FFF2-40B4-BE49-F238E27FC236}">
                <a16:creationId xmlns:a16="http://schemas.microsoft.com/office/drawing/2014/main" id="{963C064A-69B8-99DF-04CA-517148B8324E}"/>
              </a:ext>
            </a:extLst>
          </p:cNvPr>
          <p:cNvGraphicFramePr/>
          <p:nvPr>
            <p:extLst>
              <p:ext uri="{D42A27DB-BD31-4B8C-83A1-F6EECF244321}">
                <p14:modId xmlns:p14="http://schemas.microsoft.com/office/powerpoint/2010/main" val="4193680690"/>
              </p:ext>
            </p:extLst>
          </p:nvPr>
        </p:nvGraphicFramePr>
        <p:xfrm>
          <a:off x="3384223" y="188536"/>
          <a:ext cx="5390560" cy="468983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294179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AB18E4-6D2E-B395-64A3-F325B59BBABD}"/>
              </a:ext>
            </a:extLst>
          </p:cNvPr>
          <p:cNvSpPr>
            <a:spLocks noGrp="1"/>
          </p:cNvSpPr>
          <p:nvPr>
            <p:ph type="title"/>
          </p:nvPr>
        </p:nvSpPr>
        <p:spPr>
          <a:xfrm>
            <a:off x="126880" y="85913"/>
            <a:ext cx="6321600" cy="635400"/>
          </a:xfrm>
        </p:spPr>
        <p:txBody>
          <a:bodyPr/>
          <a:lstStyle/>
          <a:p>
            <a:r>
              <a:rPr lang="en-US" dirty="0"/>
              <a:t>Docker Commands</a:t>
            </a:r>
          </a:p>
        </p:txBody>
      </p:sp>
      <p:sp>
        <p:nvSpPr>
          <p:cNvPr id="6" name="TextBox 5">
            <a:extLst>
              <a:ext uri="{FF2B5EF4-FFF2-40B4-BE49-F238E27FC236}">
                <a16:creationId xmlns:a16="http://schemas.microsoft.com/office/drawing/2014/main" id="{2CACFF8A-EE60-B57A-FABF-3262DEA64526}"/>
              </a:ext>
            </a:extLst>
          </p:cNvPr>
          <p:cNvSpPr txBox="1"/>
          <p:nvPr/>
        </p:nvSpPr>
        <p:spPr>
          <a:xfrm>
            <a:off x="476053" y="815417"/>
            <a:ext cx="8003356" cy="954107"/>
          </a:xfrm>
          <a:prstGeom prst="rect">
            <a:avLst/>
          </a:prstGeom>
          <a:solidFill>
            <a:schemeClr val="tx2">
              <a:lumMod val="40000"/>
              <a:lumOff val="60000"/>
            </a:schemeClr>
          </a:solidFill>
        </p:spPr>
        <p:txBody>
          <a:bodyPr wrap="square" rtlCol="0">
            <a:spAutoFit/>
          </a:bodyPr>
          <a:lstStyle/>
          <a:p>
            <a:r>
              <a:rPr lang="en-US" dirty="0"/>
              <a:t>Pull an Image from a Container Registry</a:t>
            </a:r>
          </a:p>
          <a:p>
            <a:pPr marL="285750" indent="-285750">
              <a:buFont typeface="Arial" panose="020B0604020202020204" pitchFamily="34" charset="0"/>
              <a:buChar char="•"/>
            </a:pPr>
            <a:r>
              <a:rPr lang="en-US" dirty="0"/>
              <a:t>docker pull &lt;</a:t>
            </a:r>
            <a:r>
              <a:rPr lang="en-US" dirty="0" err="1"/>
              <a:t>url</a:t>
            </a:r>
            <a:r>
              <a:rPr lang="en-US" dirty="0"/>
              <a:t>&gt;/&lt;user&gt;/&lt;image&gt;:&lt;tag&gt;</a:t>
            </a:r>
          </a:p>
          <a:p>
            <a:pPr marL="285750" indent="-285750">
              <a:buFont typeface="Arial" panose="020B0604020202020204" pitchFamily="34" charset="0"/>
              <a:buChar char="•"/>
            </a:pPr>
            <a:r>
              <a:rPr lang="en-US" dirty="0"/>
              <a:t>docker pull </a:t>
            </a:r>
            <a:r>
              <a:rPr lang="en-US" dirty="0" err="1"/>
              <a:t>nvidia</a:t>
            </a:r>
            <a:r>
              <a:rPr lang="en-US" dirty="0"/>
              <a:t>/cuda:12.6.1-cudnn-devel-ubuntu22.04</a:t>
            </a:r>
          </a:p>
          <a:p>
            <a:pPr marL="285750" indent="-285750">
              <a:buFont typeface="Arial" panose="020B0604020202020204" pitchFamily="34" charset="0"/>
              <a:buChar char="•"/>
            </a:pPr>
            <a:r>
              <a:rPr lang="en-US" dirty="0"/>
              <a:t>docker pull nvcr.io/</a:t>
            </a:r>
            <a:r>
              <a:rPr lang="en-US" dirty="0" err="1"/>
              <a:t>nvidia</a:t>
            </a:r>
            <a:r>
              <a:rPr lang="en-US" dirty="0"/>
              <a:t>/pytorch:22.04-py3</a:t>
            </a:r>
          </a:p>
        </p:txBody>
      </p:sp>
      <p:sp>
        <p:nvSpPr>
          <p:cNvPr id="8" name="TextBox 7">
            <a:extLst>
              <a:ext uri="{FF2B5EF4-FFF2-40B4-BE49-F238E27FC236}">
                <a16:creationId xmlns:a16="http://schemas.microsoft.com/office/drawing/2014/main" id="{25D319BF-B14C-AB07-F854-AD90CD381FC3}"/>
              </a:ext>
            </a:extLst>
          </p:cNvPr>
          <p:cNvSpPr txBox="1"/>
          <p:nvPr/>
        </p:nvSpPr>
        <p:spPr>
          <a:xfrm>
            <a:off x="476050" y="1860371"/>
            <a:ext cx="8003357" cy="738664"/>
          </a:xfrm>
          <a:prstGeom prst="rect">
            <a:avLst/>
          </a:prstGeom>
          <a:solidFill>
            <a:schemeClr val="tx2">
              <a:lumMod val="40000"/>
              <a:lumOff val="60000"/>
            </a:schemeClr>
          </a:solidFill>
        </p:spPr>
        <p:txBody>
          <a:bodyPr wrap="square" rtlCol="0">
            <a:spAutoFit/>
          </a:bodyPr>
          <a:lstStyle/>
          <a:p>
            <a:r>
              <a:rPr lang="en-US" dirty="0"/>
              <a:t>Build an Image Locally</a:t>
            </a:r>
          </a:p>
          <a:p>
            <a:pPr marL="285750" indent="-285750">
              <a:buFont typeface="Arial" panose="020B0604020202020204" pitchFamily="34" charset="0"/>
              <a:buChar char="•"/>
            </a:pPr>
            <a:r>
              <a:rPr lang="en-US" dirty="0"/>
              <a:t>docker build -t &lt;image tag&gt; .</a:t>
            </a:r>
          </a:p>
          <a:p>
            <a:pPr marL="285750" indent="-285750">
              <a:buFont typeface="Arial" panose="020B0604020202020204" pitchFamily="34" charset="0"/>
              <a:buChar char="•"/>
            </a:pPr>
            <a:r>
              <a:rPr lang="en-US" dirty="0"/>
              <a:t>docker build -t </a:t>
            </a:r>
            <a:r>
              <a:rPr lang="en-US" dirty="0" err="1"/>
              <a:t>reactwebapp</a:t>
            </a:r>
            <a:r>
              <a:rPr lang="en-US" dirty="0"/>
              <a:t> .</a:t>
            </a:r>
          </a:p>
        </p:txBody>
      </p:sp>
      <p:sp>
        <p:nvSpPr>
          <p:cNvPr id="9" name="TextBox 8">
            <a:extLst>
              <a:ext uri="{FF2B5EF4-FFF2-40B4-BE49-F238E27FC236}">
                <a16:creationId xmlns:a16="http://schemas.microsoft.com/office/drawing/2014/main" id="{1986409A-D43E-AD43-FAA7-486E22C93C7F}"/>
              </a:ext>
            </a:extLst>
          </p:cNvPr>
          <p:cNvSpPr txBox="1"/>
          <p:nvPr/>
        </p:nvSpPr>
        <p:spPr>
          <a:xfrm>
            <a:off x="476049" y="2689882"/>
            <a:ext cx="8003357" cy="954107"/>
          </a:xfrm>
          <a:prstGeom prst="rect">
            <a:avLst/>
          </a:prstGeom>
          <a:solidFill>
            <a:schemeClr val="tx2">
              <a:lumMod val="40000"/>
              <a:lumOff val="60000"/>
            </a:schemeClr>
          </a:solidFill>
        </p:spPr>
        <p:txBody>
          <a:bodyPr wrap="square" rtlCol="0">
            <a:spAutoFit/>
          </a:bodyPr>
          <a:lstStyle/>
          <a:p>
            <a:r>
              <a:rPr lang="en-US" dirty="0"/>
              <a:t>Run a Container Locally</a:t>
            </a:r>
          </a:p>
          <a:p>
            <a:pPr marL="285750" indent="-285750">
              <a:buFont typeface="Arial" panose="020B0604020202020204" pitchFamily="34" charset="0"/>
              <a:buChar char="•"/>
            </a:pPr>
            <a:r>
              <a:rPr lang="en-US" dirty="0"/>
              <a:t>docker run &lt;image name&gt; &lt;other options&gt;</a:t>
            </a:r>
          </a:p>
          <a:p>
            <a:pPr marL="285750" indent="-285750">
              <a:buFont typeface="Arial" panose="020B0604020202020204" pitchFamily="34" charset="0"/>
              <a:buChar char="•"/>
            </a:pPr>
            <a:r>
              <a:rPr lang="en-US" dirty="0"/>
              <a:t>docker run -p 8888:8888 -v /data/local:/home/</a:t>
            </a:r>
            <a:r>
              <a:rPr lang="en-US" dirty="0" err="1"/>
              <a:t>jovyan</a:t>
            </a:r>
            <a:r>
              <a:rPr lang="en-US" dirty="0"/>
              <a:t>/work </a:t>
            </a:r>
            <a:r>
              <a:rPr lang="en-US" dirty="0" err="1"/>
              <a:t>jupyter</a:t>
            </a:r>
            <a:r>
              <a:rPr lang="en-US" dirty="0"/>
              <a:t>/base-notebook</a:t>
            </a:r>
          </a:p>
          <a:p>
            <a:pPr marL="285750" indent="-285750">
              <a:buFont typeface="Arial" panose="020B0604020202020204" pitchFamily="34" charset="0"/>
              <a:buChar char="•"/>
            </a:pPr>
            <a:r>
              <a:rPr lang="en-US" dirty="0"/>
              <a:t>docker run --name cuda_gpu_1 --</a:t>
            </a:r>
            <a:r>
              <a:rPr lang="en-US" dirty="0" err="1"/>
              <a:t>gpus</a:t>
            </a:r>
            <a:r>
              <a:rPr lang="en-US" dirty="0"/>
              <a:t> all -t </a:t>
            </a:r>
            <a:r>
              <a:rPr lang="en-US" dirty="0" err="1"/>
              <a:t>nvidia</a:t>
            </a:r>
            <a:r>
              <a:rPr lang="en-US" dirty="0"/>
              <a:t>/</a:t>
            </a:r>
            <a:r>
              <a:rPr lang="en-US" dirty="0" err="1"/>
              <a:t>cuda</a:t>
            </a:r>
            <a:endParaRPr lang="en-US" dirty="0"/>
          </a:p>
        </p:txBody>
      </p:sp>
      <p:sp>
        <p:nvSpPr>
          <p:cNvPr id="13" name="TextBox 12">
            <a:extLst>
              <a:ext uri="{FF2B5EF4-FFF2-40B4-BE49-F238E27FC236}">
                <a16:creationId xmlns:a16="http://schemas.microsoft.com/office/drawing/2014/main" id="{F0E4C88A-2E0F-5071-0602-38604E3310C4}"/>
              </a:ext>
            </a:extLst>
          </p:cNvPr>
          <p:cNvSpPr txBox="1"/>
          <p:nvPr/>
        </p:nvSpPr>
        <p:spPr>
          <a:xfrm>
            <a:off x="476048" y="3734836"/>
            <a:ext cx="8003357" cy="954107"/>
          </a:xfrm>
          <a:prstGeom prst="rect">
            <a:avLst/>
          </a:prstGeom>
          <a:solidFill>
            <a:schemeClr val="tx2">
              <a:lumMod val="40000"/>
              <a:lumOff val="60000"/>
            </a:schemeClr>
          </a:solidFill>
        </p:spPr>
        <p:txBody>
          <a:bodyPr wrap="square" rtlCol="0">
            <a:spAutoFit/>
          </a:bodyPr>
          <a:lstStyle/>
          <a:p>
            <a:r>
              <a:rPr lang="en-US" dirty="0"/>
              <a:t>Execute Command in a Container</a:t>
            </a:r>
          </a:p>
          <a:p>
            <a:pPr marL="285750" indent="-285750">
              <a:buFont typeface="Arial" panose="020B0604020202020204" pitchFamily="34" charset="0"/>
              <a:buChar char="•"/>
            </a:pPr>
            <a:r>
              <a:rPr lang="en-US" dirty="0"/>
              <a:t>docker run/exec &lt;image name&gt; &lt;commands&gt;</a:t>
            </a:r>
          </a:p>
          <a:p>
            <a:pPr marL="285750" indent="-285750">
              <a:buFont typeface="Arial" panose="020B0604020202020204" pitchFamily="34" charset="0"/>
              <a:buChar char="•"/>
            </a:pPr>
            <a:r>
              <a:rPr lang="en-US" dirty="0"/>
              <a:t>docker run --name mycontainer1 -it </a:t>
            </a:r>
            <a:r>
              <a:rPr lang="en-US" dirty="0" err="1"/>
              <a:t>mycontainer</a:t>
            </a:r>
            <a:r>
              <a:rPr lang="en-US" dirty="0"/>
              <a:t> /bin/bash</a:t>
            </a:r>
          </a:p>
          <a:p>
            <a:pPr marL="285750" indent="-285750">
              <a:buFont typeface="Arial" panose="020B0604020202020204" pitchFamily="34" charset="0"/>
              <a:buChar char="•"/>
            </a:pPr>
            <a:r>
              <a:rPr lang="en-US" dirty="0"/>
              <a:t>docker exec -it </a:t>
            </a:r>
            <a:r>
              <a:rPr lang="en-US" dirty="0" err="1"/>
              <a:t>mycontainer</a:t>
            </a:r>
            <a:r>
              <a:rPr lang="en-US" dirty="0"/>
              <a:t> /bin/bash</a:t>
            </a:r>
          </a:p>
        </p:txBody>
      </p:sp>
      <p:sp>
        <p:nvSpPr>
          <p:cNvPr id="15" name="TextBox 14">
            <a:extLst>
              <a:ext uri="{FF2B5EF4-FFF2-40B4-BE49-F238E27FC236}">
                <a16:creationId xmlns:a16="http://schemas.microsoft.com/office/drawing/2014/main" id="{2BE60ECB-2903-CE41-CFA3-D8EAEC86951B}"/>
              </a:ext>
            </a:extLst>
          </p:cNvPr>
          <p:cNvSpPr txBox="1"/>
          <p:nvPr/>
        </p:nvSpPr>
        <p:spPr>
          <a:xfrm>
            <a:off x="6305354" y="249724"/>
            <a:ext cx="2569982" cy="307777"/>
          </a:xfrm>
          <a:prstGeom prst="rect">
            <a:avLst/>
          </a:prstGeom>
          <a:noFill/>
        </p:spPr>
        <p:txBody>
          <a:bodyPr wrap="square">
            <a:spAutoFit/>
          </a:bodyPr>
          <a:lstStyle/>
          <a:p>
            <a:r>
              <a:rPr lang="en-US" dirty="0">
                <a:hlinkClick r:id="rId2"/>
              </a:rPr>
              <a:t>Get started | Docker Docs</a:t>
            </a:r>
            <a:endParaRPr lang="en-US" dirty="0"/>
          </a:p>
        </p:txBody>
      </p:sp>
    </p:spTree>
    <p:extLst>
      <p:ext uri="{BB962C8B-B14F-4D97-AF65-F5344CB8AC3E}">
        <p14:creationId xmlns:p14="http://schemas.microsoft.com/office/powerpoint/2010/main" val="39090648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1B4C2A-DBBF-01A7-F42D-7F32E89D0FE2}"/>
              </a:ext>
            </a:extLst>
          </p:cNvPr>
          <p:cNvSpPr>
            <a:spLocks noGrp="1"/>
          </p:cNvSpPr>
          <p:nvPr>
            <p:ph type="title"/>
          </p:nvPr>
        </p:nvSpPr>
        <p:spPr>
          <a:xfrm>
            <a:off x="426096" y="258250"/>
            <a:ext cx="7775223" cy="635400"/>
          </a:xfrm>
        </p:spPr>
        <p:txBody>
          <a:bodyPr/>
          <a:lstStyle/>
          <a:p>
            <a:r>
              <a:rPr lang="en-US" dirty="0"/>
              <a:t>Volumes (and sharing other resources)</a:t>
            </a:r>
          </a:p>
        </p:txBody>
      </p:sp>
      <p:sp>
        <p:nvSpPr>
          <p:cNvPr id="4" name="Rectangle 3">
            <a:extLst>
              <a:ext uri="{FF2B5EF4-FFF2-40B4-BE49-F238E27FC236}">
                <a16:creationId xmlns:a16="http://schemas.microsoft.com/office/drawing/2014/main" id="{4E9963A8-66D4-F85B-8866-569B71A3A1EA}"/>
              </a:ext>
            </a:extLst>
          </p:cNvPr>
          <p:cNvSpPr/>
          <p:nvPr/>
        </p:nvSpPr>
        <p:spPr>
          <a:xfrm>
            <a:off x="1211342" y="1388949"/>
            <a:ext cx="6876855" cy="2956807"/>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t"/>
          <a:lstStyle/>
          <a:p>
            <a:r>
              <a:rPr lang="en-US" dirty="0"/>
              <a:t>Host Machine</a:t>
            </a:r>
          </a:p>
        </p:txBody>
      </p:sp>
      <p:sp>
        <p:nvSpPr>
          <p:cNvPr id="5" name="Rectangle: Rounded Corners 4">
            <a:extLst>
              <a:ext uri="{FF2B5EF4-FFF2-40B4-BE49-F238E27FC236}">
                <a16:creationId xmlns:a16="http://schemas.microsoft.com/office/drawing/2014/main" id="{063F1595-CC10-231B-576D-BB5F13EA7855}"/>
              </a:ext>
            </a:extLst>
          </p:cNvPr>
          <p:cNvSpPr/>
          <p:nvPr/>
        </p:nvSpPr>
        <p:spPr>
          <a:xfrm>
            <a:off x="2729580" y="1499096"/>
            <a:ext cx="2313786" cy="1014954"/>
          </a:xfrm>
          <a:prstGeom prst="roundRect">
            <a:avLst/>
          </a:prstGeom>
          <a:solidFill>
            <a:srgbClr val="002060"/>
          </a:solidFill>
          <a:ln>
            <a:solidFill>
              <a:schemeClr val="accent3">
                <a:lumMod val="60000"/>
                <a:lumOff val="40000"/>
              </a:schemeClr>
            </a:solidFill>
          </a:ln>
        </p:spPr>
        <p:style>
          <a:lnRef idx="2">
            <a:schemeClr val="accent3">
              <a:shade val="15000"/>
            </a:schemeClr>
          </a:lnRef>
          <a:fillRef idx="1">
            <a:schemeClr val="accent3"/>
          </a:fillRef>
          <a:effectRef idx="0">
            <a:schemeClr val="accent3"/>
          </a:effectRef>
          <a:fontRef idx="minor">
            <a:schemeClr val="lt1"/>
          </a:fontRef>
        </p:style>
        <p:txBody>
          <a:bodyPr rtlCol="0" anchor="t"/>
          <a:lstStyle/>
          <a:p>
            <a:pPr algn="ctr"/>
            <a:r>
              <a:rPr lang="en-US" dirty="0"/>
              <a:t>Docker System</a:t>
            </a:r>
          </a:p>
        </p:txBody>
      </p:sp>
      <p:sp>
        <p:nvSpPr>
          <p:cNvPr id="6" name="Rectangle: Rounded Corners 5">
            <a:extLst>
              <a:ext uri="{FF2B5EF4-FFF2-40B4-BE49-F238E27FC236}">
                <a16:creationId xmlns:a16="http://schemas.microsoft.com/office/drawing/2014/main" id="{308A6961-059A-8400-7C77-5038D58534AA}"/>
              </a:ext>
            </a:extLst>
          </p:cNvPr>
          <p:cNvSpPr/>
          <p:nvPr/>
        </p:nvSpPr>
        <p:spPr>
          <a:xfrm>
            <a:off x="1494147" y="2743497"/>
            <a:ext cx="1578989" cy="1338309"/>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t"/>
          <a:lstStyle/>
          <a:p>
            <a:pPr algn="ctr"/>
            <a:r>
              <a:rPr lang="en-US" dirty="0"/>
              <a:t>Filesystem</a:t>
            </a:r>
          </a:p>
        </p:txBody>
      </p:sp>
      <p:sp>
        <p:nvSpPr>
          <p:cNvPr id="7" name="Rectangle: Rounded Corners 6">
            <a:extLst>
              <a:ext uri="{FF2B5EF4-FFF2-40B4-BE49-F238E27FC236}">
                <a16:creationId xmlns:a16="http://schemas.microsoft.com/office/drawing/2014/main" id="{A053B178-C321-2B18-BBB8-D925C4F1A89D}"/>
              </a:ext>
            </a:extLst>
          </p:cNvPr>
          <p:cNvSpPr/>
          <p:nvPr/>
        </p:nvSpPr>
        <p:spPr>
          <a:xfrm>
            <a:off x="1616694" y="3396007"/>
            <a:ext cx="1333893" cy="457200"/>
          </a:xfrm>
          <a:prstGeom prst="roundRect">
            <a:avLst/>
          </a:prstGeom>
          <a:ln>
            <a:prstDash val="dash"/>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t>Docker Area</a:t>
            </a:r>
          </a:p>
        </p:txBody>
      </p:sp>
      <p:sp>
        <p:nvSpPr>
          <p:cNvPr id="8" name="Rectangle: Rounded Corners 7">
            <a:extLst>
              <a:ext uri="{FF2B5EF4-FFF2-40B4-BE49-F238E27FC236}">
                <a16:creationId xmlns:a16="http://schemas.microsoft.com/office/drawing/2014/main" id="{42875644-9084-E0DE-0220-C44DCF849259}"/>
              </a:ext>
            </a:extLst>
          </p:cNvPr>
          <p:cNvSpPr/>
          <p:nvPr/>
        </p:nvSpPr>
        <p:spPr>
          <a:xfrm>
            <a:off x="4602638" y="2965790"/>
            <a:ext cx="1578989" cy="407968"/>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dirty="0"/>
              <a:t>Memory</a:t>
            </a:r>
          </a:p>
        </p:txBody>
      </p:sp>
      <p:sp>
        <p:nvSpPr>
          <p:cNvPr id="9" name="Rectangle: Rounded Corners 8">
            <a:extLst>
              <a:ext uri="{FF2B5EF4-FFF2-40B4-BE49-F238E27FC236}">
                <a16:creationId xmlns:a16="http://schemas.microsoft.com/office/drawing/2014/main" id="{8014FCE6-E5B4-708C-3B6A-2D2DACE26628}"/>
              </a:ext>
            </a:extLst>
          </p:cNvPr>
          <p:cNvSpPr/>
          <p:nvPr/>
        </p:nvSpPr>
        <p:spPr>
          <a:xfrm>
            <a:off x="4602637" y="3486047"/>
            <a:ext cx="1578989" cy="407968"/>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dirty="0"/>
              <a:t>CPUs</a:t>
            </a:r>
          </a:p>
        </p:txBody>
      </p:sp>
      <p:sp>
        <p:nvSpPr>
          <p:cNvPr id="10" name="Rectangle: Rounded Corners 9">
            <a:extLst>
              <a:ext uri="{FF2B5EF4-FFF2-40B4-BE49-F238E27FC236}">
                <a16:creationId xmlns:a16="http://schemas.microsoft.com/office/drawing/2014/main" id="{8E1A9297-A406-F1B6-830F-F145EF32E761}"/>
              </a:ext>
            </a:extLst>
          </p:cNvPr>
          <p:cNvSpPr/>
          <p:nvPr/>
        </p:nvSpPr>
        <p:spPr>
          <a:xfrm>
            <a:off x="6334026" y="3470620"/>
            <a:ext cx="1578989" cy="407968"/>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dirty="0"/>
              <a:t>GPUs</a:t>
            </a:r>
          </a:p>
        </p:txBody>
      </p:sp>
      <p:cxnSp>
        <p:nvCxnSpPr>
          <p:cNvPr id="12" name="Connector: Curved 11">
            <a:extLst>
              <a:ext uri="{FF2B5EF4-FFF2-40B4-BE49-F238E27FC236}">
                <a16:creationId xmlns:a16="http://schemas.microsoft.com/office/drawing/2014/main" id="{FC7CFEE0-2BF7-9761-5C0D-C3813C81B62D}"/>
              </a:ext>
            </a:extLst>
          </p:cNvPr>
          <p:cNvCxnSpPr>
            <a:cxnSpLocks/>
            <a:stCxn id="5" idx="1"/>
            <a:endCxn id="6" idx="0"/>
          </p:cNvCxnSpPr>
          <p:nvPr/>
        </p:nvCxnSpPr>
        <p:spPr>
          <a:xfrm rot="10800000" flipV="1">
            <a:off x="2283642" y="2006573"/>
            <a:ext cx="445938" cy="736924"/>
          </a:xfrm>
          <a:prstGeom prst="curvedConnector2">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6" name="Connector: Curved 15">
            <a:extLst>
              <a:ext uri="{FF2B5EF4-FFF2-40B4-BE49-F238E27FC236}">
                <a16:creationId xmlns:a16="http://schemas.microsoft.com/office/drawing/2014/main" id="{C8B50420-ADB8-C344-712D-9362FBB6876A}"/>
              </a:ext>
            </a:extLst>
          </p:cNvPr>
          <p:cNvCxnSpPr>
            <a:cxnSpLocks/>
            <a:stCxn id="19" idx="3"/>
            <a:endCxn id="8" idx="0"/>
          </p:cNvCxnSpPr>
          <p:nvPr/>
        </p:nvCxnSpPr>
        <p:spPr>
          <a:xfrm>
            <a:off x="4550803" y="2148793"/>
            <a:ext cx="841330" cy="816997"/>
          </a:xfrm>
          <a:prstGeom prst="curvedConnector2">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9" name="Rectangle: Rounded Corners 18">
            <a:extLst>
              <a:ext uri="{FF2B5EF4-FFF2-40B4-BE49-F238E27FC236}">
                <a16:creationId xmlns:a16="http://schemas.microsoft.com/office/drawing/2014/main" id="{7505EDF7-A3DA-7D19-B288-013D72F93EBB}"/>
              </a:ext>
            </a:extLst>
          </p:cNvPr>
          <p:cNvSpPr/>
          <p:nvPr/>
        </p:nvSpPr>
        <p:spPr>
          <a:xfrm>
            <a:off x="3216910" y="1920193"/>
            <a:ext cx="1333893" cy="457200"/>
          </a:xfrm>
          <a:prstGeom prst="roundRect">
            <a:avLst/>
          </a:prstGeom>
          <a:ln>
            <a:prstDash val="solid"/>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t>Container</a:t>
            </a:r>
          </a:p>
        </p:txBody>
      </p:sp>
      <p:cxnSp>
        <p:nvCxnSpPr>
          <p:cNvPr id="20" name="Connector: Curved 19">
            <a:extLst>
              <a:ext uri="{FF2B5EF4-FFF2-40B4-BE49-F238E27FC236}">
                <a16:creationId xmlns:a16="http://schemas.microsoft.com/office/drawing/2014/main" id="{4BE600AF-8A23-35AA-C930-6C6E7F586DD0}"/>
              </a:ext>
            </a:extLst>
          </p:cNvPr>
          <p:cNvCxnSpPr>
            <a:cxnSpLocks/>
            <a:stCxn id="19" idx="2"/>
            <a:endCxn id="7" idx="3"/>
          </p:cNvCxnSpPr>
          <p:nvPr/>
        </p:nvCxnSpPr>
        <p:spPr>
          <a:xfrm rot="5400000">
            <a:off x="2793615" y="2534365"/>
            <a:ext cx="1247214" cy="933270"/>
          </a:xfrm>
          <a:prstGeom prst="curvedConnector2">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578DFB7D-124F-7FDF-DB20-A86DF461FB5E}"/>
              </a:ext>
            </a:extLst>
          </p:cNvPr>
          <p:cNvSpPr txBox="1"/>
          <p:nvPr/>
        </p:nvSpPr>
        <p:spPr>
          <a:xfrm>
            <a:off x="1517124" y="2042270"/>
            <a:ext cx="881973" cy="261610"/>
          </a:xfrm>
          <a:prstGeom prst="rect">
            <a:avLst/>
          </a:prstGeom>
          <a:noFill/>
        </p:spPr>
        <p:txBody>
          <a:bodyPr wrap="none" rtlCol="0">
            <a:spAutoFit/>
          </a:bodyPr>
          <a:lstStyle/>
          <a:p>
            <a:r>
              <a:rPr lang="en-US" sz="1100" dirty="0">
                <a:solidFill>
                  <a:schemeClr val="bg1"/>
                </a:solidFill>
              </a:rPr>
              <a:t>bind mount</a:t>
            </a:r>
          </a:p>
        </p:txBody>
      </p:sp>
      <p:sp>
        <p:nvSpPr>
          <p:cNvPr id="25" name="TextBox 24">
            <a:extLst>
              <a:ext uri="{FF2B5EF4-FFF2-40B4-BE49-F238E27FC236}">
                <a16:creationId xmlns:a16="http://schemas.microsoft.com/office/drawing/2014/main" id="{BCD3408F-E440-C4B7-5C4A-62111EFFFD58}"/>
              </a:ext>
            </a:extLst>
          </p:cNvPr>
          <p:cNvSpPr txBox="1"/>
          <p:nvPr/>
        </p:nvSpPr>
        <p:spPr>
          <a:xfrm>
            <a:off x="3626679" y="3122366"/>
            <a:ext cx="639919" cy="261610"/>
          </a:xfrm>
          <a:prstGeom prst="rect">
            <a:avLst/>
          </a:prstGeom>
          <a:noFill/>
        </p:spPr>
        <p:txBody>
          <a:bodyPr wrap="none" rtlCol="0">
            <a:spAutoFit/>
          </a:bodyPr>
          <a:lstStyle/>
          <a:p>
            <a:r>
              <a:rPr lang="en-US" sz="1100" dirty="0">
                <a:solidFill>
                  <a:schemeClr val="bg1"/>
                </a:solidFill>
              </a:rPr>
              <a:t>volume</a:t>
            </a:r>
          </a:p>
        </p:txBody>
      </p:sp>
      <p:sp>
        <p:nvSpPr>
          <p:cNvPr id="26" name="TextBox 25">
            <a:extLst>
              <a:ext uri="{FF2B5EF4-FFF2-40B4-BE49-F238E27FC236}">
                <a16:creationId xmlns:a16="http://schemas.microsoft.com/office/drawing/2014/main" id="{EE65C92C-6CDA-B4E3-431E-7A7551B3BE17}"/>
              </a:ext>
            </a:extLst>
          </p:cNvPr>
          <p:cNvSpPr txBox="1"/>
          <p:nvPr/>
        </p:nvSpPr>
        <p:spPr>
          <a:xfrm>
            <a:off x="5264373" y="2230089"/>
            <a:ext cx="575799" cy="430887"/>
          </a:xfrm>
          <a:prstGeom prst="rect">
            <a:avLst/>
          </a:prstGeom>
          <a:noFill/>
        </p:spPr>
        <p:txBody>
          <a:bodyPr wrap="none" rtlCol="0">
            <a:spAutoFit/>
          </a:bodyPr>
          <a:lstStyle/>
          <a:p>
            <a:r>
              <a:rPr lang="en-US" sz="1100" dirty="0" err="1">
                <a:solidFill>
                  <a:schemeClr val="bg1"/>
                </a:solidFill>
              </a:rPr>
              <a:t>tmpfs</a:t>
            </a:r>
            <a:endParaRPr lang="en-US" sz="1100" dirty="0">
              <a:solidFill>
                <a:schemeClr val="bg1"/>
              </a:solidFill>
            </a:endParaRPr>
          </a:p>
          <a:p>
            <a:r>
              <a:rPr lang="en-US" sz="1100" dirty="0">
                <a:solidFill>
                  <a:schemeClr val="bg1"/>
                </a:solidFill>
              </a:rPr>
              <a:t>mount</a:t>
            </a:r>
          </a:p>
        </p:txBody>
      </p:sp>
      <p:sp>
        <p:nvSpPr>
          <p:cNvPr id="28" name="Rectangle: Rounded Corners 27">
            <a:extLst>
              <a:ext uri="{FF2B5EF4-FFF2-40B4-BE49-F238E27FC236}">
                <a16:creationId xmlns:a16="http://schemas.microsoft.com/office/drawing/2014/main" id="{DE2D7D71-DE53-F498-2B4A-1B24D74A5B85}"/>
              </a:ext>
            </a:extLst>
          </p:cNvPr>
          <p:cNvSpPr/>
          <p:nvPr/>
        </p:nvSpPr>
        <p:spPr>
          <a:xfrm>
            <a:off x="6334027" y="2965790"/>
            <a:ext cx="1578989" cy="407968"/>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dirty="0"/>
              <a:t>Network</a:t>
            </a:r>
          </a:p>
        </p:txBody>
      </p:sp>
      <p:sp>
        <p:nvSpPr>
          <p:cNvPr id="30" name="TextBox 29">
            <a:extLst>
              <a:ext uri="{FF2B5EF4-FFF2-40B4-BE49-F238E27FC236}">
                <a16:creationId xmlns:a16="http://schemas.microsoft.com/office/drawing/2014/main" id="{4AAA0D91-551D-D9D6-07F9-DF55984886EA}"/>
              </a:ext>
            </a:extLst>
          </p:cNvPr>
          <p:cNvSpPr txBox="1"/>
          <p:nvPr/>
        </p:nvSpPr>
        <p:spPr>
          <a:xfrm>
            <a:off x="6694771" y="2256635"/>
            <a:ext cx="450764" cy="261610"/>
          </a:xfrm>
          <a:prstGeom prst="rect">
            <a:avLst/>
          </a:prstGeom>
          <a:noFill/>
        </p:spPr>
        <p:txBody>
          <a:bodyPr wrap="none" rtlCol="0">
            <a:spAutoFit/>
          </a:bodyPr>
          <a:lstStyle/>
          <a:p>
            <a:r>
              <a:rPr lang="en-US" sz="1100" dirty="0" err="1">
                <a:solidFill>
                  <a:schemeClr val="bg1"/>
                </a:solidFill>
              </a:rPr>
              <a:t>veth</a:t>
            </a:r>
            <a:endParaRPr lang="en-US" sz="1100" dirty="0">
              <a:solidFill>
                <a:schemeClr val="bg1"/>
              </a:solidFill>
            </a:endParaRPr>
          </a:p>
        </p:txBody>
      </p:sp>
      <p:cxnSp>
        <p:nvCxnSpPr>
          <p:cNvPr id="31" name="Connector: Curved 30">
            <a:extLst>
              <a:ext uri="{FF2B5EF4-FFF2-40B4-BE49-F238E27FC236}">
                <a16:creationId xmlns:a16="http://schemas.microsoft.com/office/drawing/2014/main" id="{4284A80C-C745-7DB1-2A9A-5FB74AACC30F}"/>
              </a:ext>
            </a:extLst>
          </p:cNvPr>
          <p:cNvCxnSpPr>
            <a:cxnSpLocks/>
            <a:stCxn id="19" idx="3"/>
            <a:endCxn id="28" idx="0"/>
          </p:cNvCxnSpPr>
          <p:nvPr/>
        </p:nvCxnSpPr>
        <p:spPr>
          <a:xfrm>
            <a:off x="4550803" y="2148793"/>
            <a:ext cx="2572719" cy="816997"/>
          </a:xfrm>
          <a:prstGeom prst="curvedConnector2">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9D681B2B-FA1B-A47E-1393-751DC2F32C32}"/>
              </a:ext>
            </a:extLst>
          </p:cNvPr>
          <p:cNvSpPr txBox="1"/>
          <p:nvPr/>
        </p:nvSpPr>
        <p:spPr>
          <a:xfrm>
            <a:off x="6506951" y="3869161"/>
            <a:ext cx="1204176" cy="430887"/>
          </a:xfrm>
          <a:prstGeom prst="rect">
            <a:avLst/>
          </a:prstGeom>
          <a:noFill/>
        </p:spPr>
        <p:txBody>
          <a:bodyPr wrap="none" rtlCol="0">
            <a:spAutoFit/>
          </a:bodyPr>
          <a:lstStyle/>
          <a:p>
            <a:pPr algn="ctr"/>
            <a:r>
              <a:rPr lang="en-US" sz="1100" dirty="0" err="1">
                <a:solidFill>
                  <a:schemeClr val="bg1"/>
                </a:solidFill>
              </a:rPr>
              <a:t>nvidia</a:t>
            </a:r>
            <a:endParaRPr lang="en-US" sz="1100" dirty="0">
              <a:solidFill>
                <a:schemeClr val="bg1"/>
              </a:solidFill>
            </a:endParaRPr>
          </a:p>
          <a:p>
            <a:pPr algn="ctr"/>
            <a:r>
              <a:rPr lang="en-US" sz="1100" dirty="0">
                <a:solidFill>
                  <a:schemeClr val="bg1"/>
                </a:solidFill>
              </a:rPr>
              <a:t>container toolkit</a:t>
            </a:r>
          </a:p>
        </p:txBody>
      </p:sp>
      <p:sp>
        <p:nvSpPr>
          <p:cNvPr id="38" name="TextBox 37">
            <a:extLst>
              <a:ext uri="{FF2B5EF4-FFF2-40B4-BE49-F238E27FC236}">
                <a16:creationId xmlns:a16="http://schemas.microsoft.com/office/drawing/2014/main" id="{92DA30D5-D73A-C624-BC88-13820F58D2F6}"/>
              </a:ext>
            </a:extLst>
          </p:cNvPr>
          <p:cNvSpPr txBox="1"/>
          <p:nvPr/>
        </p:nvSpPr>
        <p:spPr>
          <a:xfrm>
            <a:off x="4737818" y="3878588"/>
            <a:ext cx="1303563" cy="261610"/>
          </a:xfrm>
          <a:prstGeom prst="rect">
            <a:avLst/>
          </a:prstGeom>
          <a:noFill/>
        </p:spPr>
        <p:txBody>
          <a:bodyPr wrap="none" rtlCol="0">
            <a:spAutoFit/>
          </a:bodyPr>
          <a:lstStyle/>
          <a:p>
            <a:pPr algn="ctr"/>
            <a:r>
              <a:rPr lang="en-US" sz="1100" dirty="0">
                <a:solidFill>
                  <a:schemeClr val="bg1"/>
                </a:solidFill>
              </a:rPr>
              <a:t>(shared with host)</a:t>
            </a:r>
          </a:p>
        </p:txBody>
      </p:sp>
    </p:spTree>
    <p:extLst>
      <p:ext uri="{BB962C8B-B14F-4D97-AF65-F5344CB8AC3E}">
        <p14:creationId xmlns:p14="http://schemas.microsoft.com/office/powerpoint/2010/main" val="8776582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0BE285-428E-4470-79FF-089A7FB29267}"/>
              </a:ext>
            </a:extLst>
          </p:cNvPr>
          <p:cNvSpPr>
            <a:spLocks noGrp="1"/>
          </p:cNvSpPr>
          <p:nvPr>
            <p:ph type="title"/>
          </p:nvPr>
        </p:nvSpPr>
        <p:spPr/>
        <p:txBody>
          <a:bodyPr/>
          <a:lstStyle/>
          <a:p>
            <a:r>
              <a:rPr lang="en-US" dirty="0"/>
              <a:t>Docker Compose</a:t>
            </a:r>
          </a:p>
        </p:txBody>
      </p:sp>
      <p:sp>
        <p:nvSpPr>
          <p:cNvPr id="3" name="Text Placeholder 2">
            <a:extLst>
              <a:ext uri="{FF2B5EF4-FFF2-40B4-BE49-F238E27FC236}">
                <a16:creationId xmlns:a16="http://schemas.microsoft.com/office/drawing/2014/main" id="{BD7E4C03-75B0-B476-9503-C6D2D943D79D}"/>
              </a:ext>
            </a:extLst>
          </p:cNvPr>
          <p:cNvSpPr>
            <a:spLocks noGrp="1"/>
          </p:cNvSpPr>
          <p:nvPr>
            <p:ph type="body" idx="1"/>
          </p:nvPr>
        </p:nvSpPr>
        <p:spPr>
          <a:xfrm>
            <a:off x="109224" y="1846804"/>
            <a:ext cx="2860476" cy="2806200"/>
          </a:xfrm>
        </p:spPr>
        <p:txBody>
          <a:bodyPr/>
          <a:lstStyle/>
          <a:p>
            <a:r>
              <a:rPr lang="en-US" dirty="0"/>
              <a:t>Docker Compose allows you to specify multiple images that can communicate with one another.</a:t>
            </a:r>
          </a:p>
          <a:p>
            <a:pPr lvl="1">
              <a:spcBef>
                <a:spcPts val="0"/>
              </a:spcBef>
            </a:pPr>
            <a:r>
              <a:rPr lang="en-US" dirty="0"/>
              <a:t>Networking (</a:t>
            </a:r>
            <a:r>
              <a:rPr lang="en-US" dirty="0" err="1"/>
              <a:t>vNets</a:t>
            </a:r>
            <a:r>
              <a:rPr lang="en-US" dirty="0"/>
              <a:t>)</a:t>
            </a:r>
          </a:p>
          <a:p>
            <a:pPr lvl="1">
              <a:spcBef>
                <a:spcPts val="0"/>
              </a:spcBef>
            </a:pPr>
            <a:r>
              <a:rPr lang="en-US" dirty="0"/>
              <a:t>Volumes (databases)</a:t>
            </a:r>
          </a:p>
          <a:p>
            <a:endParaRPr lang="en-US" dirty="0"/>
          </a:p>
          <a:p>
            <a:r>
              <a:rPr lang="en-US" dirty="0">
                <a:solidFill>
                  <a:schemeClr val="tx1"/>
                </a:solidFill>
                <a:latin typeface="Consolas" panose="020B0609020204030204" pitchFamily="49" charset="0"/>
              </a:rPr>
              <a:t>docker compose up -d</a:t>
            </a:r>
          </a:p>
          <a:p>
            <a:r>
              <a:rPr lang="en-US" dirty="0">
                <a:solidFill>
                  <a:schemeClr val="tx1"/>
                </a:solidFill>
                <a:latin typeface="Consolas" panose="020B0609020204030204" pitchFamily="49" charset="0"/>
              </a:rPr>
              <a:t>docker compose down</a:t>
            </a:r>
          </a:p>
          <a:p>
            <a:endParaRPr lang="en-US" dirty="0">
              <a:solidFill>
                <a:schemeClr val="tx1"/>
              </a:solidFill>
              <a:latin typeface="Consolas" panose="020B0609020204030204" pitchFamily="49" charset="0"/>
            </a:endParaRPr>
          </a:p>
          <a:p>
            <a:pPr marL="152400" indent="0" algn="ctr">
              <a:buNone/>
            </a:pPr>
            <a:r>
              <a:rPr lang="en-US" dirty="0"/>
              <a:t>Less used in cloud native environments where PaaS options are more common.</a:t>
            </a:r>
          </a:p>
        </p:txBody>
      </p:sp>
      <p:sp>
        <p:nvSpPr>
          <p:cNvPr id="6" name="TextBox 5">
            <a:extLst>
              <a:ext uri="{FF2B5EF4-FFF2-40B4-BE49-F238E27FC236}">
                <a16:creationId xmlns:a16="http://schemas.microsoft.com/office/drawing/2014/main" id="{E8629A24-BDF1-9C45-034C-AA377244963D}"/>
              </a:ext>
            </a:extLst>
          </p:cNvPr>
          <p:cNvSpPr txBox="1"/>
          <p:nvPr/>
        </p:nvSpPr>
        <p:spPr>
          <a:xfrm>
            <a:off x="5358322" y="1480189"/>
            <a:ext cx="3676454" cy="3539430"/>
          </a:xfrm>
          <a:prstGeom prst="rect">
            <a:avLst/>
          </a:prstGeom>
          <a:solidFill>
            <a:schemeClr val="bg2">
              <a:lumMod val="85000"/>
              <a:lumOff val="15000"/>
            </a:schemeClr>
          </a:solidFill>
        </p:spPr>
        <p:txBody>
          <a:bodyPr wrap="square">
            <a:spAutoFit/>
          </a:bodyPr>
          <a:lstStyle/>
          <a:p>
            <a:r>
              <a:rPr lang="en-US" dirty="0">
                <a:solidFill>
                  <a:schemeClr val="bg1"/>
                </a:solidFill>
                <a:latin typeface="Consolas" panose="020B0609020204030204" pitchFamily="49" charset="0"/>
              </a:rPr>
              <a:t>services:</a:t>
            </a:r>
          </a:p>
          <a:p>
            <a:r>
              <a:rPr lang="en-US" dirty="0">
                <a:solidFill>
                  <a:schemeClr val="bg1"/>
                </a:solidFill>
                <a:latin typeface="Consolas" panose="020B0609020204030204" pitchFamily="49" charset="0"/>
              </a:rPr>
              <a:t>  backend:</a:t>
            </a:r>
          </a:p>
          <a:p>
            <a:r>
              <a:rPr lang="en-US" dirty="0">
                <a:solidFill>
                  <a:schemeClr val="bg1"/>
                </a:solidFill>
                <a:latin typeface="Consolas" panose="020B0609020204030204" pitchFamily="49" charset="0"/>
              </a:rPr>
              <a:t>    build: backend</a:t>
            </a:r>
          </a:p>
          <a:p>
            <a:r>
              <a:rPr lang="en-US" dirty="0">
                <a:solidFill>
                  <a:schemeClr val="bg1"/>
                </a:solidFill>
                <a:latin typeface="Consolas" panose="020B0609020204030204" pitchFamily="49" charset="0"/>
              </a:rPr>
              <a:t>    ports:</a:t>
            </a:r>
          </a:p>
          <a:p>
            <a:r>
              <a:rPr lang="en-US" dirty="0">
                <a:solidFill>
                  <a:schemeClr val="bg1"/>
                </a:solidFill>
                <a:latin typeface="Consolas" panose="020B0609020204030204" pitchFamily="49" charset="0"/>
              </a:rPr>
              <a:t>      - 80:80</a:t>
            </a:r>
          </a:p>
          <a:p>
            <a:r>
              <a:rPr lang="en-US" dirty="0">
                <a:solidFill>
                  <a:schemeClr val="bg1"/>
                </a:solidFill>
                <a:latin typeface="Consolas" panose="020B0609020204030204" pitchFamily="49" charset="0"/>
              </a:rPr>
              <a:t>      - 9229:9229</a:t>
            </a:r>
          </a:p>
          <a:p>
            <a:r>
              <a:rPr lang="en-US" dirty="0">
                <a:solidFill>
                  <a:schemeClr val="bg1"/>
                </a:solidFill>
                <a:latin typeface="Consolas" panose="020B0609020204030204" pitchFamily="49" charset="0"/>
              </a:rPr>
              <a:t>      - 9230:9230</a:t>
            </a:r>
          </a:p>
          <a:p>
            <a:r>
              <a:rPr lang="en-US" dirty="0">
                <a:solidFill>
                  <a:schemeClr val="bg1"/>
                </a:solidFill>
                <a:latin typeface="Consolas" panose="020B0609020204030204" pitchFamily="49" charset="0"/>
              </a:rPr>
              <a:t>    ...</a:t>
            </a:r>
          </a:p>
          <a:p>
            <a:r>
              <a:rPr lang="en-US" dirty="0">
                <a:solidFill>
                  <a:schemeClr val="bg1"/>
                </a:solidFill>
                <a:latin typeface="Consolas" panose="020B0609020204030204" pitchFamily="49" charset="0"/>
              </a:rPr>
              <a:t>  </a:t>
            </a:r>
            <a:r>
              <a:rPr lang="en-US" dirty="0" err="1">
                <a:solidFill>
                  <a:schemeClr val="bg1"/>
                </a:solidFill>
                <a:latin typeface="Consolas" panose="020B0609020204030204" pitchFamily="49" charset="0"/>
              </a:rPr>
              <a:t>db</a:t>
            </a:r>
            <a:r>
              <a:rPr lang="en-US" dirty="0">
                <a:solidFill>
                  <a:schemeClr val="bg1"/>
                </a:solidFill>
                <a:latin typeface="Consolas" panose="020B0609020204030204" pitchFamily="49" charset="0"/>
              </a:rPr>
              <a:t>:</a:t>
            </a:r>
          </a:p>
          <a:p>
            <a:r>
              <a:rPr lang="en-US" dirty="0">
                <a:solidFill>
                  <a:schemeClr val="bg1"/>
                </a:solidFill>
                <a:latin typeface="Consolas" panose="020B0609020204030204" pitchFamily="49" charset="0"/>
              </a:rPr>
              <a:t>    image: mariadb:10.6.4-focal</a:t>
            </a:r>
          </a:p>
          <a:p>
            <a:r>
              <a:rPr lang="en-US" dirty="0">
                <a:solidFill>
                  <a:schemeClr val="bg1"/>
                </a:solidFill>
                <a:latin typeface="Consolas" panose="020B0609020204030204" pitchFamily="49" charset="0"/>
              </a:rPr>
              <a:t>    ...</a:t>
            </a:r>
          </a:p>
          <a:p>
            <a:r>
              <a:rPr lang="en-US" dirty="0">
                <a:solidFill>
                  <a:schemeClr val="bg1"/>
                </a:solidFill>
                <a:latin typeface="Consolas" panose="020B0609020204030204" pitchFamily="49" charset="0"/>
              </a:rPr>
              <a:t>  frontend:</a:t>
            </a:r>
          </a:p>
          <a:p>
            <a:r>
              <a:rPr lang="en-US" dirty="0">
                <a:solidFill>
                  <a:schemeClr val="bg1"/>
                </a:solidFill>
                <a:latin typeface="Consolas" panose="020B0609020204030204" pitchFamily="49" charset="0"/>
              </a:rPr>
              <a:t>    build: frontend</a:t>
            </a:r>
          </a:p>
          <a:p>
            <a:r>
              <a:rPr lang="en-US" dirty="0">
                <a:solidFill>
                  <a:schemeClr val="bg1"/>
                </a:solidFill>
                <a:latin typeface="Consolas" panose="020B0609020204030204" pitchFamily="49" charset="0"/>
              </a:rPr>
              <a:t>    ports:</a:t>
            </a:r>
          </a:p>
          <a:p>
            <a:r>
              <a:rPr lang="en-US" dirty="0">
                <a:solidFill>
                  <a:schemeClr val="bg1"/>
                </a:solidFill>
                <a:latin typeface="Consolas" panose="020B0609020204030204" pitchFamily="49" charset="0"/>
              </a:rPr>
              <a:t>    - 3000:3000</a:t>
            </a:r>
          </a:p>
          <a:p>
            <a:r>
              <a:rPr lang="en-US" dirty="0">
                <a:solidFill>
                  <a:schemeClr val="bg1"/>
                </a:solidFill>
                <a:latin typeface="Consolas" panose="020B0609020204030204" pitchFamily="49" charset="0"/>
              </a:rPr>
              <a:t>    ...</a:t>
            </a:r>
          </a:p>
        </p:txBody>
      </p:sp>
      <p:pic>
        <p:nvPicPr>
          <p:cNvPr id="11" name="Picture 10">
            <a:extLst>
              <a:ext uri="{FF2B5EF4-FFF2-40B4-BE49-F238E27FC236}">
                <a16:creationId xmlns:a16="http://schemas.microsoft.com/office/drawing/2014/main" id="{3D84DD0E-B081-0D99-9EE8-3EF68EBE8ED4}"/>
              </a:ext>
            </a:extLst>
          </p:cNvPr>
          <p:cNvPicPr>
            <a:picLocks noChangeAspect="1"/>
          </p:cNvPicPr>
          <p:nvPr/>
        </p:nvPicPr>
        <p:blipFill>
          <a:blip r:embed="rId2"/>
          <a:stretch>
            <a:fillRect/>
          </a:stretch>
        </p:blipFill>
        <p:spPr>
          <a:xfrm>
            <a:off x="3286030" y="120213"/>
            <a:ext cx="1834862" cy="2451537"/>
          </a:xfrm>
          <a:prstGeom prst="rect">
            <a:avLst/>
          </a:prstGeom>
        </p:spPr>
      </p:pic>
      <p:sp>
        <p:nvSpPr>
          <p:cNvPr id="12" name="TextBox 11">
            <a:extLst>
              <a:ext uri="{FF2B5EF4-FFF2-40B4-BE49-F238E27FC236}">
                <a16:creationId xmlns:a16="http://schemas.microsoft.com/office/drawing/2014/main" id="{FDAB6F1F-1EBC-22B7-262E-5AFB58FEB761}"/>
              </a:ext>
            </a:extLst>
          </p:cNvPr>
          <p:cNvSpPr txBox="1"/>
          <p:nvPr/>
        </p:nvSpPr>
        <p:spPr>
          <a:xfrm>
            <a:off x="3364930" y="2567036"/>
            <a:ext cx="1677062" cy="307777"/>
          </a:xfrm>
          <a:prstGeom prst="rect">
            <a:avLst/>
          </a:prstGeom>
          <a:noFill/>
        </p:spPr>
        <p:txBody>
          <a:bodyPr wrap="none" rtlCol="0">
            <a:spAutoFit/>
          </a:bodyPr>
          <a:lstStyle/>
          <a:p>
            <a:r>
              <a:rPr lang="en-US" dirty="0"/>
              <a:t>Directory Structure</a:t>
            </a:r>
          </a:p>
        </p:txBody>
      </p:sp>
      <p:sp>
        <p:nvSpPr>
          <p:cNvPr id="15" name="TextBox 14">
            <a:extLst>
              <a:ext uri="{FF2B5EF4-FFF2-40B4-BE49-F238E27FC236}">
                <a16:creationId xmlns:a16="http://schemas.microsoft.com/office/drawing/2014/main" id="{AECA906E-7638-7E1A-1F99-5E693D2ACA12}"/>
              </a:ext>
            </a:extLst>
          </p:cNvPr>
          <p:cNvSpPr txBox="1"/>
          <p:nvPr/>
        </p:nvSpPr>
        <p:spPr>
          <a:xfrm>
            <a:off x="6358018" y="1187761"/>
            <a:ext cx="1677062" cy="307777"/>
          </a:xfrm>
          <a:prstGeom prst="rect">
            <a:avLst/>
          </a:prstGeom>
          <a:noFill/>
        </p:spPr>
        <p:txBody>
          <a:bodyPr wrap="none" rtlCol="0">
            <a:spAutoFit/>
          </a:bodyPr>
          <a:lstStyle/>
          <a:p>
            <a:r>
              <a:rPr lang="en-US" dirty="0" err="1"/>
              <a:t>compose.yaml</a:t>
            </a:r>
            <a:r>
              <a:rPr lang="en-US" dirty="0"/>
              <a:t> File</a:t>
            </a:r>
          </a:p>
        </p:txBody>
      </p:sp>
    </p:spTree>
    <p:extLst>
      <p:ext uri="{BB962C8B-B14F-4D97-AF65-F5344CB8AC3E}">
        <p14:creationId xmlns:p14="http://schemas.microsoft.com/office/powerpoint/2010/main" val="38174647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FA1C37-EC5C-468F-9217-CD6CDA94848E}"/>
              </a:ext>
            </a:extLst>
          </p:cNvPr>
          <p:cNvSpPr>
            <a:spLocks noGrp="1"/>
          </p:cNvSpPr>
          <p:nvPr>
            <p:ph type="title"/>
          </p:nvPr>
        </p:nvSpPr>
        <p:spPr>
          <a:xfrm>
            <a:off x="307102" y="258336"/>
            <a:ext cx="3961098" cy="755700"/>
          </a:xfrm>
        </p:spPr>
        <p:txBody>
          <a:bodyPr/>
          <a:lstStyle/>
          <a:p>
            <a:r>
              <a:rPr lang="en-US" dirty="0"/>
              <a:t>Container Storage</a:t>
            </a:r>
          </a:p>
        </p:txBody>
      </p:sp>
      <p:pic>
        <p:nvPicPr>
          <p:cNvPr id="5" name="Picture 4">
            <a:extLst>
              <a:ext uri="{FF2B5EF4-FFF2-40B4-BE49-F238E27FC236}">
                <a16:creationId xmlns:a16="http://schemas.microsoft.com/office/drawing/2014/main" id="{8C2F664F-B8C5-44F4-902A-B3293C19AD16}"/>
              </a:ext>
            </a:extLst>
          </p:cNvPr>
          <p:cNvPicPr>
            <a:picLocks noChangeAspect="1"/>
          </p:cNvPicPr>
          <p:nvPr/>
        </p:nvPicPr>
        <p:blipFill>
          <a:blip r:embed="rId2"/>
          <a:stretch>
            <a:fillRect/>
          </a:stretch>
        </p:blipFill>
        <p:spPr>
          <a:xfrm>
            <a:off x="132159" y="968794"/>
            <a:ext cx="4571826" cy="3205911"/>
          </a:xfrm>
          <a:prstGeom prst="rect">
            <a:avLst/>
          </a:prstGeom>
        </p:spPr>
      </p:pic>
      <p:pic>
        <p:nvPicPr>
          <p:cNvPr id="7" name="Graphic 6">
            <a:extLst>
              <a:ext uri="{FF2B5EF4-FFF2-40B4-BE49-F238E27FC236}">
                <a16:creationId xmlns:a16="http://schemas.microsoft.com/office/drawing/2014/main" id="{0EDEAEB2-0985-4545-8675-67257C21D87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493624" y="66139"/>
            <a:ext cx="1271430" cy="1271430"/>
          </a:xfrm>
          <a:prstGeom prst="rect">
            <a:avLst/>
          </a:prstGeom>
        </p:spPr>
      </p:pic>
      <p:sp>
        <p:nvSpPr>
          <p:cNvPr id="8" name="TextBox 7">
            <a:extLst>
              <a:ext uri="{FF2B5EF4-FFF2-40B4-BE49-F238E27FC236}">
                <a16:creationId xmlns:a16="http://schemas.microsoft.com/office/drawing/2014/main" id="{F22443AA-24B4-4FEE-8834-9B8405D0D51A}"/>
              </a:ext>
            </a:extLst>
          </p:cNvPr>
          <p:cNvSpPr txBox="1"/>
          <p:nvPr/>
        </p:nvSpPr>
        <p:spPr>
          <a:xfrm>
            <a:off x="6765054" y="445574"/>
            <a:ext cx="1685526" cy="523220"/>
          </a:xfrm>
          <a:prstGeom prst="rect">
            <a:avLst/>
          </a:prstGeom>
          <a:noFill/>
        </p:spPr>
        <p:txBody>
          <a:bodyPr wrap="square" rtlCol="0">
            <a:spAutoFit/>
          </a:bodyPr>
          <a:lstStyle/>
          <a:p>
            <a:pPr algn="ctr"/>
            <a:r>
              <a:rPr lang="en-US" dirty="0"/>
              <a:t>Azure Container Registry</a:t>
            </a:r>
          </a:p>
        </p:txBody>
      </p:sp>
      <p:pic>
        <p:nvPicPr>
          <p:cNvPr id="10" name="Picture 9">
            <a:extLst>
              <a:ext uri="{FF2B5EF4-FFF2-40B4-BE49-F238E27FC236}">
                <a16:creationId xmlns:a16="http://schemas.microsoft.com/office/drawing/2014/main" id="{238B24CE-1C92-4CCA-B29D-F7B21DA55832}"/>
              </a:ext>
            </a:extLst>
          </p:cNvPr>
          <p:cNvPicPr>
            <a:picLocks noChangeAspect="1"/>
          </p:cNvPicPr>
          <p:nvPr/>
        </p:nvPicPr>
        <p:blipFill>
          <a:blip r:embed="rId5"/>
          <a:stretch>
            <a:fillRect/>
          </a:stretch>
        </p:blipFill>
        <p:spPr>
          <a:xfrm>
            <a:off x="4703985" y="2179801"/>
            <a:ext cx="4404846" cy="2747374"/>
          </a:xfrm>
          <a:prstGeom prst="rect">
            <a:avLst/>
          </a:prstGeom>
        </p:spPr>
      </p:pic>
      <p:sp>
        <p:nvSpPr>
          <p:cNvPr id="11" name="TextBox 10">
            <a:extLst>
              <a:ext uri="{FF2B5EF4-FFF2-40B4-BE49-F238E27FC236}">
                <a16:creationId xmlns:a16="http://schemas.microsoft.com/office/drawing/2014/main" id="{06E7000A-386F-4F0C-955B-7D5115E5C10A}"/>
              </a:ext>
            </a:extLst>
          </p:cNvPr>
          <p:cNvSpPr txBox="1"/>
          <p:nvPr/>
        </p:nvSpPr>
        <p:spPr>
          <a:xfrm>
            <a:off x="203538" y="4168309"/>
            <a:ext cx="1120820" cy="307777"/>
          </a:xfrm>
          <a:prstGeom prst="rect">
            <a:avLst/>
          </a:prstGeom>
          <a:noFill/>
        </p:spPr>
        <p:txBody>
          <a:bodyPr wrap="none" rtlCol="0">
            <a:spAutoFit/>
          </a:bodyPr>
          <a:lstStyle/>
          <a:p>
            <a:r>
              <a:rPr lang="en-US" dirty="0" err="1"/>
              <a:t>DockerHub</a:t>
            </a:r>
            <a:endParaRPr lang="en-US" dirty="0"/>
          </a:p>
        </p:txBody>
      </p:sp>
      <p:sp>
        <p:nvSpPr>
          <p:cNvPr id="12" name="TextBox 11">
            <a:extLst>
              <a:ext uri="{FF2B5EF4-FFF2-40B4-BE49-F238E27FC236}">
                <a16:creationId xmlns:a16="http://schemas.microsoft.com/office/drawing/2014/main" id="{B523B979-4366-459D-A970-A2102AB00490}"/>
              </a:ext>
            </a:extLst>
          </p:cNvPr>
          <p:cNvSpPr txBox="1"/>
          <p:nvPr/>
        </p:nvSpPr>
        <p:spPr>
          <a:xfrm>
            <a:off x="6116769" y="1885103"/>
            <a:ext cx="1579278" cy="307777"/>
          </a:xfrm>
          <a:prstGeom prst="rect">
            <a:avLst/>
          </a:prstGeom>
          <a:noFill/>
        </p:spPr>
        <p:txBody>
          <a:bodyPr wrap="none" rtlCol="0">
            <a:spAutoFit/>
          </a:bodyPr>
          <a:lstStyle/>
          <a:p>
            <a:r>
              <a:rPr lang="en-US" dirty="0"/>
              <a:t>GitHub Packages</a:t>
            </a:r>
          </a:p>
        </p:txBody>
      </p:sp>
    </p:spTree>
    <p:extLst>
      <p:ext uri="{BB962C8B-B14F-4D97-AF65-F5344CB8AC3E}">
        <p14:creationId xmlns:p14="http://schemas.microsoft.com/office/powerpoint/2010/main" val="25694659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A0C9A-D49F-42BE-91D9-5399280FFD7C}"/>
              </a:ext>
            </a:extLst>
          </p:cNvPr>
          <p:cNvSpPr>
            <a:spLocks noGrp="1"/>
          </p:cNvSpPr>
          <p:nvPr>
            <p:ph type="title"/>
          </p:nvPr>
        </p:nvSpPr>
        <p:spPr/>
        <p:txBody>
          <a:bodyPr/>
          <a:lstStyle/>
          <a:p>
            <a:r>
              <a:rPr lang="en-US" dirty="0"/>
              <a:t>Container Usage</a:t>
            </a:r>
          </a:p>
        </p:txBody>
      </p:sp>
      <p:sp>
        <p:nvSpPr>
          <p:cNvPr id="3" name="Text Placeholder 2">
            <a:extLst>
              <a:ext uri="{FF2B5EF4-FFF2-40B4-BE49-F238E27FC236}">
                <a16:creationId xmlns:a16="http://schemas.microsoft.com/office/drawing/2014/main" id="{B5B65BF9-D678-46D7-90C1-79834647F06B}"/>
              </a:ext>
            </a:extLst>
          </p:cNvPr>
          <p:cNvSpPr>
            <a:spLocks noGrp="1"/>
          </p:cNvSpPr>
          <p:nvPr>
            <p:ph type="body" idx="1"/>
          </p:nvPr>
        </p:nvSpPr>
        <p:spPr/>
        <p:txBody>
          <a:bodyPr/>
          <a:lstStyle/>
          <a:p>
            <a:r>
              <a:rPr lang="en-US" dirty="0"/>
              <a:t>Deploy containerized applications to Azure for quick and scalable use.</a:t>
            </a:r>
          </a:p>
          <a:p>
            <a:endParaRPr lang="en-US" dirty="0"/>
          </a:p>
          <a:p>
            <a:r>
              <a:rPr lang="en-US" dirty="0"/>
              <a:t>Pick the Runtime Stack (Node, .NET, Python, etc.) and OS (Linux or Windows)</a:t>
            </a:r>
          </a:p>
          <a:p>
            <a:endParaRPr lang="en-US" dirty="0"/>
          </a:p>
          <a:p>
            <a:r>
              <a:rPr lang="en-US" dirty="0"/>
              <a:t>Pick the size of machine (RAM, CPUs, GPUs)</a:t>
            </a:r>
          </a:p>
        </p:txBody>
      </p:sp>
      <p:pic>
        <p:nvPicPr>
          <p:cNvPr id="5" name="Graphic 4">
            <a:extLst>
              <a:ext uri="{FF2B5EF4-FFF2-40B4-BE49-F238E27FC236}">
                <a16:creationId xmlns:a16="http://schemas.microsoft.com/office/drawing/2014/main" id="{DF42D80A-2157-4575-9402-4A9032F7B04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432192" y="857250"/>
            <a:ext cx="914400" cy="914400"/>
          </a:xfrm>
          <a:prstGeom prst="rect">
            <a:avLst/>
          </a:prstGeom>
        </p:spPr>
      </p:pic>
      <p:pic>
        <p:nvPicPr>
          <p:cNvPr id="7" name="Graphic 6">
            <a:extLst>
              <a:ext uri="{FF2B5EF4-FFF2-40B4-BE49-F238E27FC236}">
                <a16:creationId xmlns:a16="http://schemas.microsoft.com/office/drawing/2014/main" id="{1C3D9D33-C194-4349-9F29-CC306E14A8E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33600" y="857250"/>
            <a:ext cx="914400" cy="914400"/>
          </a:xfrm>
          <a:prstGeom prst="rect">
            <a:avLst/>
          </a:prstGeom>
        </p:spPr>
      </p:pic>
      <p:sp>
        <p:nvSpPr>
          <p:cNvPr id="8" name="TextBox 7">
            <a:extLst>
              <a:ext uri="{FF2B5EF4-FFF2-40B4-BE49-F238E27FC236}">
                <a16:creationId xmlns:a16="http://schemas.microsoft.com/office/drawing/2014/main" id="{587834F4-73C5-4F02-AEF6-DAAAFFF9E122}"/>
              </a:ext>
            </a:extLst>
          </p:cNvPr>
          <p:cNvSpPr txBox="1"/>
          <p:nvPr/>
        </p:nvSpPr>
        <p:spPr>
          <a:xfrm>
            <a:off x="4124599" y="1771650"/>
            <a:ext cx="1529586" cy="307777"/>
          </a:xfrm>
          <a:prstGeom prst="rect">
            <a:avLst/>
          </a:prstGeom>
          <a:noFill/>
        </p:spPr>
        <p:txBody>
          <a:bodyPr wrap="none" rtlCol="0">
            <a:spAutoFit/>
          </a:bodyPr>
          <a:lstStyle/>
          <a:p>
            <a:pPr algn="ctr"/>
            <a:r>
              <a:rPr lang="en-US" dirty="0"/>
              <a:t>Azure Web Apps</a:t>
            </a:r>
          </a:p>
        </p:txBody>
      </p:sp>
      <p:sp>
        <p:nvSpPr>
          <p:cNvPr id="9" name="TextBox 8">
            <a:extLst>
              <a:ext uri="{FF2B5EF4-FFF2-40B4-BE49-F238E27FC236}">
                <a16:creationId xmlns:a16="http://schemas.microsoft.com/office/drawing/2014/main" id="{4DF12E14-6228-4852-8BD9-3D22A06CC849}"/>
              </a:ext>
            </a:extLst>
          </p:cNvPr>
          <p:cNvSpPr txBox="1"/>
          <p:nvPr/>
        </p:nvSpPr>
        <p:spPr>
          <a:xfrm>
            <a:off x="6343691" y="1771650"/>
            <a:ext cx="2294218" cy="307777"/>
          </a:xfrm>
          <a:prstGeom prst="rect">
            <a:avLst/>
          </a:prstGeom>
          <a:noFill/>
        </p:spPr>
        <p:txBody>
          <a:bodyPr wrap="none" rtlCol="0">
            <a:spAutoFit/>
          </a:bodyPr>
          <a:lstStyle/>
          <a:p>
            <a:pPr algn="ctr"/>
            <a:r>
              <a:rPr lang="en-US" dirty="0"/>
              <a:t>Azure Container Instances</a:t>
            </a:r>
          </a:p>
        </p:txBody>
      </p:sp>
      <p:pic>
        <p:nvPicPr>
          <p:cNvPr id="11" name="Graphic 10">
            <a:extLst>
              <a:ext uri="{FF2B5EF4-FFF2-40B4-BE49-F238E27FC236}">
                <a16:creationId xmlns:a16="http://schemas.microsoft.com/office/drawing/2014/main" id="{5078D1AC-16C1-438D-B409-861AD2B655F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767440" y="2661871"/>
            <a:ext cx="914400" cy="914400"/>
          </a:xfrm>
          <a:prstGeom prst="rect">
            <a:avLst/>
          </a:prstGeom>
        </p:spPr>
      </p:pic>
      <p:sp>
        <p:nvSpPr>
          <p:cNvPr id="12" name="TextBox 11">
            <a:extLst>
              <a:ext uri="{FF2B5EF4-FFF2-40B4-BE49-F238E27FC236}">
                <a16:creationId xmlns:a16="http://schemas.microsoft.com/office/drawing/2014/main" id="{9BCB9AA7-8287-4957-8C4C-78401D99074E}"/>
              </a:ext>
            </a:extLst>
          </p:cNvPr>
          <p:cNvSpPr txBox="1"/>
          <p:nvPr/>
        </p:nvSpPr>
        <p:spPr>
          <a:xfrm>
            <a:off x="5091958" y="3576271"/>
            <a:ext cx="2265364" cy="307777"/>
          </a:xfrm>
          <a:prstGeom prst="rect">
            <a:avLst/>
          </a:prstGeom>
          <a:noFill/>
        </p:spPr>
        <p:txBody>
          <a:bodyPr wrap="none" rtlCol="0">
            <a:spAutoFit/>
          </a:bodyPr>
          <a:lstStyle/>
          <a:p>
            <a:pPr algn="ctr"/>
            <a:r>
              <a:rPr lang="en-US" dirty="0"/>
              <a:t>Azure Kubernetes Service</a:t>
            </a:r>
          </a:p>
        </p:txBody>
      </p:sp>
    </p:spTree>
    <p:extLst>
      <p:ext uri="{BB962C8B-B14F-4D97-AF65-F5344CB8AC3E}">
        <p14:creationId xmlns:p14="http://schemas.microsoft.com/office/powerpoint/2010/main" val="9115116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AB18E4-6D2E-B395-64A3-F325B59BBABD}"/>
              </a:ext>
            </a:extLst>
          </p:cNvPr>
          <p:cNvSpPr>
            <a:spLocks noGrp="1"/>
          </p:cNvSpPr>
          <p:nvPr>
            <p:ph type="title"/>
          </p:nvPr>
        </p:nvSpPr>
        <p:spPr>
          <a:xfrm>
            <a:off x="126880" y="85913"/>
            <a:ext cx="6321600" cy="635400"/>
          </a:xfrm>
        </p:spPr>
        <p:txBody>
          <a:bodyPr/>
          <a:lstStyle/>
          <a:p>
            <a:r>
              <a:rPr lang="en-US" dirty="0"/>
              <a:t>Container Registry Commands</a:t>
            </a:r>
          </a:p>
        </p:txBody>
      </p:sp>
      <p:sp>
        <p:nvSpPr>
          <p:cNvPr id="6" name="TextBox 5">
            <a:extLst>
              <a:ext uri="{FF2B5EF4-FFF2-40B4-BE49-F238E27FC236}">
                <a16:creationId xmlns:a16="http://schemas.microsoft.com/office/drawing/2014/main" id="{2CACFF8A-EE60-B57A-FABF-3262DEA64526}"/>
              </a:ext>
            </a:extLst>
          </p:cNvPr>
          <p:cNvSpPr txBox="1"/>
          <p:nvPr/>
        </p:nvSpPr>
        <p:spPr>
          <a:xfrm>
            <a:off x="537327" y="1282044"/>
            <a:ext cx="8003356" cy="738664"/>
          </a:xfrm>
          <a:prstGeom prst="rect">
            <a:avLst/>
          </a:prstGeom>
          <a:solidFill>
            <a:schemeClr val="accent3">
              <a:lumMod val="20000"/>
              <a:lumOff val="80000"/>
            </a:schemeClr>
          </a:solidFill>
        </p:spPr>
        <p:txBody>
          <a:bodyPr wrap="square" rtlCol="0">
            <a:spAutoFit/>
          </a:bodyPr>
          <a:lstStyle/>
          <a:p>
            <a:r>
              <a:rPr lang="en-US" dirty="0"/>
              <a:t>Login to the Container Registry</a:t>
            </a:r>
          </a:p>
          <a:p>
            <a:pPr marL="285750" indent="-285750">
              <a:buFont typeface="Arial" panose="020B0604020202020204" pitchFamily="34" charset="0"/>
              <a:buChar char="•"/>
            </a:pPr>
            <a:r>
              <a:rPr lang="en-US" dirty="0" err="1"/>
              <a:t>az</a:t>
            </a:r>
            <a:r>
              <a:rPr lang="en-US" dirty="0"/>
              <a:t> </a:t>
            </a:r>
            <a:r>
              <a:rPr lang="en-US" dirty="0" err="1"/>
              <a:t>acr</a:t>
            </a:r>
            <a:r>
              <a:rPr lang="en-US" dirty="0"/>
              <a:t> login --name &lt;registry name&gt;</a:t>
            </a:r>
          </a:p>
          <a:p>
            <a:pPr marL="285750" indent="-285750">
              <a:buFont typeface="Arial" panose="020B0604020202020204" pitchFamily="34" charset="0"/>
              <a:buChar char="•"/>
            </a:pPr>
            <a:r>
              <a:rPr lang="en-US" dirty="0" err="1"/>
              <a:t>az</a:t>
            </a:r>
            <a:r>
              <a:rPr lang="en-US" dirty="0"/>
              <a:t> </a:t>
            </a:r>
            <a:r>
              <a:rPr lang="en-US" dirty="0" err="1"/>
              <a:t>acr</a:t>
            </a:r>
            <a:r>
              <a:rPr lang="en-US" dirty="0"/>
              <a:t> login --name crdsba6190deveastus001</a:t>
            </a:r>
          </a:p>
        </p:txBody>
      </p:sp>
      <p:sp>
        <p:nvSpPr>
          <p:cNvPr id="8" name="TextBox 7">
            <a:extLst>
              <a:ext uri="{FF2B5EF4-FFF2-40B4-BE49-F238E27FC236}">
                <a16:creationId xmlns:a16="http://schemas.microsoft.com/office/drawing/2014/main" id="{25D319BF-B14C-AB07-F854-AD90CD381FC3}"/>
              </a:ext>
            </a:extLst>
          </p:cNvPr>
          <p:cNvSpPr txBox="1"/>
          <p:nvPr/>
        </p:nvSpPr>
        <p:spPr>
          <a:xfrm>
            <a:off x="537324" y="2326998"/>
            <a:ext cx="8003357" cy="738664"/>
          </a:xfrm>
          <a:prstGeom prst="rect">
            <a:avLst/>
          </a:prstGeom>
          <a:solidFill>
            <a:schemeClr val="accent3">
              <a:lumMod val="20000"/>
              <a:lumOff val="80000"/>
            </a:schemeClr>
          </a:solidFill>
        </p:spPr>
        <p:txBody>
          <a:bodyPr wrap="square" rtlCol="0">
            <a:spAutoFit/>
          </a:bodyPr>
          <a:lstStyle/>
          <a:p>
            <a:r>
              <a:rPr lang="en-US" dirty="0"/>
              <a:t>Tag the Image with the URL, your name, and tag</a:t>
            </a:r>
          </a:p>
          <a:p>
            <a:pPr marL="285750" indent="-285750">
              <a:buFont typeface="Arial" panose="020B0604020202020204" pitchFamily="34" charset="0"/>
              <a:buChar char="•"/>
            </a:pPr>
            <a:r>
              <a:rPr lang="en-US" dirty="0"/>
              <a:t>docker tag &lt;image name&gt; &lt;registry name&gt;.azurecr.io/&lt;image name&gt;:&lt;tag&gt;</a:t>
            </a:r>
          </a:p>
          <a:p>
            <a:pPr marL="285750" indent="-285750">
              <a:buFont typeface="Arial" panose="020B0604020202020204" pitchFamily="34" charset="0"/>
              <a:buChar char="•"/>
            </a:pPr>
            <a:r>
              <a:rPr lang="en-US" dirty="0"/>
              <a:t>docker tag </a:t>
            </a:r>
            <a:r>
              <a:rPr lang="en-US" dirty="0" err="1"/>
              <a:t>instructor_sklearn</a:t>
            </a:r>
            <a:r>
              <a:rPr lang="en-US" dirty="0"/>
              <a:t> crdsba6190deveastus001.azurecr.io/</a:t>
            </a:r>
            <a:r>
              <a:rPr lang="en-US" dirty="0" err="1"/>
              <a:t>instructor_sklearn:latest</a:t>
            </a:r>
            <a:endParaRPr lang="en-US" dirty="0"/>
          </a:p>
        </p:txBody>
      </p:sp>
      <p:sp>
        <p:nvSpPr>
          <p:cNvPr id="9" name="TextBox 8">
            <a:extLst>
              <a:ext uri="{FF2B5EF4-FFF2-40B4-BE49-F238E27FC236}">
                <a16:creationId xmlns:a16="http://schemas.microsoft.com/office/drawing/2014/main" id="{1986409A-D43E-AD43-FAA7-486E22C93C7F}"/>
              </a:ext>
            </a:extLst>
          </p:cNvPr>
          <p:cNvSpPr txBox="1"/>
          <p:nvPr/>
        </p:nvSpPr>
        <p:spPr>
          <a:xfrm>
            <a:off x="537323" y="3365768"/>
            <a:ext cx="8003357" cy="738664"/>
          </a:xfrm>
          <a:prstGeom prst="rect">
            <a:avLst/>
          </a:prstGeom>
          <a:solidFill>
            <a:schemeClr val="accent3">
              <a:lumMod val="20000"/>
              <a:lumOff val="80000"/>
            </a:schemeClr>
          </a:solidFill>
        </p:spPr>
        <p:txBody>
          <a:bodyPr wrap="square" rtlCol="0">
            <a:spAutoFit/>
          </a:bodyPr>
          <a:lstStyle/>
          <a:p>
            <a:r>
              <a:rPr lang="en-US" dirty="0"/>
              <a:t>Push the Image to the Container Registry</a:t>
            </a:r>
          </a:p>
          <a:p>
            <a:pPr marL="285750" indent="-285750">
              <a:buFont typeface="Arial" panose="020B0604020202020204" pitchFamily="34" charset="0"/>
              <a:buChar char="•"/>
            </a:pPr>
            <a:r>
              <a:rPr lang="en-US" dirty="0"/>
              <a:t>docker push &lt;registry name&gt;.azurecr.io/&lt;image name&gt;:&lt;tag&gt;</a:t>
            </a:r>
          </a:p>
          <a:p>
            <a:pPr marL="285750" indent="-285750">
              <a:buFont typeface="Arial" panose="020B0604020202020204" pitchFamily="34" charset="0"/>
              <a:buChar char="•"/>
            </a:pPr>
            <a:r>
              <a:rPr lang="en-US" dirty="0"/>
              <a:t>docker push crdsba6190deveastus001.azurecr.io/</a:t>
            </a:r>
            <a:r>
              <a:rPr lang="en-US" dirty="0" err="1"/>
              <a:t>instructor_sklearn:latest</a:t>
            </a:r>
            <a:endParaRPr lang="en-US" dirty="0"/>
          </a:p>
        </p:txBody>
      </p:sp>
    </p:spTree>
    <p:extLst>
      <p:ext uri="{BB962C8B-B14F-4D97-AF65-F5344CB8AC3E}">
        <p14:creationId xmlns:p14="http://schemas.microsoft.com/office/powerpoint/2010/main" val="3742473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723642-BC91-4615-B876-C58E2A8A9BA1}"/>
              </a:ext>
            </a:extLst>
          </p:cNvPr>
          <p:cNvSpPr>
            <a:spLocks noGrp="1"/>
          </p:cNvSpPr>
          <p:nvPr>
            <p:ph type="title"/>
          </p:nvPr>
        </p:nvSpPr>
        <p:spPr>
          <a:xfrm>
            <a:off x="319500" y="704868"/>
            <a:ext cx="2808000" cy="815366"/>
          </a:xfrm>
        </p:spPr>
        <p:txBody>
          <a:bodyPr/>
          <a:lstStyle/>
          <a:p>
            <a:r>
              <a:rPr lang="en-US" dirty="0"/>
              <a:t>Container Orchestration</a:t>
            </a:r>
          </a:p>
        </p:txBody>
      </p:sp>
      <p:sp>
        <p:nvSpPr>
          <p:cNvPr id="3" name="Text Placeholder 2">
            <a:extLst>
              <a:ext uri="{FF2B5EF4-FFF2-40B4-BE49-F238E27FC236}">
                <a16:creationId xmlns:a16="http://schemas.microsoft.com/office/drawing/2014/main" id="{4465C07D-B063-4087-B553-A9C939037404}"/>
              </a:ext>
            </a:extLst>
          </p:cNvPr>
          <p:cNvSpPr>
            <a:spLocks noGrp="1"/>
          </p:cNvSpPr>
          <p:nvPr>
            <p:ph type="body" idx="1"/>
          </p:nvPr>
        </p:nvSpPr>
        <p:spPr>
          <a:xfrm>
            <a:off x="319500" y="1575911"/>
            <a:ext cx="2808000" cy="3077093"/>
          </a:xfrm>
        </p:spPr>
        <p:txBody>
          <a:bodyPr/>
          <a:lstStyle/>
          <a:p>
            <a:r>
              <a:rPr lang="en-US" dirty="0"/>
              <a:t>Once containers are created, use container orchestration to organize, coordinate, and schedule their use.</a:t>
            </a:r>
          </a:p>
          <a:p>
            <a:endParaRPr lang="en-US" dirty="0"/>
          </a:p>
          <a:p>
            <a:r>
              <a:rPr lang="en-US" dirty="0"/>
              <a:t>Useful for scaling containers and making use of distributed environments</a:t>
            </a:r>
          </a:p>
          <a:p>
            <a:endParaRPr lang="en-US" dirty="0"/>
          </a:p>
          <a:p>
            <a:r>
              <a:rPr lang="en-US" dirty="0"/>
              <a:t>Other capabilities:</a:t>
            </a:r>
          </a:p>
          <a:p>
            <a:pPr lvl="1">
              <a:spcBef>
                <a:spcPts val="0"/>
              </a:spcBef>
            </a:pPr>
            <a:r>
              <a:rPr lang="en-US" dirty="0"/>
              <a:t>Security management</a:t>
            </a:r>
          </a:p>
          <a:p>
            <a:pPr lvl="1">
              <a:spcBef>
                <a:spcPts val="0"/>
              </a:spcBef>
            </a:pPr>
            <a:r>
              <a:rPr lang="en-US" dirty="0"/>
              <a:t>API Serving</a:t>
            </a:r>
          </a:p>
          <a:p>
            <a:pPr lvl="1">
              <a:spcBef>
                <a:spcPts val="0"/>
              </a:spcBef>
            </a:pPr>
            <a:r>
              <a:rPr lang="en-US" dirty="0"/>
              <a:t>Resource Monitoring</a:t>
            </a:r>
          </a:p>
          <a:p>
            <a:pPr lvl="1">
              <a:spcBef>
                <a:spcPts val="0"/>
              </a:spcBef>
            </a:pPr>
            <a:r>
              <a:rPr lang="en-US" dirty="0"/>
              <a:t>Load Balancing</a:t>
            </a:r>
          </a:p>
        </p:txBody>
      </p:sp>
      <p:pic>
        <p:nvPicPr>
          <p:cNvPr id="2052" name="Picture 4" descr="Image result for mesos">
            <a:extLst>
              <a:ext uri="{FF2B5EF4-FFF2-40B4-BE49-F238E27FC236}">
                <a16:creationId xmlns:a16="http://schemas.microsoft.com/office/drawing/2014/main" id="{0674BA97-CA42-4DE4-B84D-853EBFE4C0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29089" y="1575911"/>
            <a:ext cx="3468254" cy="1260252"/>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Image result for kubernetes logo">
            <a:extLst>
              <a:ext uri="{FF2B5EF4-FFF2-40B4-BE49-F238E27FC236}">
                <a16:creationId xmlns:a16="http://schemas.microsoft.com/office/drawing/2014/main" id="{DEE686BF-ACAC-40DE-AEF0-DCDC3A4C67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29089" y="442883"/>
            <a:ext cx="4572039" cy="987433"/>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mage result for docker swarm logo">
            <a:extLst>
              <a:ext uri="{FF2B5EF4-FFF2-40B4-BE49-F238E27FC236}">
                <a16:creationId xmlns:a16="http://schemas.microsoft.com/office/drawing/2014/main" id="{3E0AB188-1564-4F72-9975-65AA4DFF7F7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63330" y="2816243"/>
            <a:ext cx="1629936" cy="1606142"/>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Image result for docker swarm logo">
            <a:extLst>
              <a:ext uri="{FF2B5EF4-FFF2-40B4-BE49-F238E27FC236}">
                <a16:creationId xmlns:a16="http://schemas.microsoft.com/office/drawing/2014/main" id="{D1FDC6DC-4101-4F65-B2F5-F9FF86418C2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65063" y="2930960"/>
            <a:ext cx="2560484" cy="139662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F2F3F9E-6E01-4F4F-9A19-02FB103685A4}"/>
              </a:ext>
            </a:extLst>
          </p:cNvPr>
          <p:cNvSpPr/>
          <p:nvPr/>
        </p:nvSpPr>
        <p:spPr>
          <a:xfrm>
            <a:off x="3537651" y="4870630"/>
            <a:ext cx="5754914" cy="26161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100" b="0" i="0" u="none" strike="noStrike" kern="0" cap="none" spc="0" normalizeH="0" baseline="0" noProof="0" dirty="0">
                <a:ln>
                  <a:noFill/>
                </a:ln>
                <a:solidFill>
                  <a:srgbClr val="000000"/>
                </a:solidFill>
                <a:effectLst/>
                <a:uLnTx/>
                <a:uFillTx/>
                <a:latin typeface="Arial"/>
                <a:cs typeface="Arial"/>
                <a:sym typeface="Arial"/>
                <a:hlinkClick r:id="rId6"/>
              </a:rPr>
              <a:t>https://azure.microsoft.com/en-us/resources/videos/azure-kubernetes-service-overview/</a:t>
            </a:r>
            <a:endParaRPr kumimoji="0" lang="en-US" sz="1100" b="0" i="0" u="none" strike="noStrike" kern="0" cap="none" spc="0" normalizeH="0" baseline="0" noProof="0" dirty="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19259478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https://upload.wikimedia.org/wikipedia/commons/b/be/Kubernetes.png">
            <a:extLst>
              <a:ext uri="{FF2B5EF4-FFF2-40B4-BE49-F238E27FC236}">
                <a16:creationId xmlns:a16="http://schemas.microsoft.com/office/drawing/2014/main" id="{10F90FC7-F2B7-4DA7-A855-52E29C82A5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85205" y="1845598"/>
            <a:ext cx="4658795" cy="3297902"/>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Image result for mesos">
            <a:extLst>
              <a:ext uri="{FF2B5EF4-FFF2-40B4-BE49-F238E27FC236}">
                <a16:creationId xmlns:a16="http://schemas.microsoft.com/office/drawing/2014/main" id="{57B6197A-16C2-455D-A56A-9D27052A15A5}"/>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54524" y="323413"/>
            <a:ext cx="4676099" cy="32979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96499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D7A0ED-5372-074A-EC05-8B16C4176CBC}"/>
              </a:ext>
            </a:extLst>
          </p:cNvPr>
          <p:cNvSpPr>
            <a:spLocks noGrp="1"/>
          </p:cNvSpPr>
          <p:nvPr>
            <p:ph type="title"/>
          </p:nvPr>
        </p:nvSpPr>
        <p:spPr/>
        <p:txBody>
          <a:bodyPr anchor="ctr"/>
          <a:lstStyle/>
          <a:p>
            <a:r>
              <a:rPr lang="en-US" dirty="0">
                <a:solidFill>
                  <a:schemeClr val="tx1"/>
                </a:solidFill>
              </a:rPr>
              <a:t>What is / Why Kubernetes?</a:t>
            </a:r>
          </a:p>
        </p:txBody>
      </p:sp>
    </p:spTree>
    <p:extLst>
      <p:ext uri="{BB962C8B-B14F-4D97-AF65-F5344CB8AC3E}">
        <p14:creationId xmlns:p14="http://schemas.microsoft.com/office/powerpoint/2010/main" val="25874492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4"/>
          <p:cNvSpPr txBox="1">
            <a:spLocks noGrp="1"/>
          </p:cNvSpPr>
          <p:nvPr>
            <p:ph type="title"/>
          </p:nvPr>
        </p:nvSpPr>
        <p:spPr>
          <a:xfrm>
            <a:off x="265500" y="1912650"/>
            <a:ext cx="4045200" cy="131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Overview</a:t>
            </a:r>
            <a:endParaRPr dirty="0"/>
          </a:p>
        </p:txBody>
      </p:sp>
      <p:sp>
        <p:nvSpPr>
          <p:cNvPr id="79" name="Google Shape;79;p14"/>
          <p:cNvSpPr txBox="1">
            <a:spLocks noGrp="1"/>
          </p:cNvSpPr>
          <p:nvPr>
            <p:ph type="body" idx="2"/>
          </p:nvPr>
        </p:nvSpPr>
        <p:spPr>
          <a:xfrm>
            <a:off x="4939500" y="394854"/>
            <a:ext cx="3837000" cy="3719945"/>
          </a:xfrm>
          <a:prstGeom prst="rect">
            <a:avLst/>
          </a:prstGeom>
        </p:spPr>
        <p:txBody>
          <a:bodyPr spcFirstLastPara="1" wrap="square" lIns="91425" tIns="91425" rIns="91425" bIns="91425" anchor="ctr" anchorCtr="0">
            <a:noAutofit/>
          </a:bodyPr>
          <a:lstStyle/>
          <a:p>
            <a:pPr marL="0" indent="0">
              <a:buNone/>
            </a:pPr>
            <a:r>
              <a:rPr lang="en-US" sz="1400" b="1" dirty="0"/>
              <a:t>Terms</a:t>
            </a:r>
          </a:p>
          <a:p>
            <a:pPr marL="0" indent="0">
              <a:buNone/>
            </a:pPr>
            <a:endParaRPr lang="en-US" sz="1400" b="1" dirty="0"/>
          </a:p>
          <a:p>
            <a:pPr marL="0" indent="0">
              <a:buNone/>
            </a:pPr>
            <a:r>
              <a:rPr lang="en-US" sz="1400" b="1" dirty="0"/>
              <a:t>History of Parallel Computing</a:t>
            </a:r>
          </a:p>
          <a:p>
            <a:pPr marL="0" indent="0">
              <a:buNone/>
            </a:pPr>
            <a:endParaRPr lang="en-US" sz="1400" b="1" dirty="0"/>
          </a:p>
          <a:p>
            <a:pPr marL="0" indent="0">
              <a:buNone/>
            </a:pPr>
            <a:r>
              <a:rPr lang="en-US" sz="1400" b="1" dirty="0"/>
              <a:t>Containerization and Kubernetes</a:t>
            </a:r>
          </a:p>
          <a:p>
            <a:pPr marL="0" indent="0">
              <a:buNone/>
            </a:pPr>
            <a:endParaRPr lang="en-US" sz="1400" b="1" dirty="0"/>
          </a:p>
          <a:p>
            <a:pPr marL="0" indent="0">
              <a:buNone/>
            </a:pPr>
            <a:r>
              <a:rPr lang="en-US" sz="1400" b="1" dirty="0"/>
              <a:t>Intro to Apache Spark</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DFF103-F84C-014A-7914-1830A79E5984}"/>
              </a:ext>
            </a:extLst>
          </p:cNvPr>
          <p:cNvSpPr>
            <a:spLocks noGrp="1"/>
          </p:cNvSpPr>
          <p:nvPr>
            <p:ph type="title"/>
          </p:nvPr>
        </p:nvSpPr>
        <p:spPr>
          <a:xfrm>
            <a:off x="407194" y="359620"/>
            <a:ext cx="8108156" cy="994172"/>
          </a:xfrm>
        </p:spPr>
        <p:txBody>
          <a:bodyPr spcFirstLastPara="1" vert="horz" wrap="square" lIns="68580" tIns="34290" rIns="68580" bIns="34290" rtlCol="0" anchor="ctr" anchorCtr="0">
            <a:normAutofit/>
          </a:bodyPr>
          <a:lstStyle/>
          <a:p>
            <a:r>
              <a:rPr lang="en-US" kern="1200" dirty="0">
                <a:solidFill>
                  <a:schemeClr val="tx1"/>
                </a:solidFill>
                <a:latin typeface="+mj-lt"/>
                <a:ea typeface="+mj-ea"/>
                <a:cs typeface="+mj-cs"/>
              </a:rPr>
              <a:t>What is Kubernetes?</a:t>
            </a:r>
          </a:p>
        </p:txBody>
      </p:sp>
      <p:pic>
        <p:nvPicPr>
          <p:cNvPr id="8" name="Graphic 7">
            <a:extLst>
              <a:ext uri="{FF2B5EF4-FFF2-40B4-BE49-F238E27FC236}">
                <a16:creationId xmlns:a16="http://schemas.microsoft.com/office/drawing/2014/main" id="{4CE141FE-6C12-16D4-82F4-99FA01C52E6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15278" y="1425800"/>
            <a:ext cx="2726573" cy="2647378"/>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p:spPr>
      </p:pic>
      <p:graphicFrame>
        <p:nvGraphicFramePr>
          <p:cNvPr id="19" name="Content Placeholder 2">
            <a:extLst>
              <a:ext uri="{FF2B5EF4-FFF2-40B4-BE49-F238E27FC236}">
                <a16:creationId xmlns:a16="http://schemas.microsoft.com/office/drawing/2014/main" id="{D5C869AA-001A-306F-0EE4-EFEC210A357A}"/>
              </a:ext>
            </a:extLst>
          </p:cNvPr>
          <p:cNvGraphicFramePr>
            <a:graphicFrameLocks noGrp="1"/>
          </p:cNvGraphicFramePr>
          <p:nvPr>
            <p:ph sz="half" idx="1"/>
            <p:extLst>
              <p:ext uri="{D42A27DB-BD31-4B8C-83A1-F6EECF244321}">
                <p14:modId xmlns:p14="http://schemas.microsoft.com/office/powerpoint/2010/main" val="620322260"/>
              </p:ext>
            </p:extLst>
          </p:nvPr>
        </p:nvGraphicFramePr>
        <p:xfrm>
          <a:off x="5092735" y="359620"/>
          <a:ext cx="4186997" cy="407551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4" name="TextBox 13">
            <a:extLst>
              <a:ext uri="{FF2B5EF4-FFF2-40B4-BE49-F238E27FC236}">
                <a16:creationId xmlns:a16="http://schemas.microsoft.com/office/drawing/2014/main" id="{CF67F17A-3484-3A20-65EB-6C3AD12C4BE8}"/>
              </a:ext>
            </a:extLst>
          </p:cNvPr>
          <p:cNvSpPr txBox="1"/>
          <p:nvPr/>
        </p:nvSpPr>
        <p:spPr>
          <a:xfrm>
            <a:off x="3118247" y="4704730"/>
            <a:ext cx="2907506" cy="253916"/>
          </a:xfrm>
          <a:prstGeom prst="rect">
            <a:avLst/>
          </a:prstGeom>
          <a:noFill/>
        </p:spPr>
        <p:txBody>
          <a:bodyPr wrap="square">
            <a:spAutoFit/>
          </a:bodyPr>
          <a:lstStyle/>
          <a:p>
            <a:r>
              <a:rPr lang="en-US" sz="1050" dirty="0">
                <a:solidFill>
                  <a:schemeClr val="accent2"/>
                </a:solidFill>
              </a:rPr>
              <a:t>Learn more: </a:t>
            </a:r>
            <a:r>
              <a:rPr lang="en-US" sz="1050" dirty="0"/>
              <a:t>https://kubernetes.io/</a:t>
            </a:r>
          </a:p>
        </p:txBody>
      </p:sp>
    </p:spTree>
    <p:extLst>
      <p:ext uri="{BB962C8B-B14F-4D97-AF65-F5344CB8AC3E}">
        <p14:creationId xmlns:p14="http://schemas.microsoft.com/office/powerpoint/2010/main" val="3072507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F7D1B6-DD1D-1DDB-BD8A-4FF9699DE741}"/>
              </a:ext>
            </a:extLst>
          </p:cNvPr>
          <p:cNvSpPr>
            <a:spLocks noGrp="1"/>
          </p:cNvSpPr>
          <p:nvPr>
            <p:ph type="title"/>
          </p:nvPr>
        </p:nvSpPr>
        <p:spPr/>
        <p:txBody>
          <a:bodyPr/>
          <a:lstStyle/>
          <a:p>
            <a:r>
              <a:rPr lang="en-US" dirty="0"/>
              <a:t>Why (Cloud) Kubernetes?</a:t>
            </a:r>
          </a:p>
        </p:txBody>
      </p:sp>
      <p:sp>
        <p:nvSpPr>
          <p:cNvPr id="3" name="Content Placeholder 2">
            <a:extLst>
              <a:ext uri="{FF2B5EF4-FFF2-40B4-BE49-F238E27FC236}">
                <a16:creationId xmlns:a16="http://schemas.microsoft.com/office/drawing/2014/main" id="{A004E420-5A2F-5F91-41FA-B43B334FCB0D}"/>
              </a:ext>
            </a:extLst>
          </p:cNvPr>
          <p:cNvSpPr>
            <a:spLocks noGrp="1"/>
          </p:cNvSpPr>
          <p:nvPr>
            <p:ph sz="half" idx="1"/>
          </p:nvPr>
        </p:nvSpPr>
        <p:spPr>
          <a:xfrm>
            <a:off x="628650" y="1369219"/>
            <a:ext cx="3943350" cy="3263504"/>
          </a:xfrm>
        </p:spPr>
        <p:txBody>
          <a:bodyPr>
            <a:normAutofit fontScale="77500" lnSpcReduction="20000"/>
          </a:bodyPr>
          <a:lstStyle/>
          <a:p>
            <a:pPr>
              <a:lnSpc>
                <a:spcPct val="120000"/>
              </a:lnSpc>
              <a:spcAft>
                <a:spcPts val="450"/>
              </a:spcAft>
            </a:pPr>
            <a:r>
              <a:rPr lang="en-US" dirty="0"/>
              <a:t>K8s can be used for everything from microservices to long-running compute tasks</a:t>
            </a:r>
          </a:p>
          <a:p>
            <a:pPr lvl="1">
              <a:lnSpc>
                <a:spcPct val="120000"/>
              </a:lnSpc>
              <a:spcBef>
                <a:spcPts val="0"/>
              </a:spcBef>
              <a:spcAft>
                <a:spcPts val="450"/>
              </a:spcAft>
            </a:pPr>
            <a:r>
              <a:rPr lang="en-US" dirty="0"/>
              <a:t>Not everything in bioinformatics is a pipeline. (Duct taped shell scripts, anyone?)</a:t>
            </a:r>
          </a:p>
          <a:p>
            <a:pPr lvl="1">
              <a:lnSpc>
                <a:spcPct val="120000"/>
              </a:lnSpc>
              <a:spcBef>
                <a:spcPts val="0"/>
              </a:spcBef>
              <a:spcAft>
                <a:spcPts val="450"/>
              </a:spcAft>
            </a:pPr>
            <a:r>
              <a:rPr lang="en-US" dirty="0"/>
              <a:t>Not every pipeline has the same needs (GPUs, memory, CPUs, etc.)</a:t>
            </a:r>
          </a:p>
          <a:p>
            <a:pPr marL="342900" lvl="1" indent="0">
              <a:lnSpc>
                <a:spcPct val="120000"/>
              </a:lnSpc>
              <a:spcBef>
                <a:spcPts val="0"/>
              </a:spcBef>
              <a:spcAft>
                <a:spcPts val="450"/>
              </a:spcAft>
              <a:buNone/>
            </a:pPr>
            <a:endParaRPr lang="en-US" dirty="0"/>
          </a:p>
          <a:p>
            <a:pPr>
              <a:lnSpc>
                <a:spcPct val="120000"/>
              </a:lnSpc>
              <a:spcAft>
                <a:spcPts val="450"/>
              </a:spcAft>
            </a:pPr>
            <a:r>
              <a:rPr lang="en-US" dirty="0"/>
              <a:t>Cloud providers have platform services that are fully compatible with open-source K8s</a:t>
            </a:r>
          </a:p>
          <a:p>
            <a:pPr lvl="1">
              <a:lnSpc>
                <a:spcPct val="120000"/>
              </a:lnSpc>
              <a:spcBef>
                <a:spcPts val="0"/>
              </a:spcBef>
            </a:pPr>
            <a:r>
              <a:rPr lang="en-US" sz="1725" dirty="0"/>
              <a:t>Azure Kubernetes Service (AKS)</a:t>
            </a:r>
          </a:p>
          <a:p>
            <a:pPr lvl="1">
              <a:lnSpc>
                <a:spcPct val="120000"/>
              </a:lnSpc>
              <a:spcBef>
                <a:spcPts val="0"/>
              </a:spcBef>
            </a:pPr>
            <a:r>
              <a:rPr lang="en-US" sz="1725" dirty="0"/>
              <a:t>AWS Elastic Kubernetes Service (EKS)</a:t>
            </a:r>
          </a:p>
          <a:p>
            <a:pPr lvl="1">
              <a:lnSpc>
                <a:spcPct val="120000"/>
              </a:lnSpc>
              <a:spcBef>
                <a:spcPts val="0"/>
              </a:spcBef>
            </a:pPr>
            <a:r>
              <a:rPr lang="en-US" sz="1725" dirty="0"/>
              <a:t>Google Kubernetes Engine (GKE)</a:t>
            </a:r>
          </a:p>
          <a:p>
            <a:pPr marL="342900" lvl="1" indent="0">
              <a:lnSpc>
                <a:spcPct val="120000"/>
              </a:lnSpc>
              <a:spcBef>
                <a:spcPts val="0"/>
              </a:spcBef>
              <a:spcAft>
                <a:spcPts val="450"/>
              </a:spcAft>
              <a:buNone/>
            </a:pPr>
            <a:endParaRPr lang="en-US" sz="1350" dirty="0"/>
          </a:p>
          <a:p>
            <a:pPr lvl="1">
              <a:lnSpc>
                <a:spcPct val="120000"/>
              </a:lnSpc>
              <a:spcBef>
                <a:spcPts val="0"/>
              </a:spcBef>
              <a:spcAft>
                <a:spcPts val="450"/>
              </a:spcAft>
            </a:pPr>
            <a:endParaRPr lang="en-US" dirty="0"/>
          </a:p>
        </p:txBody>
      </p:sp>
      <p:sp>
        <p:nvSpPr>
          <p:cNvPr id="4" name="Content Placeholder 3">
            <a:extLst>
              <a:ext uri="{FF2B5EF4-FFF2-40B4-BE49-F238E27FC236}">
                <a16:creationId xmlns:a16="http://schemas.microsoft.com/office/drawing/2014/main" id="{A29E6533-92AB-7EAF-28BB-F1A305E9CA5E}"/>
              </a:ext>
            </a:extLst>
          </p:cNvPr>
          <p:cNvSpPr>
            <a:spLocks noGrp="1"/>
          </p:cNvSpPr>
          <p:nvPr>
            <p:ph sz="half" idx="2"/>
          </p:nvPr>
        </p:nvSpPr>
        <p:spPr/>
        <p:txBody>
          <a:bodyPr>
            <a:normAutofit fontScale="77500" lnSpcReduction="20000"/>
          </a:bodyPr>
          <a:lstStyle/>
          <a:p>
            <a:pPr>
              <a:lnSpc>
                <a:spcPct val="120000"/>
              </a:lnSpc>
              <a:spcAft>
                <a:spcPts val="450"/>
              </a:spcAft>
            </a:pPr>
            <a:r>
              <a:rPr lang="en-US" dirty="0"/>
              <a:t>Take advantage of the “limitless” compute capacity of the cloud + networking and security</a:t>
            </a:r>
          </a:p>
          <a:p>
            <a:pPr>
              <a:lnSpc>
                <a:spcPct val="120000"/>
              </a:lnSpc>
              <a:spcAft>
                <a:spcPts val="450"/>
              </a:spcAft>
            </a:pPr>
            <a:endParaRPr lang="en-US" dirty="0"/>
          </a:p>
          <a:p>
            <a:pPr>
              <a:lnSpc>
                <a:spcPct val="120000"/>
              </a:lnSpc>
              <a:spcAft>
                <a:spcPts val="450"/>
              </a:spcAft>
            </a:pPr>
            <a:r>
              <a:rPr lang="en-US" dirty="0"/>
              <a:t>Mount your data lake as a Volume in the K8s cluster, making the data available to every container</a:t>
            </a:r>
          </a:p>
          <a:p>
            <a:pPr lvl="1">
              <a:lnSpc>
                <a:spcPct val="120000"/>
              </a:lnSpc>
              <a:spcBef>
                <a:spcPts val="0"/>
              </a:spcBef>
              <a:spcAft>
                <a:spcPts val="450"/>
              </a:spcAft>
            </a:pPr>
            <a:r>
              <a:rPr lang="en-US" dirty="0"/>
              <a:t>No copying data around</a:t>
            </a:r>
          </a:p>
          <a:p>
            <a:pPr lvl="1">
              <a:lnSpc>
                <a:spcPct val="120000"/>
              </a:lnSpc>
              <a:spcBef>
                <a:spcPts val="0"/>
              </a:spcBef>
              <a:spcAft>
                <a:spcPts val="450"/>
              </a:spcAft>
            </a:pPr>
            <a:r>
              <a:rPr lang="en-US" dirty="0"/>
              <a:t>Get references and input files from </a:t>
            </a:r>
            <a:r>
              <a:rPr lang="en-US" dirty="0">
                <a:solidFill>
                  <a:schemeClr val="accent5">
                    <a:lumMod val="40000"/>
                    <a:lumOff val="60000"/>
                  </a:schemeClr>
                </a:solidFill>
                <a:latin typeface="Consolas" panose="020B0609020204030204" pitchFamily="49" charset="0"/>
              </a:rPr>
              <a:t>/</a:t>
            </a:r>
            <a:r>
              <a:rPr lang="en-US" dirty="0" err="1">
                <a:solidFill>
                  <a:schemeClr val="accent5">
                    <a:lumMod val="40000"/>
                    <a:lumOff val="60000"/>
                  </a:schemeClr>
                </a:solidFill>
                <a:latin typeface="Consolas" panose="020B0609020204030204" pitchFamily="49" charset="0"/>
              </a:rPr>
              <a:t>mnt</a:t>
            </a:r>
            <a:endParaRPr lang="en-US" dirty="0">
              <a:solidFill>
                <a:schemeClr val="accent5">
                  <a:lumMod val="40000"/>
                  <a:lumOff val="60000"/>
                </a:schemeClr>
              </a:solidFill>
              <a:latin typeface="Consolas" panose="020B0609020204030204" pitchFamily="49" charset="0"/>
            </a:endParaRPr>
          </a:p>
          <a:p>
            <a:pPr lvl="1">
              <a:lnSpc>
                <a:spcPct val="120000"/>
              </a:lnSpc>
              <a:spcBef>
                <a:spcPts val="0"/>
              </a:spcBef>
              <a:spcAft>
                <a:spcPts val="450"/>
              </a:spcAft>
            </a:pPr>
            <a:r>
              <a:rPr lang="en-US" dirty="0"/>
              <a:t>Write results directly back to the data lake</a:t>
            </a:r>
          </a:p>
        </p:txBody>
      </p:sp>
    </p:spTree>
    <p:extLst>
      <p:ext uri="{BB962C8B-B14F-4D97-AF65-F5344CB8AC3E}">
        <p14:creationId xmlns:p14="http://schemas.microsoft.com/office/powerpoint/2010/main" val="1937922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F1872B-5F1F-8759-728E-64D9AE1619B9}"/>
              </a:ext>
            </a:extLst>
          </p:cNvPr>
          <p:cNvSpPr>
            <a:spLocks noGrp="1"/>
          </p:cNvSpPr>
          <p:nvPr>
            <p:ph type="title"/>
          </p:nvPr>
        </p:nvSpPr>
        <p:spPr>
          <a:xfrm>
            <a:off x="2418778" y="384239"/>
            <a:ext cx="6321600" cy="635400"/>
          </a:xfrm>
        </p:spPr>
        <p:txBody>
          <a:bodyPr/>
          <a:lstStyle/>
          <a:p>
            <a:r>
              <a:rPr lang="en-US" dirty="0"/>
              <a:t>Basic K8s Cluster Architecture</a:t>
            </a:r>
          </a:p>
        </p:txBody>
      </p:sp>
      <p:sp>
        <p:nvSpPr>
          <p:cNvPr id="3" name="Rectangle 2">
            <a:extLst>
              <a:ext uri="{FF2B5EF4-FFF2-40B4-BE49-F238E27FC236}">
                <a16:creationId xmlns:a16="http://schemas.microsoft.com/office/drawing/2014/main" id="{B49A9BB9-8518-E54D-E6E5-8B3DA9BEC351}"/>
              </a:ext>
            </a:extLst>
          </p:cNvPr>
          <p:cNvSpPr/>
          <p:nvPr/>
        </p:nvSpPr>
        <p:spPr>
          <a:xfrm>
            <a:off x="403622" y="1204912"/>
            <a:ext cx="8336756" cy="3662363"/>
          </a:xfrm>
          <a:prstGeom prst="rect">
            <a:avLst/>
          </a:prstGeom>
          <a:solidFill>
            <a:schemeClr val="accent2">
              <a:lumMod val="5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sz="1050" dirty="0"/>
              <a:t>Cluster</a:t>
            </a:r>
          </a:p>
        </p:txBody>
      </p:sp>
      <p:sp>
        <p:nvSpPr>
          <p:cNvPr id="5" name="Rectangle: Rounded Corners 4">
            <a:extLst>
              <a:ext uri="{FF2B5EF4-FFF2-40B4-BE49-F238E27FC236}">
                <a16:creationId xmlns:a16="http://schemas.microsoft.com/office/drawing/2014/main" id="{EFD95946-5F48-D927-D7D2-D84383D92FD1}"/>
              </a:ext>
            </a:extLst>
          </p:cNvPr>
          <p:cNvSpPr/>
          <p:nvPr/>
        </p:nvSpPr>
        <p:spPr>
          <a:xfrm>
            <a:off x="628651" y="1593056"/>
            <a:ext cx="2564606" cy="3043238"/>
          </a:xfrm>
          <a:prstGeom prst="roundRect">
            <a:avLst>
              <a:gd name="adj" fmla="val 4930"/>
            </a:avLst>
          </a:prstGeom>
          <a:ln/>
        </p:spPr>
        <p:style>
          <a:lnRef idx="2">
            <a:schemeClr val="accent3">
              <a:shade val="15000"/>
            </a:schemeClr>
          </a:lnRef>
          <a:fillRef idx="1">
            <a:schemeClr val="accent3"/>
          </a:fillRef>
          <a:effectRef idx="0">
            <a:schemeClr val="accent3"/>
          </a:effectRef>
          <a:fontRef idx="minor">
            <a:schemeClr val="lt1"/>
          </a:fontRef>
        </p:style>
        <p:txBody>
          <a:bodyPr rtlCol="0" anchor="t"/>
          <a:lstStyle/>
          <a:p>
            <a:r>
              <a:rPr lang="en-US" sz="1050" dirty="0"/>
              <a:t>Control Plane</a:t>
            </a:r>
          </a:p>
        </p:txBody>
      </p:sp>
      <p:sp>
        <p:nvSpPr>
          <p:cNvPr id="7" name="Rectangle: Rounded Corners 6">
            <a:extLst>
              <a:ext uri="{FF2B5EF4-FFF2-40B4-BE49-F238E27FC236}">
                <a16:creationId xmlns:a16="http://schemas.microsoft.com/office/drawing/2014/main" id="{624DD657-3B5C-49F6-6BC9-4049E374A6E7}"/>
              </a:ext>
            </a:extLst>
          </p:cNvPr>
          <p:cNvSpPr/>
          <p:nvPr/>
        </p:nvSpPr>
        <p:spPr>
          <a:xfrm>
            <a:off x="3707607" y="1588594"/>
            <a:ext cx="4807743" cy="1443038"/>
          </a:xfrm>
          <a:prstGeom prst="roundRect">
            <a:avLst>
              <a:gd name="adj" fmla="val 9778"/>
            </a:avLst>
          </a:prstGeom>
          <a:ln/>
        </p:spPr>
        <p:style>
          <a:lnRef idx="2">
            <a:schemeClr val="accent4">
              <a:shade val="15000"/>
            </a:schemeClr>
          </a:lnRef>
          <a:fillRef idx="1">
            <a:schemeClr val="accent4"/>
          </a:fillRef>
          <a:effectRef idx="0">
            <a:schemeClr val="accent4"/>
          </a:effectRef>
          <a:fontRef idx="minor">
            <a:schemeClr val="lt1"/>
          </a:fontRef>
        </p:style>
        <p:txBody>
          <a:bodyPr rtlCol="0" anchor="t"/>
          <a:lstStyle/>
          <a:p>
            <a:r>
              <a:rPr lang="en-US" sz="1050" dirty="0"/>
              <a:t>Node Pool</a:t>
            </a:r>
            <a:r>
              <a:rPr lang="en-US" sz="1050" baseline="-25000" dirty="0"/>
              <a:t>1</a:t>
            </a:r>
          </a:p>
        </p:txBody>
      </p:sp>
      <p:sp>
        <p:nvSpPr>
          <p:cNvPr id="13" name="Rectangle: Rounded Corners 12">
            <a:extLst>
              <a:ext uri="{FF2B5EF4-FFF2-40B4-BE49-F238E27FC236}">
                <a16:creationId xmlns:a16="http://schemas.microsoft.com/office/drawing/2014/main" id="{F6C3E362-9216-F488-B5A1-F6FC66C4C2AB}"/>
              </a:ext>
            </a:extLst>
          </p:cNvPr>
          <p:cNvSpPr/>
          <p:nvPr/>
        </p:nvSpPr>
        <p:spPr>
          <a:xfrm>
            <a:off x="3936207" y="1918993"/>
            <a:ext cx="2030610" cy="984052"/>
          </a:xfrm>
          <a:prstGeom prst="roundRect">
            <a:avLst/>
          </a:prstGeom>
          <a:ln/>
        </p:spPr>
        <p:style>
          <a:lnRef idx="2">
            <a:schemeClr val="accent5">
              <a:shade val="15000"/>
            </a:schemeClr>
          </a:lnRef>
          <a:fillRef idx="1">
            <a:schemeClr val="accent5"/>
          </a:fillRef>
          <a:effectRef idx="0">
            <a:schemeClr val="accent5"/>
          </a:effectRef>
          <a:fontRef idx="minor">
            <a:schemeClr val="lt1"/>
          </a:fontRef>
        </p:style>
        <p:txBody>
          <a:bodyPr rtlCol="0" anchor="t"/>
          <a:lstStyle/>
          <a:p>
            <a:r>
              <a:rPr lang="en-US" sz="1050" dirty="0"/>
              <a:t>Node</a:t>
            </a:r>
            <a:r>
              <a:rPr lang="en-US" sz="1050" baseline="-25000" dirty="0"/>
              <a:t>1</a:t>
            </a:r>
          </a:p>
        </p:txBody>
      </p:sp>
      <p:sp>
        <p:nvSpPr>
          <p:cNvPr id="14" name="Rectangle: Rounded Corners 13">
            <a:extLst>
              <a:ext uri="{FF2B5EF4-FFF2-40B4-BE49-F238E27FC236}">
                <a16:creationId xmlns:a16="http://schemas.microsoft.com/office/drawing/2014/main" id="{7DE3977D-524D-B736-4B62-070D3E654209}"/>
              </a:ext>
            </a:extLst>
          </p:cNvPr>
          <p:cNvSpPr/>
          <p:nvPr/>
        </p:nvSpPr>
        <p:spPr>
          <a:xfrm>
            <a:off x="4077296" y="2277073"/>
            <a:ext cx="907256" cy="271463"/>
          </a:xfrm>
          <a:prstGeom prst="roundRect">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err="1"/>
              <a:t>kubelet</a:t>
            </a:r>
            <a:r>
              <a:rPr lang="en-US" sz="1050" dirty="0"/>
              <a:t> </a:t>
            </a:r>
          </a:p>
        </p:txBody>
      </p:sp>
      <p:sp>
        <p:nvSpPr>
          <p:cNvPr id="15" name="Oval 14">
            <a:extLst>
              <a:ext uri="{FF2B5EF4-FFF2-40B4-BE49-F238E27FC236}">
                <a16:creationId xmlns:a16="http://schemas.microsoft.com/office/drawing/2014/main" id="{59781860-5FD7-EB54-9AB6-2CA1C397748C}"/>
              </a:ext>
            </a:extLst>
          </p:cNvPr>
          <p:cNvSpPr/>
          <p:nvPr/>
        </p:nvSpPr>
        <p:spPr>
          <a:xfrm>
            <a:off x="5173731" y="1998170"/>
            <a:ext cx="342900" cy="342900"/>
          </a:xfrm>
          <a:prstGeom prst="ellipse">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t>pod</a:t>
            </a:r>
          </a:p>
        </p:txBody>
      </p:sp>
      <p:sp>
        <p:nvSpPr>
          <p:cNvPr id="16" name="Rectangle: Rounded Corners 15">
            <a:extLst>
              <a:ext uri="{FF2B5EF4-FFF2-40B4-BE49-F238E27FC236}">
                <a16:creationId xmlns:a16="http://schemas.microsoft.com/office/drawing/2014/main" id="{DA0FBD81-D817-2B77-339F-C2874CD3E93F}"/>
              </a:ext>
            </a:extLst>
          </p:cNvPr>
          <p:cNvSpPr/>
          <p:nvPr/>
        </p:nvSpPr>
        <p:spPr>
          <a:xfrm>
            <a:off x="4077296" y="2587828"/>
            <a:ext cx="907256" cy="271463"/>
          </a:xfrm>
          <a:prstGeom prst="roundRect">
            <a:avLst/>
          </a:prstGeom>
          <a:solidFill>
            <a:schemeClr val="tx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err="1"/>
              <a:t>kube</a:t>
            </a:r>
            <a:r>
              <a:rPr lang="en-US" sz="1050" dirty="0"/>
              <a:t>-proxy </a:t>
            </a:r>
          </a:p>
        </p:txBody>
      </p:sp>
      <p:sp>
        <p:nvSpPr>
          <p:cNvPr id="17" name="Oval 16">
            <a:extLst>
              <a:ext uri="{FF2B5EF4-FFF2-40B4-BE49-F238E27FC236}">
                <a16:creationId xmlns:a16="http://schemas.microsoft.com/office/drawing/2014/main" id="{266FE794-6219-A44A-802A-47F0C8B4E7E0}"/>
              </a:ext>
            </a:extLst>
          </p:cNvPr>
          <p:cNvSpPr/>
          <p:nvPr/>
        </p:nvSpPr>
        <p:spPr>
          <a:xfrm>
            <a:off x="5548908" y="2169620"/>
            <a:ext cx="342900" cy="342900"/>
          </a:xfrm>
          <a:prstGeom prst="ellipse">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t>pod</a:t>
            </a:r>
          </a:p>
        </p:txBody>
      </p:sp>
      <p:sp>
        <p:nvSpPr>
          <p:cNvPr id="18" name="Oval 17">
            <a:extLst>
              <a:ext uri="{FF2B5EF4-FFF2-40B4-BE49-F238E27FC236}">
                <a16:creationId xmlns:a16="http://schemas.microsoft.com/office/drawing/2014/main" id="{7A5D3DA4-1D10-B427-EF12-EE1399911EA9}"/>
              </a:ext>
            </a:extLst>
          </p:cNvPr>
          <p:cNvSpPr/>
          <p:nvPr/>
        </p:nvSpPr>
        <p:spPr>
          <a:xfrm>
            <a:off x="5296327" y="2489897"/>
            <a:ext cx="342900" cy="342900"/>
          </a:xfrm>
          <a:prstGeom prst="ellipse">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t>pod</a:t>
            </a:r>
          </a:p>
        </p:txBody>
      </p:sp>
      <p:sp>
        <p:nvSpPr>
          <p:cNvPr id="20" name="Rectangle: Rounded Corners 19">
            <a:extLst>
              <a:ext uri="{FF2B5EF4-FFF2-40B4-BE49-F238E27FC236}">
                <a16:creationId xmlns:a16="http://schemas.microsoft.com/office/drawing/2014/main" id="{F8F31D65-17B6-DFB1-5E8B-26C95055D9AD}"/>
              </a:ext>
            </a:extLst>
          </p:cNvPr>
          <p:cNvSpPr/>
          <p:nvPr/>
        </p:nvSpPr>
        <p:spPr>
          <a:xfrm>
            <a:off x="5154216" y="1965428"/>
            <a:ext cx="778669" cy="893863"/>
          </a:xfrm>
          <a:custGeom>
            <a:avLst/>
            <a:gdLst>
              <a:gd name="connsiteX0" fmla="*/ 0 w 778669"/>
              <a:gd name="connsiteY0" fmla="*/ 129781 h 893863"/>
              <a:gd name="connsiteX1" fmla="*/ 129781 w 778669"/>
              <a:gd name="connsiteY1" fmla="*/ 0 h 893863"/>
              <a:gd name="connsiteX2" fmla="*/ 648888 w 778669"/>
              <a:gd name="connsiteY2" fmla="*/ 0 h 893863"/>
              <a:gd name="connsiteX3" fmla="*/ 778669 w 778669"/>
              <a:gd name="connsiteY3" fmla="*/ 129781 h 893863"/>
              <a:gd name="connsiteX4" fmla="*/ 778669 w 778669"/>
              <a:gd name="connsiteY4" fmla="*/ 440588 h 893863"/>
              <a:gd name="connsiteX5" fmla="*/ 778669 w 778669"/>
              <a:gd name="connsiteY5" fmla="*/ 764082 h 893863"/>
              <a:gd name="connsiteX6" fmla="*/ 648888 w 778669"/>
              <a:gd name="connsiteY6" fmla="*/ 893863 h 893863"/>
              <a:gd name="connsiteX7" fmla="*/ 129781 w 778669"/>
              <a:gd name="connsiteY7" fmla="*/ 893863 h 893863"/>
              <a:gd name="connsiteX8" fmla="*/ 0 w 778669"/>
              <a:gd name="connsiteY8" fmla="*/ 764082 h 893863"/>
              <a:gd name="connsiteX9" fmla="*/ 0 w 778669"/>
              <a:gd name="connsiteY9" fmla="*/ 434245 h 893863"/>
              <a:gd name="connsiteX10" fmla="*/ 0 w 778669"/>
              <a:gd name="connsiteY10" fmla="*/ 129781 h 893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669" h="893863" extrusionOk="0">
                <a:moveTo>
                  <a:pt x="0" y="129781"/>
                </a:moveTo>
                <a:cubicBezTo>
                  <a:pt x="-2798" y="43259"/>
                  <a:pt x="66208" y="4850"/>
                  <a:pt x="129781" y="0"/>
                </a:cubicBezTo>
                <a:cubicBezTo>
                  <a:pt x="278642" y="-30221"/>
                  <a:pt x="460184" y="41455"/>
                  <a:pt x="648888" y="0"/>
                </a:cubicBezTo>
                <a:cubicBezTo>
                  <a:pt x="722850" y="-1918"/>
                  <a:pt x="775333" y="55025"/>
                  <a:pt x="778669" y="129781"/>
                </a:cubicBezTo>
                <a:cubicBezTo>
                  <a:pt x="784744" y="247738"/>
                  <a:pt x="746824" y="285493"/>
                  <a:pt x="778669" y="440588"/>
                </a:cubicBezTo>
                <a:cubicBezTo>
                  <a:pt x="810514" y="595683"/>
                  <a:pt x="774666" y="644749"/>
                  <a:pt x="778669" y="764082"/>
                </a:cubicBezTo>
                <a:cubicBezTo>
                  <a:pt x="793063" y="820099"/>
                  <a:pt x="734539" y="889054"/>
                  <a:pt x="648888" y="893863"/>
                </a:cubicBezTo>
                <a:cubicBezTo>
                  <a:pt x="539880" y="946070"/>
                  <a:pt x="313238" y="875722"/>
                  <a:pt x="129781" y="893863"/>
                </a:cubicBezTo>
                <a:cubicBezTo>
                  <a:pt x="62642" y="893224"/>
                  <a:pt x="-2353" y="846014"/>
                  <a:pt x="0" y="764082"/>
                </a:cubicBezTo>
                <a:cubicBezTo>
                  <a:pt x="-1268" y="611093"/>
                  <a:pt x="38138" y="594487"/>
                  <a:pt x="0" y="434245"/>
                </a:cubicBezTo>
                <a:cubicBezTo>
                  <a:pt x="-38138" y="274003"/>
                  <a:pt x="12768" y="202740"/>
                  <a:pt x="0" y="129781"/>
                </a:cubicBezTo>
                <a:close/>
              </a:path>
            </a:pathLst>
          </a:custGeom>
          <a:noFill/>
          <a:ln>
            <a:solidFill>
              <a:schemeClr val="accent6">
                <a:lumMod val="50000"/>
              </a:schemeClr>
            </a:solidFill>
            <a:extLst>
              <a:ext uri="{C807C97D-BFC1-408E-A445-0C87EB9F89A2}">
                <ask:lineSketchStyleProps xmlns:ask="http://schemas.microsoft.com/office/drawing/2018/sketchyshapes" sd="2856229630">
                  <a:prstGeom prst="round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r"/>
            <a:r>
              <a:rPr lang="en-US" sz="788" dirty="0"/>
              <a:t>CRI</a:t>
            </a:r>
          </a:p>
        </p:txBody>
      </p:sp>
      <p:cxnSp>
        <p:nvCxnSpPr>
          <p:cNvPr id="22" name="Connector: Elbow 21">
            <a:extLst>
              <a:ext uri="{FF2B5EF4-FFF2-40B4-BE49-F238E27FC236}">
                <a16:creationId xmlns:a16="http://schemas.microsoft.com/office/drawing/2014/main" id="{8F5576D3-1B17-7439-5979-AF3281931F76}"/>
              </a:ext>
            </a:extLst>
          </p:cNvPr>
          <p:cNvCxnSpPr>
            <a:cxnSpLocks/>
            <a:stCxn id="16" idx="3"/>
            <a:endCxn id="20" idx="1"/>
          </p:cNvCxnSpPr>
          <p:nvPr/>
        </p:nvCxnSpPr>
        <p:spPr>
          <a:xfrm flipV="1">
            <a:off x="4984552" y="2412360"/>
            <a:ext cx="169664" cy="311200"/>
          </a:xfrm>
          <a:prstGeom prst="bentConnector3">
            <a:avLst/>
          </a:prstGeom>
          <a:ln w="127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Connector: Elbow 26">
            <a:extLst>
              <a:ext uri="{FF2B5EF4-FFF2-40B4-BE49-F238E27FC236}">
                <a16:creationId xmlns:a16="http://schemas.microsoft.com/office/drawing/2014/main" id="{3B0CEDD3-2059-ABF8-E09D-FE38541405C3}"/>
              </a:ext>
            </a:extLst>
          </p:cNvPr>
          <p:cNvCxnSpPr>
            <a:cxnSpLocks/>
            <a:stCxn id="14" idx="3"/>
            <a:endCxn id="20" idx="1"/>
          </p:cNvCxnSpPr>
          <p:nvPr/>
        </p:nvCxnSpPr>
        <p:spPr>
          <a:xfrm flipV="1">
            <a:off x="4984552" y="2412360"/>
            <a:ext cx="169664" cy="445"/>
          </a:xfrm>
          <a:prstGeom prst="bentConnector3">
            <a:avLst>
              <a:gd name="adj1" fmla="val 50000"/>
            </a:avLst>
          </a:prstGeom>
          <a:ln w="127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D92B4E12-8037-B41E-B4B0-33B118AD1B4C}"/>
              </a:ext>
            </a:extLst>
          </p:cNvPr>
          <p:cNvSpPr/>
          <p:nvPr/>
        </p:nvSpPr>
        <p:spPr>
          <a:xfrm>
            <a:off x="6327577" y="1918993"/>
            <a:ext cx="2030610" cy="984052"/>
          </a:xfrm>
          <a:prstGeom prst="roundRect">
            <a:avLst/>
          </a:prstGeom>
          <a:ln/>
        </p:spPr>
        <p:style>
          <a:lnRef idx="2">
            <a:schemeClr val="accent5">
              <a:shade val="15000"/>
            </a:schemeClr>
          </a:lnRef>
          <a:fillRef idx="1">
            <a:schemeClr val="accent5"/>
          </a:fillRef>
          <a:effectRef idx="0">
            <a:schemeClr val="accent5"/>
          </a:effectRef>
          <a:fontRef idx="minor">
            <a:schemeClr val="lt1"/>
          </a:fontRef>
        </p:style>
        <p:txBody>
          <a:bodyPr rtlCol="0" anchor="t"/>
          <a:lstStyle/>
          <a:p>
            <a:r>
              <a:rPr lang="en-US" sz="1050" dirty="0" err="1"/>
              <a:t>Node</a:t>
            </a:r>
            <a:r>
              <a:rPr lang="en-US" sz="1050" baseline="-25000" dirty="0" err="1"/>
              <a:t>n</a:t>
            </a:r>
            <a:endParaRPr lang="en-US" sz="1050" baseline="-25000" dirty="0"/>
          </a:p>
        </p:txBody>
      </p:sp>
      <p:sp>
        <p:nvSpPr>
          <p:cNvPr id="31" name="Rectangle: Rounded Corners 30">
            <a:extLst>
              <a:ext uri="{FF2B5EF4-FFF2-40B4-BE49-F238E27FC236}">
                <a16:creationId xmlns:a16="http://schemas.microsoft.com/office/drawing/2014/main" id="{C1368560-FA13-9391-7E23-2B7F71922CC4}"/>
              </a:ext>
            </a:extLst>
          </p:cNvPr>
          <p:cNvSpPr/>
          <p:nvPr/>
        </p:nvSpPr>
        <p:spPr>
          <a:xfrm>
            <a:off x="6468666" y="2277073"/>
            <a:ext cx="907256" cy="271463"/>
          </a:xfrm>
          <a:prstGeom prst="roundRect">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err="1"/>
              <a:t>kubelet</a:t>
            </a:r>
            <a:r>
              <a:rPr lang="en-US" sz="1050" dirty="0"/>
              <a:t> </a:t>
            </a:r>
          </a:p>
        </p:txBody>
      </p:sp>
      <p:sp>
        <p:nvSpPr>
          <p:cNvPr id="32" name="Oval 31">
            <a:extLst>
              <a:ext uri="{FF2B5EF4-FFF2-40B4-BE49-F238E27FC236}">
                <a16:creationId xmlns:a16="http://schemas.microsoft.com/office/drawing/2014/main" id="{DC49E219-4CA1-E419-2F55-7049AB814BD1}"/>
              </a:ext>
            </a:extLst>
          </p:cNvPr>
          <p:cNvSpPr/>
          <p:nvPr/>
        </p:nvSpPr>
        <p:spPr>
          <a:xfrm>
            <a:off x="7763470" y="2239568"/>
            <a:ext cx="342900" cy="342900"/>
          </a:xfrm>
          <a:prstGeom prst="ellipse">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t>pod</a:t>
            </a:r>
          </a:p>
        </p:txBody>
      </p:sp>
      <p:sp>
        <p:nvSpPr>
          <p:cNvPr id="33" name="Rectangle: Rounded Corners 32">
            <a:extLst>
              <a:ext uri="{FF2B5EF4-FFF2-40B4-BE49-F238E27FC236}">
                <a16:creationId xmlns:a16="http://schemas.microsoft.com/office/drawing/2014/main" id="{C9C32C44-3082-4DAA-78CE-C73DF3B8649B}"/>
              </a:ext>
            </a:extLst>
          </p:cNvPr>
          <p:cNvSpPr/>
          <p:nvPr/>
        </p:nvSpPr>
        <p:spPr>
          <a:xfrm>
            <a:off x="6468666" y="2587828"/>
            <a:ext cx="907256" cy="271463"/>
          </a:xfrm>
          <a:prstGeom prst="roundRect">
            <a:avLst/>
          </a:prstGeom>
          <a:solidFill>
            <a:schemeClr val="tx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err="1"/>
              <a:t>kube</a:t>
            </a:r>
            <a:r>
              <a:rPr lang="en-US" sz="1050" dirty="0"/>
              <a:t>-proxy </a:t>
            </a:r>
          </a:p>
        </p:txBody>
      </p:sp>
      <p:sp>
        <p:nvSpPr>
          <p:cNvPr id="36" name="Rectangle: Rounded Corners 35">
            <a:extLst>
              <a:ext uri="{FF2B5EF4-FFF2-40B4-BE49-F238E27FC236}">
                <a16:creationId xmlns:a16="http://schemas.microsoft.com/office/drawing/2014/main" id="{9028DFA4-BEF9-B4BB-820A-24B4F190A53B}"/>
              </a:ext>
            </a:extLst>
          </p:cNvPr>
          <p:cNvSpPr/>
          <p:nvPr/>
        </p:nvSpPr>
        <p:spPr>
          <a:xfrm>
            <a:off x="7545586" y="1965428"/>
            <a:ext cx="778669" cy="893863"/>
          </a:xfrm>
          <a:custGeom>
            <a:avLst/>
            <a:gdLst>
              <a:gd name="connsiteX0" fmla="*/ 0 w 778669"/>
              <a:gd name="connsiteY0" fmla="*/ 129781 h 893863"/>
              <a:gd name="connsiteX1" fmla="*/ 129781 w 778669"/>
              <a:gd name="connsiteY1" fmla="*/ 0 h 893863"/>
              <a:gd name="connsiteX2" fmla="*/ 648888 w 778669"/>
              <a:gd name="connsiteY2" fmla="*/ 0 h 893863"/>
              <a:gd name="connsiteX3" fmla="*/ 778669 w 778669"/>
              <a:gd name="connsiteY3" fmla="*/ 129781 h 893863"/>
              <a:gd name="connsiteX4" fmla="*/ 778669 w 778669"/>
              <a:gd name="connsiteY4" fmla="*/ 440588 h 893863"/>
              <a:gd name="connsiteX5" fmla="*/ 778669 w 778669"/>
              <a:gd name="connsiteY5" fmla="*/ 764082 h 893863"/>
              <a:gd name="connsiteX6" fmla="*/ 648888 w 778669"/>
              <a:gd name="connsiteY6" fmla="*/ 893863 h 893863"/>
              <a:gd name="connsiteX7" fmla="*/ 129781 w 778669"/>
              <a:gd name="connsiteY7" fmla="*/ 893863 h 893863"/>
              <a:gd name="connsiteX8" fmla="*/ 0 w 778669"/>
              <a:gd name="connsiteY8" fmla="*/ 764082 h 893863"/>
              <a:gd name="connsiteX9" fmla="*/ 0 w 778669"/>
              <a:gd name="connsiteY9" fmla="*/ 434245 h 893863"/>
              <a:gd name="connsiteX10" fmla="*/ 0 w 778669"/>
              <a:gd name="connsiteY10" fmla="*/ 129781 h 893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669" h="893863" extrusionOk="0">
                <a:moveTo>
                  <a:pt x="0" y="129781"/>
                </a:moveTo>
                <a:cubicBezTo>
                  <a:pt x="-2798" y="43259"/>
                  <a:pt x="66208" y="4850"/>
                  <a:pt x="129781" y="0"/>
                </a:cubicBezTo>
                <a:cubicBezTo>
                  <a:pt x="278642" y="-30221"/>
                  <a:pt x="460184" y="41455"/>
                  <a:pt x="648888" y="0"/>
                </a:cubicBezTo>
                <a:cubicBezTo>
                  <a:pt x="722850" y="-1918"/>
                  <a:pt x="775333" y="55025"/>
                  <a:pt x="778669" y="129781"/>
                </a:cubicBezTo>
                <a:cubicBezTo>
                  <a:pt x="784744" y="247738"/>
                  <a:pt x="746824" y="285493"/>
                  <a:pt x="778669" y="440588"/>
                </a:cubicBezTo>
                <a:cubicBezTo>
                  <a:pt x="810514" y="595683"/>
                  <a:pt x="774666" y="644749"/>
                  <a:pt x="778669" y="764082"/>
                </a:cubicBezTo>
                <a:cubicBezTo>
                  <a:pt x="793063" y="820099"/>
                  <a:pt x="734539" y="889054"/>
                  <a:pt x="648888" y="893863"/>
                </a:cubicBezTo>
                <a:cubicBezTo>
                  <a:pt x="539880" y="946070"/>
                  <a:pt x="313238" y="875722"/>
                  <a:pt x="129781" y="893863"/>
                </a:cubicBezTo>
                <a:cubicBezTo>
                  <a:pt x="62642" y="893224"/>
                  <a:pt x="-2353" y="846014"/>
                  <a:pt x="0" y="764082"/>
                </a:cubicBezTo>
                <a:cubicBezTo>
                  <a:pt x="-1268" y="611093"/>
                  <a:pt x="38138" y="594487"/>
                  <a:pt x="0" y="434245"/>
                </a:cubicBezTo>
                <a:cubicBezTo>
                  <a:pt x="-38138" y="274003"/>
                  <a:pt x="12768" y="202740"/>
                  <a:pt x="0" y="129781"/>
                </a:cubicBezTo>
                <a:close/>
              </a:path>
            </a:pathLst>
          </a:custGeom>
          <a:noFill/>
          <a:ln>
            <a:solidFill>
              <a:schemeClr val="accent6">
                <a:lumMod val="50000"/>
              </a:schemeClr>
            </a:solidFill>
            <a:extLst>
              <a:ext uri="{C807C97D-BFC1-408E-A445-0C87EB9F89A2}">
                <ask:lineSketchStyleProps xmlns:ask="http://schemas.microsoft.com/office/drawing/2018/sketchyshapes" sd="2856229630">
                  <a:prstGeom prst="round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r"/>
            <a:r>
              <a:rPr lang="en-US" sz="788" dirty="0"/>
              <a:t>CRI</a:t>
            </a:r>
          </a:p>
        </p:txBody>
      </p:sp>
      <p:cxnSp>
        <p:nvCxnSpPr>
          <p:cNvPr id="37" name="Connector: Elbow 36">
            <a:extLst>
              <a:ext uri="{FF2B5EF4-FFF2-40B4-BE49-F238E27FC236}">
                <a16:creationId xmlns:a16="http://schemas.microsoft.com/office/drawing/2014/main" id="{2D811880-999C-8C5F-D9C4-8ED7C3198E99}"/>
              </a:ext>
            </a:extLst>
          </p:cNvPr>
          <p:cNvCxnSpPr>
            <a:cxnSpLocks/>
            <a:stCxn id="33" idx="3"/>
            <a:endCxn id="36" idx="1"/>
          </p:cNvCxnSpPr>
          <p:nvPr/>
        </p:nvCxnSpPr>
        <p:spPr>
          <a:xfrm flipV="1">
            <a:off x="7375922" y="2412360"/>
            <a:ext cx="169664" cy="311200"/>
          </a:xfrm>
          <a:prstGeom prst="bentConnector3">
            <a:avLst/>
          </a:prstGeom>
          <a:ln w="127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Connector: Elbow 37">
            <a:extLst>
              <a:ext uri="{FF2B5EF4-FFF2-40B4-BE49-F238E27FC236}">
                <a16:creationId xmlns:a16="http://schemas.microsoft.com/office/drawing/2014/main" id="{697C816B-CF2B-A3ED-7AB9-E7D7DAF2E48D}"/>
              </a:ext>
            </a:extLst>
          </p:cNvPr>
          <p:cNvCxnSpPr>
            <a:cxnSpLocks/>
            <a:stCxn id="31" idx="3"/>
            <a:endCxn id="36" idx="1"/>
          </p:cNvCxnSpPr>
          <p:nvPr/>
        </p:nvCxnSpPr>
        <p:spPr>
          <a:xfrm flipV="1">
            <a:off x="7375922" y="2412360"/>
            <a:ext cx="169664" cy="445"/>
          </a:xfrm>
          <a:prstGeom prst="bentConnector3">
            <a:avLst>
              <a:gd name="adj1" fmla="val 50000"/>
            </a:avLst>
          </a:prstGeom>
          <a:ln w="127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Rounded Corners 38">
            <a:extLst>
              <a:ext uri="{FF2B5EF4-FFF2-40B4-BE49-F238E27FC236}">
                <a16:creationId xmlns:a16="http://schemas.microsoft.com/office/drawing/2014/main" id="{6BE80D25-1A22-EEBC-5068-71CCF8B6C903}"/>
              </a:ext>
            </a:extLst>
          </p:cNvPr>
          <p:cNvSpPr/>
          <p:nvPr/>
        </p:nvSpPr>
        <p:spPr>
          <a:xfrm>
            <a:off x="3707607" y="3193256"/>
            <a:ext cx="4807743" cy="1443038"/>
          </a:xfrm>
          <a:prstGeom prst="roundRect">
            <a:avLst>
              <a:gd name="adj" fmla="val 9778"/>
            </a:avLst>
          </a:prstGeom>
          <a:ln/>
        </p:spPr>
        <p:style>
          <a:lnRef idx="2">
            <a:schemeClr val="accent4">
              <a:shade val="15000"/>
            </a:schemeClr>
          </a:lnRef>
          <a:fillRef idx="1">
            <a:schemeClr val="accent4"/>
          </a:fillRef>
          <a:effectRef idx="0">
            <a:schemeClr val="accent4"/>
          </a:effectRef>
          <a:fontRef idx="minor">
            <a:schemeClr val="lt1"/>
          </a:fontRef>
        </p:style>
        <p:txBody>
          <a:bodyPr rtlCol="0" anchor="t"/>
          <a:lstStyle/>
          <a:p>
            <a:r>
              <a:rPr lang="en-US" sz="1050" dirty="0"/>
              <a:t>Node </a:t>
            </a:r>
            <a:r>
              <a:rPr lang="en-US" sz="1050" dirty="0" err="1"/>
              <a:t>Pool</a:t>
            </a:r>
            <a:r>
              <a:rPr lang="en-US" sz="1050" baseline="-25000" dirty="0" err="1"/>
              <a:t>p</a:t>
            </a:r>
            <a:endParaRPr lang="en-US" sz="1050" baseline="-25000" dirty="0"/>
          </a:p>
        </p:txBody>
      </p:sp>
      <p:sp>
        <p:nvSpPr>
          <p:cNvPr id="40" name="Rectangle: Rounded Corners 39">
            <a:extLst>
              <a:ext uri="{FF2B5EF4-FFF2-40B4-BE49-F238E27FC236}">
                <a16:creationId xmlns:a16="http://schemas.microsoft.com/office/drawing/2014/main" id="{C3D260AC-F08D-9EFE-F366-6C9DB69BA6FD}"/>
              </a:ext>
            </a:extLst>
          </p:cNvPr>
          <p:cNvSpPr/>
          <p:nvPr/>
        </p:nvSpPr>
        <p:spPr>
          <a:xfrm>
            <a:off x="3936207" y="3523655"/>
            <a:ext cx="2030610" cy="984052"/>
          </a:xfrm>
          <a:prstGeom prst="roundRect">
            <a:avLst/>
          </a:prstGeom>
          <a:ln/>
        </p:spPr>
        <p:style>
          <a:lnRef idx="2">
            <a:schemeClr val="accent5">
              <a:shade val="15000"/>
            </a:schemeClr>
          </a:lnRef>
          <a:fillRef idx="1">
            <a:schemeClr val="accent5"/>
          </a:fillRef>
          <a:effectRef idx="0">
            <a:schemeClr val="accent5"/>
          </a:effectRef>
          <a:fontRef idx="minor">
            <a:schemeClr val="lt1"/>
          </a:fontRef>
        </p:style>
        <p:txBody>
          <a:bodyPr rtlCol="0" anchor="t"/>
          <a:lstStyle/>
          <a:p>
            <a:r>
              <a:rPr lang="en-US" sz="1050" dirty="0"/>
              <a:t>Node</a:t>
            </a:r>
            <a:r>
              <a:rPr lang="en-US" sz="1050" baseline="-25000" dirty="0"/>
              <a:t>1</a:t>
            </a:r>
          </a:p>
        </p:txBody>
      </p:sp>
      <p:sp>
        <p:nvSpPr>
          <p:cNvPr id="41" name="Rectangle: Rounded Corners 40">
            <a:extLst>
              <a:ext uri="{FF2B5EF4-FFF2-40B4-BE49-F238E27FC236}">
                <a16:creationId xmlns:a16="http://schemas.microsoft.com/office/drawing/2014/main" id="{9E6F540F-98A0-3605-7689-5577A94095C3}"/>
              </a:ext>
            </a:extLst>
          </p:cNvPr>
          <p:cNvSpPr/>
          <p:nvPr/>
        </p:nvSpPr>
        <p:spPr>
          <a:xfrm>
            <a:off x="4077296" y="3881734"/>
            <a:ext cx="907256" cy="271463"/>
          </a:xfrm>
          <a:prstGeom prst="roundRect">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err="1"/>
              <a:t>kubelet</a:t>
            </a:r>
            <a:r>
              <a:rPr lang="en-US" sz="1050" dirty="0"/>
              <a:t> </a:t>
            </a:r>
          </a:p>
        </p:txBody>
      </p:sp>
      <p:sp>
        <p:nvSpPr>
          <p:cNvPr id="43" name="Rectangle: Rounded Corners 42">
            <a:extLst>
              <a:ext uri="{FF2B5EF4-FFF2-40B4-BE49-F238E27FC236}">
                <a16:creationId xmlns:a16="http://schemas.microsoft.com/office/drawing/2014/main" id="{DEAF592C-2F4A-6789-D3C6-E2D772568AF2}"/>
              </a:ext>
            </a:extLst>
          </p:cNvPr>
          <p:cNvSpPr/>
          <p:nvPr/>
        </p:nvSpPr>
        <p:spPr>
          <a:xfrm>
            <a:off x="4077296" y="4192489"/>
            <a:ext cx="907256" cy="271463"/>
          </a:xfrm>
          <a:prstGeom prst="roundRect">
            <a:avLst/>
          </a:prstGeom>
          <a:solidFill>
            <a:schemeClr val="tx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err="1"/>
              <a:t>kube</a:t>
            </a:r>
            <a:r>
              <a:rPr lang="en-US" sz="1050" dirty="0"/>
              <a:t>-proxy </a:t>
            </a:r>
          </a:p>
        </p:txBody>
      </p:sp>
      <p:sp>
        <p:nvSpPr>
          <p:cNvPr id="44" name="Oval 43">
            <a:extLst>
              <a:ext uri="{FF2B5EF4-FFF2-40B4-BE49-F238E27FC236}">
                <a16:creationId xmlns:a16="http://schemas.microsoft.com/office/drawing/2014/main" id="{424E4EBE-99CE-5B77-6D54-F7F685E55A2E}"/>
              </a:ext>
            </a:extLst>
          </p:cNvPr>
          <p:cNvSpPr/>
          <p:nvPr/>
        </p:nvSpPr>
        <p:spPr>
          <a:xfrm>
            <a:off x="5372100" y="3844229"/>
            <a:ext cx="342900" cy="342900"/>
          </a:xfrm>
          <a:prstGeom prst="ellipse">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t>pod</a:t>
            </a:r>
          </a:p>
        </p:txBody>
      </p:sp>
      <p:sp>
        <p:nvSpPr>
          <p:cNvPr id="46" name="Rectangle: Rounded Corners 45">
            <a:extLst>
              <a:ext uri="{FF2B5EF4-FFF2-40B4-BE49-F238E27FC236}">
                <a16:creationId xmlns:a16="http://schemas.microsoft.com/office/drawing/2014/main" id="{BFF01198-ACC4-3B7E-7B8B-1FCD557E2211}"/>
              </a:ext>
            </a:extLst>
          </p:cNvPr>
          <p:cNvSpPr/>
          <p:nvPr/>
        </p:nvSpPr>
        <p:spPr>
          <a:xfrm>
            <a:off x="5154216" y="3570090"/>
            <a:ext cx="778669" cy="893863"/>
          </a:xfrm>
          <a:custGeom>
            <a:avLst/>
            <a:gdLst>
              <a:gd name="connsiteX0" fmla="*/ 0 w 778669"/>
              <a:gd name="connsiteY0" fmla="*/ 129781 h 893863"/>
              <a:gd name="connsiteX1" fmla="*/ 129781 w 778669"/>
              <a:gd name="connsiteY1" fmla="*/ 0 h 893863"/>
              <a:gd name="connsiteX2" fmla="*/ 648888 w 778669"/>
              <a:gd name="connsiteY2" fmla="*/ 0 h 893863"/>
              <a:gd name="connsiteX3" fmla="*/ 778669 w 778669"/>
              <a:gd name="connsiteY3" fmla="*/ 129781 h 893863"/>
              <a:gd name="connsiteX4" fmla="*/ 778669 w 778669"/>
              <a:gd name="connsiteY4" fmla="*/ 440588 h 893863"/>
              <a:gd name="connsiteX5" fmla="*/ 778669 w 778669"/>
              <a:gd name="connsiteY5" fmla="*/ 764082 h 893863"/>
              <a:gd name="connsiteX6" fmla="*/ 648888 w 778669"/>
              <a:gd name="connsiteY6" fmla="*/ 893863 h 893863"/>
              <a:gd name="connsiteX7" fmla="*/ 129781 w 778669"/>
              <a:gd name="connsiteY7" fmla="*/ 893863 h 893863"/>
              <a:gd name="connsiteX8" fmla="*/ 0 w 778669"/>
              <a:gd name="connsiteY8" fmla="*/ 764082 h 893863"/>
              <a:gd name="connsiteX9" fmla="*/ 0 w 778669"/>
              <a:gd name="connsiteY9" fmla="*/ 434245 h 893863"/>
              <a:gd name="connsiteX10" fmla="*/ 0 w 778669"/>
              <a:gd name="connsiteY10" fmla="*/ 129781 h 893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669" h="893863" extrusionOk="0">
                <a:moveTo>
                  <a:pt x="0" y="129781"/>
                </a:moveTo>
                <a:cubicBezTo>
                  <a:pt x="-2798" y="43259"/>
                  <a:pt x="66208" y="4850"/>
                  <a:pt x="129781" y="0"/>
                </a:cubicBezTo>
                <a:cubicBezTo>
                  <a:pt x="278642" y="-30221"/>
                  <a:pt x="460184" y="41455"/>
                  <a:pt x="648888" y="0"/>
                </a:cubicBezTo>
                <a:cubicBezTo>
                  <a:pt x="722850" y="-1918"/>
                  <a:pt x="775333" y="55025"/>
                  <a:pt x="778669" y="129781"/>
                </a:cubicBezTo>
                <a:cubicBezTo>
                  <a:pt x="784744" y="247738"/>
                  <a:pt x="746824" y="285493"/>
                  <a:pt x="778669" y="440588"/>
                </a:cubicBezTo>
                <a:cubicBezTo>
                  <a:pt x="810514" y="595683"/>
                  <a:pt x="774666" y="644749"/>
                  <a:pt x="778669" y="764082"/>
                </a:cubicBezTo>
                <a:cubicBezTo>
                  <a:pt x="793063" y="820099"/>
                  <a:pt x="734539" y="889054"/>
                  <a:pt x="648888" y="893863"/>
                </a:cubicBezTo>
                <a:cubicBezTo>
                  <a:pt x="539880" y="946070"/>
                  <a:pt x="313238" y="875722"/>
                  <a:pt x="129781" y="893863"/>
                </a:cubicBezTo>
                <a:cubicBezTo>
                  <a:pt x="62642" y="893224"/>
                  <a:pt x="-2353" y="846014"/>
                  <a:pt x="0" y="764082"/>
                </a:cubicBezTo>
                <a:cubicBezTo>
                  <a:pt x="-1268" y="611093"/>
                  <a:pt x="38138" y="594487"/>
                  <a:pt x="0" y="434245"/>
                </a:cubicBezTo>
                <a:cubicBezTo>
                  <a:pt x="-38138" y="274003"/>
                  <a:pt x="12768" y="202740"/>
                  <a:pt x="0" y="129781"/>
                </a:cubicBezTo>
                <a:close/>
              </a:path>
            </a:pathLst>
          </a:custGeom>
          <a:noFill/>
          <a:ln>
            <a:solidFill>
              <a:schemeClr val="accent6">
                <a:lumMod val="50000"/>
              </a:schemeClr>
            </a:solidFill>
            <a:extLst>
              <a:ext uri="{C807C97D-BFC1-408E-A445-0C87EB9F89A2}">
                <ask:lineSketchStyleProps xmlns:ask="http://schemas.microsoft.com/office/drawing/2018/sketchyshapes" sd="2856229630">
                  <a:prstGeom prst="round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r"/>
            <a:r>
              <a:rPr lang="en-US" sz="788" dirty="0"/>
              <a:t>CRI</a:t>
            </a:r>
          </a:p>
        </p:txBody>
      </p:sp>
      <p:cxnSp>
        <p:nvCxnSpPr>
          <p:cNvPr id="47" name="Connector: Elbow 46">
            <a:extLst>
              <a:ext uri="{FF2B5EF4-FFF2-40B4-BE49-F238E27FC236}">
                <a16:creationId xmlns:a16="http://schemas.microsoft.com/office/drawing/2014/main" id="{C7BFB2DF-0C26-471A-F454-DA19E41431CC}"/>
              </a:ext>
            </a:extLst>
          </p:cNvPr>
          <p:cNvCxnSpPr>
            <a:cxnSpLocks/>
            <a:stCxn id="43" idx="3"/>
            <a:endCxn id="46" idx="1"/>
          </p:cNvCxnSpPr>
          <p:nvPr/>
        </p:nvCxnSpPr>
        <p:spPr>
          <a:xfrm flipV="1">
            <a:off x="4984552" y="4017021"/>
            <a:ext cx="169664" cy="311200"/>
          </a:xfrm>
          <a:prstGeom prst="bentConnector3">
            <a:avLst/>
          </a:prstGeom>
          <a:ln w="127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Connector: Elbow 47">
            <a:extLst>
              <a:ext uri="{FF2B5EF4-FFF2-40B4-BE49-F238E27FC236}">
                <a16:creationId xmlns:a16="http://schemas.microsoft.com/office/drawing/2014/main" id="{68EBAD18-2B17-FADD-01E9-451BCD72E0D7}"/>
              </a:ext>
            </a:extLst>
          </p:cNvPr>
          <p:cNvCxnSpPr>
            <a:cxnSpLocks/>
            <a:stCxn id="41" idx="3"/>
            <a:endCxn id="46" idx="1"/>
          </p:cNvCxnSpPr>
          <p:nvPr/>
        </p:nvCxnSpPr>
        <p:spPr>
          <a:xfrm flipV="1">
            <a:off x="4984552" y="4017021"/>
            <a:ext cx="169664" cy="445"/>
          </a:xfrm>
          <a:prstGeom prst="bentConnector3">
            <a:avLst>
              <a:gd name="adj1" fmla="val 50000"/>
            </a:avLst>
          </a:prstGeom>
          <a:ln w="127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9" name="Rectangle: Rounded Corners 48">
            <a:extLst>
              <a:ext uri="{FF2B5EF4-FFF2-40B4-BE49-F238E27FC236}">
                <a16:creationId xmlns:a16="http://schemas.microsoft.com/office/drawing/2014/main" id="{4C6C3A06-06BF-F36B-A470-632B055E2F39}"/>
              </a:ext>
            </a:extLst>
          </p:cNvPr>
          <p:cNvSpPr/>
          <p:nvPr/>
        </p:nvSpPr>
        <p:spPr>
          <a:xfrm>
            <a:off x="6327577" y="3523655"/>
            <a:ext cx="2030610" cy="984052"/>
          </a:xfrm>
          <a:prstGeom prst="roundRect">
            <a:avLst/>
          </a:prstGeom>
          <a:ln/>
        </p:spPr>
        <p:style>
          <a:lnRef idx="2">
            <a:schemeClr val="accent5">
              <a:shade val="15000"/>
            </a:schemeClr>
          </a:lnRef>
          <a:fillRef idx="1">
            <a:schemeClr val="accent5"/>
          </a:fillRef>
          <a:effectRef idx="0">
            <a:schemeClr val="accent5"/>
          </a:effectRef>
          <a:fontRef idx="minor">
            <a:schemeClr val="lt1"/>
          </a:fontRef>
        </p:style>
        <p:txBody>
          <a:bodyPr rtlCol="0" anchor="t"/>
          <a:lstStyle/>
          <a:p>
            <a:r>
              <a:rPr lang="en-US" sz="1050" dirty="0" err="1"/>
              <a:t>Node</a:t>
            </a:r>
            <a:r>
              <a:rPr lang="en-US" sz="1050" baseline="-25000" dirty="0" err="1"/>
              <a:t>n</a:t>
            </a:r>
            <a:endParaRPr lang="en-US" sz="1050" baseline="-25000" dirty="0"/>
          </a:p>
        </p:txBody>
      </p:sp>
      <p:sp>
        <p:nvSpPr>
          <p:cNvPr id="50" name="Rectangle: Rounded Corners 49">
            <a:extLst>
              <a:ext uri="{FF2B5EF4-FFF2-40B4-BE49-F238E27FC236}">
                <a16:creationId xmlns:a16="http://schemas.microsoft.com/office/drawing/2014/main" id="{A5BEEA35-D569-659D-6C9F-91E9F849B625}"/>
              </a:ext>
            </a:extLst>
          </p:cNvPr>
          <p:cNvSpPr/>
          <p:nvPr/>
        </p:nvSpPr>
        <p:spPr>
          <a:xfrm>
            <a:off x="6468666" y="3881734"/>
            <a:ext cx="907256" cy="271463"/>
          </a:xfrm>
          <a:prstGeom prst="roundRect">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err="1"/>
              <a:t>kubelet</a:t>
            </a:r>
            <a:r>
              <a:rPr lang="en-US" sz="1050" dirty="0"/>
              <a:t> </a:t>
            </a:r>
          </a:p>
        </p:txBody>
      </p:sp>
      <p:sp>
        <p:nvSpPr>
          <p:cNvPr id="51" name="Oval 50">
            <a:extLst>
              <a:ext uri="{FF2B5EF4-FFF2-40B4-BE49-F238E27FC236}">
                <a16:creationId xmlns:a16="http://schemas.microsoft.com/office/drawing/2014/main" id="{F6DC626E-B53A-1AC2-06B9-420A5FF51FDD}"/>
              </a:ext>
            </a:extLst>
          </p:cNvPr>
          <p:cNvSpPr/>
          <p:nvPr/>
        </p:nvSpPr>
        <p:spPr>
          <a:xfrm>
            <a:off x="7890272" y="3667361"/>
            <a:ext cx="342900" cy="342900"/>
          </a:xfrm>
          <a:prstGeom prst="ellipse">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t>pod</a:t>
            </a:r>
          </a:p>
        </p:txBody>
      </p:sp>
      <p:sp>
        <p:nvSpPr>
          <p:cNvPr id="52" name="Rectangle: Rounded Corners 51">
            <a:extLst>
              <a:ext uri="{FF2B5EF4-FFF2-40B4-BE49-F238E27FC236}">
                <a16:creationId xmlns:a16="http://schemas.microsoft.com/office/drawing/2014/main" id="{3D7E1A8C-AC88-EE31-A5DF-5F48FE5B2312}"/>
              </a:ext>
            </a:extLst>
          </p:cNvPr>
          <p:cNvSpPr/>
          <p:nvPr/>
        </p:nvSpPr>
        <p:spPr>
          <a:xfrm>
            <a:off x="6468666" y="4192489"/>
            <a:ext cx="907256" cy="271463"/>
          </a:xfrm>
          <a:prstGeom prst="roundRect">
            <a:avLst/>
          </a:prstGeom>
          <a:solidFill>
            <a:schemeClr val="tx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err="1"/>
              <a:t>kube</a:t>
            </a:r>
            <a:r>
              <a:rPr lang="en-US" sz="1050" dirty="0"/>
              <a:t>-proxy </a:t>
            </a:r>
          </a:p>
        </p:txBody>
      </p:sp>
      <p:sp>
        <p:nvSpPr>
          <p:cNvPr id="53" name="Rectangle: Rounded Corners 52">
            <a:extLst>
              <a:ext uri="{FF2B5EF4-FFF2-40B4-BE49-F238E27FC236}">
                <a16:creationId xmlns:a16="http://schemas.microsoft.com/office/drawing/2014/main" id="{9A46D9E6-6092-0B9E-1AAD-2DA6A5DEE95D}"/>
              </a:ext>
            </a:extLst>
          </p:cNvPr>
          <p:cNvSpPr/>
          <p:nvPr/>
        </p:nvSpPr>
        <p:spPr>
          <a:xfrm>
            <a:off x="7545586" y="3570090"/>
            <a:ext cx="778669" cy="893863"/>
          </a:xfrm>
          <a:custGeom>
            <a:avLst/>
            <a:gdLst>
              <a:gd name="connsiteX0" fmla="*/ 0 w 778669"/>
              <a:gd name="connsiteY0" fmla="*/ 129781 h 893863"/>
              <a:gd name="connsiteX1" fmla="*/ 129781 w 778669"/>
              <a:gd name="connsiteY1" fmla="*/ 0 h 893863"/>
              <a:gd name="connsiteX2" fmla="*/ 648888 w 778669"/>
              <a:gd name="connsiteY2" fmla="*/ 0 h 893863"/>
              <a:gd name="connsiteX3" fmla="*/ 778669 w 778669"/>
              <a:gd name="connsiteY3" fmla="*/ 129781 h 893863"/>
              <a:gd name="connsiteX4" fmla="*/ 778669 w 778669"/>
              <a:gd name="connsiteY4" fmla="*/ 440588 h 893863"/>
              <a:gd name="connsiteX5" fmla="*/ 778669 w 778669"/>
              <a:gd name="connsiteY5" fmla="*/ 764082 h 893863"/>
              <a:gd name="connsiteX6" fmla="*/ 648888 w 778669"/>
              <a:gd name="connsiteY6" fmla="*/ 893863 h 893863"/>
              <a:gd name="connsiteX7" fmla="*/ 129781 w 778669"/>
              <a:gd name="connsiteY7" fmla="*/ 893863 h 893863"/>
              <a:gd name="connsiteX8" fmla="*/ 0 w 778669"/>
              <a:gd name="connsiteY8" fmla="*/ 764082 h 893863"/>
              <a:gd name="connsiteX9" fmla="*/ 0 w 778669"/>
              <a:gd name="connsiteY9" fmla="*/ 434245 h 893863"/>
              <a:gd name="connsiteX10" fmla="*/ 0 w 778669"/>
              <a:gd name="connsiteY10" fmla="*/ 129781 h 893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669" h="893863" extrusionOk="0">
                <a:moveTo>
                  <a:pt x="0" y="129781"/>
                </a:moveTo>
                <a:cubicBezTo>
                  <a:pt x="-2798" y="43259"/>
                  <a:pt x="66208" y="4850"/>
                  <a:pt x="129781" y="0"/>
                </a:cubicBezTo>
                <a:cubicBezTo>
                  <a:pt x="278642" y="-30221"/>
                  <a:pt x="460184" y="41455"/>
                  <a:pt x="648888" y="0"/>
                </a:cubicBezTo>
                <a:cubicBezTo>
                  <a:pt x="722850" y="-1918"/>
                  <a:pt x="775333" y="55025"/>
                  <a:pt x="778669" y="129781"/>
                </a:cubicBezTo>
                <a:cubicBezTo>
                  <a:pt x="784744" y="247738"/>
                  <a:pt x="746824" y="285493"/>
                  <a:pt x="778669" y="440588"/>
                </a:cubicBezTo>
                <a:cubicBezTo>
                  <a:pt x="810514" y="595683"/>
                  <a:pt x="774666" y="644749"/>
                  <a:pt x="778669" y="764082"/>
                </a:cubicBezTo>
                <a:cubicBezTo>
                  <a:pt x="793063" y="820099"/>
                  <a:pt x="734539" y="889054"/>
                  <a:pt x="648888" y="893863"/>
                </a:cubicBezTo>
                <a:cubicBezTo>
                  <a:pt x="539880" y="946070"/>
                  <a:pt x="313238" y="875722"/>
                  <a:pt x="129781" y="893863"/>
                </a:cubicBezTo>
                <a:cubicBezTo>
                  <a:pt x="62642" y="893224"/>
                  <a:pt x="-2353" y="846014"/>
                  <a:pt x="0" y="764082"/>
                </a:cubicBezTo>
                <a:cubicBezTo>
                  <a:pt x="-1268" y="611093"/>
                  <a:pt x="38138" y="594487"/>
                  <a:pt x="0" y="434245"/>
                </a:cubicBezTo>
                <a:cubicBezTo>
                  <a:pt x="-38138" y="274003"/>
                  <a:pt x="12768" y="202740"/>
                  <a:pt x="0" y="129781"/>
                </a:cubicBezTo>
                <a:close/>
              </a:path>
            </a:pathLst>
          </a:custGeom>
          <a:noFill/>
          <a:ln>
            <a:solidFill>
              <a:schemeClr val="accent6">
                <a:lumMod val="50000"/>
              </a:schemeClr>
            </a:solidFill>
            <a:extLst>
              <a:ext uri="{C807C97D-BFC1-408E-A445-0C87EB9F89A2}">
                <ask:lineSketchStyleProps xmlns:ask="http://schemas.microsoft.com/office/drawing/2018/sketchyshapes" sd="2856229630">
                  <a:prstGeom prst="round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r"/>
            <a:r>
              <a:rPr lang="en-US" sz="788" dirty="0"/>
              <a:t>CRI</a:t>
            </a:r>
          </a:p>
        </p:txBody>
      </p:sp>
      <p:cxnSp>
        <p:nvCxnSpPr>
          <p:cNvPr id="54" name="Connector: Elbow 53">
            <a:extLst>
              <a:ext uri="{FF2B5EF4-FFF2-40B4-BE49-F238E27FC236}">
                <a16:creationId xmlns:a16="http://schemas.microsoft.com/office/drawing/2014/main" id="{F83ED7DF-0B5D-24D4-56F0-143C9A4E081F}"/>
              </a:ext>
            </a:extLst>
          </p:cNvPr>
          <p:cNvCxnSpPr>
            <a:cxnSpLocks/>
            <a:stCxn id="52" idx="3"/>
            <a:endCxn id="53" idx="1"/>
          </p:cNvCxnSpPr>
          <p:nvPr/>
        </p:nvCxnSpPr>
        <p:spPr>
          <a:xfrm flipV="1">
            <a:off x="7375922" y="4017021"/>
            <a:ext cx="169664" cy="311200"/>
          </a:xfrm>
          <a:prstGeom prst="bentConnector3">
            <a:avLst/>
          </a:prstGeom>
          <a:ln w="127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Connector: Elbow 54">
            <a:extLst>
              <a:ext uri="{FF2B5EF4-FFF2-40B4-BE49-F238E27FC236}">
                <a16:creationId xmlns:a16="http://schemas.microsoft.com/office/drawing/2014/main" id="{BC3C5C9D-D1DD-94D4-4182-9C4C3E28DF3B}"/>
              </a:ext>
            </a:extLst>
          </p:cNvPr>
          <p:cNvCxnSpPr>
            <a:cxnSpLocks/>
            <a:stCxn id="50" idx="3"/>
            <a:endCxn id="53" idx="1"/>
          </p:cNvCxnSpPr>
          <p:nvPr/>
        </p:nvCxnSpPr>
        <p:spPr>
          <a:xfrm flipV="1">
            <a:off x="7375922" y="4017021"/>
            <a:ext cx="169664" cy="445"/>
          </a:xfrm>
          <a:prstGeom prst="bentConnector3">
            <a:avLst>
              <a:gd name="adj1" fmla="val 50000"/>
            </a:avLst>
          </a:prstGeom>
          <a:ln w="127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57" name="Rectangle: Rounded Corners 56">
            <a:extLst>
              <a:ext uri="{FF2B5EF4-FFF2-40B4-BE49-F238E27FC236}">
                <a16:creationId xmlns:a16="http://schemas.microsoft.com/office/drawing/2014/main" id="{DABA62B3-BCEF-BC43-90FF-B7EF94572AC4}"/>
              </a:ext>
            </a:extLst>
          </p:cNvPr>
          <p:cNvSpPr/>
          <p:nvPr/>
        </p:nvSpPr>
        <p:spPr>
          <a:xfrm>
            <a:off x="693793" y="2957961"/>
            <a:ext cx="685800" cy="331291"/>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050" dirty="0" err="1"/>
              <a:t>etcd</a:t>
            </a:r>
            <a:endParaRPr lang="en-US" sz="1050" dirty="0"/>
          </a:p>
        </p:txBody>
      </p:sp>
      <p:sp>
        <p:nvSpPr>
          <p:cNvPr id="58" name="Rectangle: Rounded Corners 57">
            <a:extLst>
              <a:ext uri="{FF2B5EF4-FFF2-40B4-BE49-F238E27FC236}">
                <a16:creationId xmlns:a16="http://schemas.microsoft.com/office/drawing/2014/main" id="{4B79936A-3A1F-8E7A-19FF-AFF55A83133A}"/>
              </a:ext>
            </a:extLst>
          </p:cNvPr>
          <p:cNvSpPr/>
          <p:nvPr/>
        </p:nvSpPr>
        <p:spPr>
          <a:xfrm>
            <a:off x="1519721" y="2121785"/>
            <a:ext cx="1533405" cy="331291"/>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050" dirty="0" err="1"/>
              <a:t>kube</a:t>
            </a:r>
            <a:r>
              <a:rPr lang="en-US" sz="1050" dirty="0"/>
              <a:t>-scheduler</a:t>
            </a:r>
          </a:p>
        </p:txBody>
      </p:sp>
      <p:sp>
        <p:nvSpPr>
          <p:cNvPr id="59" name="Rectangle: Rounded Corners 58">
            <a:extLst>
              <a:ext uri="{FF2B5EF4-FFF2-40B4-BE49-F238E27FC236}">
                <a16:creationId xmlns:a16="http://schemas.microsoft.com/office/drawing/2014/main" id="{5C56D02C-0B62-52DA-B642-557DBBD577B9}"/>
              </a:ext>
            </a:extLst>
          </p:cNvPr>
          <p:cNvSpPr/>
          <p:nvPr/>
        </p:nvSpPr>
        <p:spPr>
          <a:xfrm>
            <a:off x="693793" y="4021485"/>
            <a:ext cx="2314424" cy="331291"/>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050" dirty="0" err="1"/>
              <a:t>kube</a:t>
            </a:r>
            <a:r>
              <a:rPr lang="en-US" sz="1050" dirty="0"/>
              <a:t>-controller-manager</a:t>
            </a:r>
          </a:p>
        </p:txBody>
      </p:sp>
      <p:sp>
        <p:nvSpPr>
          <p:cNvPr id="62" name="Rectangle: Rounded Corners 61">
            <a:extLst>
              <a:ext uri="{FF2B5EF4-FFF2-40B4-BE49-F238E27FC236}">
                <a16:creationId xmlns:a16="http://schemas.microsoft.com/office/drawing/2014/main" id="{59FEFF7F-247B-2DCF-612E-358456CA5EDE}"/>
              </a:ext>
            </a:extLst>
          </p:cNvPr>
          <p:cNvSpPr/>
          <p:nvPr/>
        </p:nvSpPr>
        <p:spPr>
          <a:xfrm>
            <a:off x="1519722" y="2832798"/>
            <a:ext cx="1533406" cy="581620"/>
          </a:xfrm>
          <a:prstGeom prst="roundRect">
            <a:avLst/>
          </a:prstGeom>
          <a:solidFill>
            <a:schemeClr val="accent3">
              <a:lumMod val="50000"/>
            </a:schemeClr>
          </a:solidFill>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1050" dirty="0" err="1"/>
              <a:t>kube</a:t>
            </a:r>
            <a:r>
              <a:rPr lang="en-US" sz="1050" dirty="0"/>
              <a:t>-</a:t>
            </a:r>
            <a:r>
              <a:rPr lang="en-US" sz="1050" dirty="0" err="1"/>
              <a:t>api</a:t>
            </a:r>
            <a:r>
              <a:rPr lang="en-US" sz="1050" dirty="0"/>
              <a:t>-server</a:t>
            </a:r>
          </a:p>
        </p:txBody>
      </p:sp>
      <p:cxnSp>
        <p:nvCxnSpPr>
          <p:cNvPr id="63" name="Connector: Elbow 62">
            <a:extLst>
              <a:ext uri="{FF2B5EF4-FFF2-40B4-BE49-F238E27FC236}">
                <a16:creationId xmlns:a16="http://schemas.microsoft.com/office/drawing/2014/main" id="{CDC30ADC-0A15-4CFE-A41A-16EB57138915}"/>
              </a:ext>
            </a:extLst>
          </p:cNvPr>
          <p:cNvCxnSpPr>
            <a:cxnSpLocks/>
            <a:stCxn id="59" idx="0"/>
            <a:endCxn id="62" idx="2"/>
          </p:cNvCxnSpPr>
          <p:nvPr/>
        </p:nvCxnSpPr>
        <p:spPr>
          <a:xfrm rot="5400000" flipH="1" flipV="1">
            <a:off x="1765182" y="3500242"/>
            <a:ext cx="607067" cy="435419"/>
          </a:xfrm>
          <a:prstGeom prst="bent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Connector: Elbow 66">
            <a:extLst>
              <a:ext uri="{FF2B5EF4-FFF2-40B4-BE49-F238E27FC236}">
                <a16:creationId xmlns:a16="http://schemas.microsoft.com/office/drawing/2014/main" id="{32D5D895-7DF2-8622-52A4-500FBB16B9C1}"/>
              </a:ext>
            </a:extLst>
          </p:cNvPr>
          <p:cNvCxnSpPr>
            <a:cxnSpLocks/>
            <a:stCxn id="58" idx="2"/>
            <a:endCxn id="62" idx="0"/>
          </p:cNvCxnSpPr>
          <p:nvPr/>
        </p:nvCxnSpPr>
        <p:spPr>
          <a:xfrm rot="16200000" flipH="1">
            <a:off x="2096563" y="2642936"/>
            <a:ext cx="379722" cy="1"/>
          </a:xfrm>
          <a:prstGeom prst="bent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3" name="Connector: Elbow 72">
            <a:extLst>
              <a:ext uri="{FF2B5EF4-FFF2-40B4-BE49-F238E27FC236}">
                <a16:creationId xmlns:a16="http://schemas.microsoft.com/office/drawing/2014/main" id="{F3173473-7828-1E58-E6A8-CC03937F6718}"/>
              </a:ext>
            </a:extLst>
          </p:cNvPr>
          <p:cNvCxnSpPr>
            <a:cxnSpLocks/>
            <a:stCxn id="57" idx="3"/>
            <a:endCxn id="62" idx="1"/>
          </p:cNvCxnSpPr>
          <p:nvPr/>
        </p:nvCxnSpPr>
        <p:spPr>
          <a:xfrm>
            <a:off x="1379593" y="3123607"/>
            <a:ext cx="140129" cy="1"/>
          </a:xfrm>
          <a:prstGeom prst="bent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1" name="Connector: Elbow 80">
            <a:extLst>
              <a:ext uri="{FF2B5EF4-FFF2-40B4-BE49-F238E27FC236}">
                <a16:creationId xmlns:a16="http://schemas.microsoft.com/office/drawing/2014/main" id="{49E77886-11DB-9FB3-9D23-098C01B263CC}"/>
              </a:ext>
            </a:extLst>
          </p:cNvPr>
          <p:cNvCxnSpPr>
            <a:cxnSpLocks/>
            <a:stCxn id="62" idx="3"/>
            <a:endCxn id="41" idx="1"/>
          </p:cNvCxnSpPr>
          <p:nvPr/>
        </p:nvCxnSpPr>
        <p:spPr>
          <a:xfrm>
            <a:off x="3053127" y="3123608"/>
            <a:ext cx="1024169" cy="893858"/>
          </a:xfrm>
          <a:prstGeom prst="bentConnector3">
            <a:avLst>
              <a:gd name="adj1" fmla="val 50000"/>
            </a:avLst>
          </a:prstGeom>
          <a:ln w="28575">
            <a:solidFill>
              <a:schemeClr val="accent6"/>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8991A528-1B17-4AC1-42C0-698AF4593235}"/>
              </a:ext>
            </a:extLst>
          </p:cNvPr>
          <p:cNvCxnSpPr>
            <a:cxnSpLocks/>
            <a:stCxn id="13" idx="3"/>
            <a:endCxn id="31" idx="1"/>
          </p:cNvCxnSpPr>
          <p:nvPr/>
        </p:nvCxnSpPr>
        <p:spPr>
          <a:xfrm>
            <a:off x="5966818" y="2411019"/>
            <a:ext cx="501848" cy="1785"/>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FB8BD116-3B8F-C6FE-A046-1D42545D8AF2}"/>
              </a:ext>
            </a:extLst>
          </p:cNvPr>
          <p:cNvCxnSpPr>
            <a:cxnSpLocks/>
            <a:stCxn id="40" idx="3"/>
            <a:endCxn id="50" idx="1"/>
          </p:cNvCxnSpPr>
          <p:nvPr/>
        </p:nvCxnSpPr>
        <p:spPr>
          <a:xfrm>
            <a:off x="5966818" y="4015681"/>
            <a:ext cx="501848" cy="1785"/>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09" name="Rectangle: Rounded Corners 108">
            <a:extLst>
              <a:ext uri="{FF2B5EF4-FFF2-40B4-BE49-F238E27FC236}">
                <a16:creationId xmlns:a16="http://schemas.microsoft.com/office/drawing/2014/main" id="{3A9A68A3-AF07-9D8A-7B68-30C589F86A03}"/>
              </a:ext>
            </a:extLst>
          </p:cNvPr>
          <p:cNvSpPr/>
          <p:nvPr/>
        </p:nvSpPr>
        <p:spPr>
          <a:xfrm>
            <a:off x="5705417" y="1284003"/>
            <a:ext cx="731284" cy="210859"/>
          </a:xfrm>
          <a:prstGeom prst="roundRect">
            <a:avLst>
              <a:gd name="adj" fmla="val 50000"/>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a:t>secrets</a:t>
            </a:r>
          </a:p>
        </p:txBody>
      </p:sp>
      <p:sp>
        <p:nvSpPr>
          <p:cNvPr id="110" name="Rectangle: Rounded Corners 109">
            <a:extLst>
              <a:ext uri="{FF2B5EF4-FFF2-40B4-BE49-F238E27FC236}">
                <a16:creationId xmlns:a16="http://schemas.microsoft.com/office/drawing/2014/main" id="{3DB8EA5C-B9BA-3847-6000-33FA29E01FD9}"/>
              </a:ext>
            </a:extLst>
          </p:cNvPr>
          <p:cNvSpPr/>
          <p:nvPr/>
        </p:nvSpPr>
        <p:spPr>
          <a:xfrm>
            <a:off x="4812384" y="1284003"/>
            <a:ext cx="812470" cy="210859"/>
          </a:xfrm>
          <a:prstGeom prst="roundRect">
            <a:avLst>
              <a:gd name="adj" fmla="val 50000"/>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a:t>volumes</a:t>
            </a:r>
          </a:p>
        </p:txBody>
      </p:sp>
      <p:sp>
        <p:nvSpPr>
          <p:cNvPr id="111" name="Rectangle: Rounded Corners 110">
            <a:extLst>
              <a:ext uri="{FF2B5EF4-FFF2-40B4-BE49-F238E27FC236}">
                <a16:creationId xmlns:a16="http://schemas.microsoft.com/office/drawing/2014/main" id="{A11D8834-2089-BA00-1F42-BB52D07E3A3E}"/>
              </a:ext>
            </a:extLst>
          </p:cNvPr>
          <p:cNvSpPr/>
          <p:nvPr/>
        </p:nvSpPr>
        <p:spPr>
          <a:xfrm>
            <a:off x="6517263" y="1284003"/>
            <a:ext cx="1026687" cy="210859"/>
          </a:xfrm>
          <a:prstGeom prst="roundRect">
            <a:avLst>
              <a:gd name="adj" fmla="val 50000"/>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a:t>config maps</a:t>
            </a:r>
          </a:p>
        </p:txBody>
      </p:sp>
      <p:sp>
        <p:nvSpPr>
          <p:cNvPr id="112" name="Rectangle: Rounded Corners 111">
            <a:extLst>
              <a:ext uri="{FF2B5EF4-FFF2-40B4-BE49-F238E27FC236}">
                <a16:creationId xmlns:a16="http://schemas.microsoft.com/office/drawing/2014/main" id="{EE6719A0-028D-26D6-4132-1A5D550ED56D}"/>
              </a:ext>
            </a:extLst>
          </p:cNvPr>
          <p:cNvSpPr/>
          <p:nvPr/>
        </p:nvSpPr>
        <p:spPr>
          <a:xfrm>
            <a:off x="7624514" y="1284003"/>
            <a:ext cx="1026687" cy="210859"/>
          </a:xfrm>
          <a:prstGeom prst="roundRect">
            <a:avLst>
              <a:gd name="adj" fmla="val 50000"/>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a:t>networking</a:t>
            </a:r>
          </a:p>
        </p:txBody>
      </p:sp>
      <p:sp>
        <p:nvSpPr>
          <p:cNvPr id="113" name="Oval 112">
            <a:extLst>
              <a:ext uri="{FF2B5EF4-FFF2-40B4-BE49-F238E27FC236}">
                <a16:creationId xmlns:a16="http://schemas.microsoft.com/office/drawing/2014/main" id="{DE3F5159-6AF8-5334-F4E7-AE9DC544B748}"/>
              </a:ext>
            </a:extLst>
          </p:cNvPr>
          <p:cNvSpPr/>
          <p:nvPr/>
        </p:nvSpPr>
        <p:spPr>
          <a:xfrm>
            <a:off x="7624514" y="4015234"/>
            <a:ext cx="342900" cy="342900"/>
          </a:xfrm>
          <a:prstGeom prst="ellipse">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t>pod</a:t>
            </a:r>
          </a:p>
        </p:txBody>
      </p:sp>
      <p:sp>
        <p:nvSpPr>
          <p:cNvPr id="114" name="Rectangle: Rounded Corners 113">
            <a:extLst>
              <a:ext uri="{FF2B5EF4-FFF2-40B4-BE49-F238E27FC236}">
                <a16:creationId xmlns:a16="http://schemas.microsoft.com/office/drawing/2014/main" id="{318309B9-CA70-0E71-2515-FC08759802D4}"/>
              </a:ext>
            </a:extLst>
          </p:cNvPr>
          <p:cNvSpPr/>
          <p:nvPr/>
        </p:nvSpPr>
        <p:spPr>
          <a:xfrm>
            <a:off x="7796921" y="1653870"/>
            <a:ext cx="646451" cy="210859"/>
          </a:xfrm>
          <a:prstGeom prst="roundRect">
            <a:avLst>
              <a:gd name="adj" fmla="val 50000"/>
            </a:avLst>
          </a:prstGeom>
          <a:solidFill>
            <a:schemeClr val="tx2">
              <a:lumMod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a:t>labels</a:t>
            </a:r>
          </a:p>
        </p:txBody>
      </p:sp>
      <p:sp>
        <p:nvSpPr>
          <p:cNvPr id="115" name="Rectangle: Rounded Corners 114">
            <a:extLst>
              <a:ext uri="{FF2B5EF4-FFF2-40B4-BE49-F238E27FC236}">
                <a16:creationId xmlns:a16="http://schemas.microsoft.com/office/drawing/2014/main" id="{A27A0C0B-757F-BDEE-1B29-D3A385DD5416}"/>
              </a:ext>
            </a:extLst>
          </p:cNvPr>
          <p:cNvSpPr/>
          <p:nvPr/>
        </p:nvSpPr>
        <p:spPr>
          <a:xfrm>
            <a:off x="7095811" y="1656207"/>
            <a:ext cx="646451" cy="210859"/>
          </a:xfrm>
          <a:prstGeom prst="roundRect">
            <a:avLst>
              <a:gd name="adj" fmla="val 50000"/>
            </a:avLst>
          </a:prstGeom>
          <a:solidFill>
            <a:schemeClr val="tx2">
              <a:lumMod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a:t>taints</a:t>
            </a:r>
          </a:p>
        </p:txBody>
      </p:sp>
      <p:sp>
        <p:nvSpPr>
          <p:cNvPr id="116" name="Rectangle: Rounded Corners 115">
            <a:extLst>
              <a:ext uri="{FF2B5EF4-FFF2-40B4-BE49-F238E27FC236}">
                <a16:creationId xmlns:a16="http://schemas.microsoft.com/office/drawing/2014/main" id="{4C69472B-8D85-37B4-0AA0-BD65522F198A}"/>
              </a:ext>
            </a:extLst>
          </p:cNvPr>
          <p:cNvSpPr/>
          <p:nvPr/>
        </p:nvSpPr>
        <p:spPr>
          <a:xfrm>
            <a:off x="7796921" y="3252926"/>
            <a:ext cx="646451" cy="210859"/>
          </a:xfrm>
          <a:prstGeom prst="roundRect">
            <a:avLst>
              <a:gd name="adj" fmla="val 50000"/>
            </a:avLst>
          </a:prstGeom>
          <a:solidFill>
            <a:schemeClr val="tx2">
              <a:lumMod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a:t>labels</a:t>
            </a:r>
          </a:p>
        </p:txBody>
      </p:sp>
      <p:sp>
        <p:nvSpPr>
          <p:cNvPr id="117" name="Rectangle: Rounded Corners 116">
            <a:extLst>
              <a:ext uri="{FF2B5EF4-FFF2-40B4-BE49-F238E27FC236}">
                <a16:creationId xmlns:a16="http://schemas.microsoft.com/office/drawing/2014/main" id="{31271772-195F-1A28-8BE0-495EEBE72F0C}"/>
              </a:ext>
            </a:extLst>
          </p:cNvPr>
          <p:cNvSpPr/>
          <p:nvPr/>
        </p:nvSpPr>
        <p:spPr>
          <a:xfrm>
            <a:off x="7095811" y="3255262"/>
            <a:ext cx="646451" cy="210859"/>
          </a:xfrm>
          <a:prstGeom prst="roundRect">
            <a:avLst>
              <a:gd name="adj" fmla="val 50000"/>
            </a:avLst>
          </a:prstGeom>
          <a:solidFill>
            <a:schemeClr val="tx2">
              <a:lumMod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a:t>taints</a:t>
            </a:r>
          </a:p>
        </p:txBody>
      </p:sp>
      <p:sp>
        <p:nvSpPr>
          <p:cNvPr id="119" name="TextBox 118">
            <a:extLst>
              <a:ext uri="{FF2B5EF4-FFF2-40B4-BE49-F238E27FC236}">
                <a16:creationId xmlns:a16="http://schemas.microsoft.com/office/drawing/2014/main" id="{1A039A9F-5CCE-FEB4-DD8D-11B798D7D7E5}"/>
              </a:ext>
            </a:extLst>
          </p:cNvPr>
          <p:cNvSpPr txBox="1"/>
          <p:nvPr/>
        </p:nvSpPr>
        <p:spPr>
          <a:xfrm>
            <a:off x="5973700" y="2925548"/>
            <a:ext cx="319318" cy="253916"/>
          </a:xfrm>
          <a:prstGeom prst="rect">
            <a:avLst/>
          </a:prstGeom>
          <a:noFill/>
        </p:spPr>
        <p:txBody>
          <a:bodyPr wrap="none" rtlCol="0">
            <a:spAutoFit/>
          </a:bodyPr>
          <a:lstStyle/>
          <a:p>
            <a:r>
              <a:rPr lang="en-US" sz="1050" dirty="0"/>
              <a:t>…</a:t>
            </a:r>
          </a:p>
        </p:txBody>
      </p:sp>
      <p:sp>
        <p:nvSpPr>
          <p:cNvPr id="120" name="TextBox 119">
            <a:extLst>
              <a:ext uri="{FF2B5EF4-FFF2-40B4-BE49-F238E27FC236}">
                <a16:creationId xmlns:a16="http://schemas.microsoft.com/office/drawing/2014/main" id="{49F25BBA-8B99-F3A9-ADC0-684810171990}"/>
              </a:ext>
            </a:extLst>
          </p:cNvPr>
          <p:cNvSpPr txBox="1"/>
          <p:nvPr/>
        </p:nvSpPr>
        <p:spPr>
          <a:xfrm>
            <a:off x="6007111" y="2148931"/>
            <a:ext cx="319318" cy="253916"/>
          </a:xfrm>
          <a:prstGeom prst="rect">
            <a:avLst/>
          </a:prstGeom>
          <a:noFill/>
        </p:spPr>
        <p:txBody>
          <a:bodyPr wrap="none" rtlCol="0">
            <a:spAutoFit/>
          </a:bodyPr>
          <a:lstStyle/>
          <a:p>
            <a:r>
              <a:rPr lang="en-US" sz="1050" dirty="0"/>
              <a:t>…</a:t>
            </a:r>
          </a:p>
        </p:txBody>
      </p:sp>
      <p:sp>
        <p:nvSpPr>
          <p:cNvPr id="121" name="TextBox 120">
            <a:extLst>
              <a:ext uri="{FF2B5EF4-FFF2-40B4-BE49-F238E27FC236}">
                <a16:creationId xmlns:a16="http://schemas.microsoft.com/office/drawing/2014/main" id="{0B6ACBC0-3B52-FB6C-96C1-529CB77D440F}"/>
              </a:ext>
            </a:extLst>
          </p:cNvPr>
          <p:cNvSpPr txBox="1"/>
          <p:nvPr/>
        </p:nvSpPr>
        <p:spPr>
          <a:xfrm>
            <a:off x="6007111" y="3749846"/>
            <a:ext cx="319318" cy="253916"/>
          </a:xfrm>
          <a:prstGeom prst="rect">
            <a:avLst/>
          </a:prstGeom>
          <a:noFill/>
        </p:spPr>
        <p:txBody>
          <a:bodyPr wrap="none" rtlCol="0">
            <a:spAutoFit/>
          </a:bodyPr>
          <a:lstStyle/>
          <a:p>
            <a:r>
              <a:rPr lang="en-US" sz="1050" dirty="0"/>
              <a:t>…</a:t>
            </a:r>
          </a:p>
        </p:txBody>
      </p:sp>
      <p:cxnSp>
        <p:nvCxnSpPr>
          <p:cNvPr id="138" name="Connector: Elbow 137">
            <a:extLst>
              <a:ext uri="{FF2B5EF4-FFF2-40B4-BE49-F238E27FC236}">
                <a16:creationId xmlns:a16="http://schemas.microsoft.com/office/drawing/2014/main" id="{8FC5130F-B086-37A4-20DD-06B8593858EE}"/>
              </a:ext>
            </a:extLst>
          </p:cNvPr>
          <p:cNvCxnSpPr>
            <a:cxnSpLocks/>
            <a:stCxn id="62" idx="3"/>
            <a:endCxn id="14" idx="1"/>
          </p:cNvCxnSpPr>
          <p:nvPr/>
        </p:nvCxnSpPr>
        <p:spPr>
          <a:xfrm flipV="1">
            <a:off x="3053127" y="2412804"/>
            <a:ext cx="1024169" cy="710804"/>
          </a:xfrm>
          <a:prstGeom prst="bentConnector3">
            <a:avLst>
              <a:gd name="adj1" fmla="val 50000"/>
            </a:avLst>
          </a:prstGeom>
          <a:ln w="28575">
            <a:solidFill>
              <a:schemeClr val="accent6"/>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57" name="TextBox 156">
            <a:extLst>
              <a:ext uri="{FF2B5EF4-FFF2-40B4-BE49-F238E27FC236}">
                <a16:creationId xmlns:a16="http://schemas.microsoft.com/office/drawing/2014/main" id="{173A9201-1902-3DAF-8CD0-5D5862A84FA3}"/>
              </a:ext>
            </a:extLst>
          </p:cNvPr>
          <p:cNvSpPr txBox="1"/>
          <p:nvPr/>
        </p:nvSpPr>
        <p:spPr>
          <a:xfrm>
            <a:off x="7095811" y="4936504"/>
            <a:ext cx="1689886" cy="213585"/>
          </a:xfrm>
          <a:prstGeom prst="rect">
            <a:avLst/>
          </a:prstGeom>
          <a:noFill/>
        </p:spPr>
        <p:txBody>
          <a:bodyPr wrap="none" rtlCol="0">
            <a:spAutoFit/>
          </a:bodyPr>
          <a:lstStyle/>
          <a:p>
            <a:r>
              <a:rPr lang="en-US" sz="788" dirty="0"/>
              <a:t>CRI: Container Runtime Interface</a:t>
            </a:r>
          </a:p>
        </p:txBody>
      </p:sp>
      <p:sp>
        <p:nvSpPr>
          <p:cNvPr id="158" name="Rectangle: Rounded Corners 157">
            <a:extLst>
              <a:ext uri="{FF2B5EF4-FFF2-40B4-BE49-F238E27FC236}">
                <a16:creationId xmlns:a16="http://schemas.microsoft.com/office/drawing/2014/main" id="{F33A347A-19DC-F00E-35CB-C30F80016307}"/>
              </a:ext>
            </a:extLst>
          </p:cNvPr>
          <p:cNvSpPr/>
          <p:nvPr/>
        </p:nvSpPr>
        <p:spPr>
          <a:xfrm>
            <a:off x="6142597" y="1651520"/>
            <a:ext cx="898556" cy="210859"/>
          </a:xfrm>
          <a:prstGeom prst="roundRect">
            <a:avLst>
              <a:gd name="adj" fmla="val 50000"/>
            </a:avLst>
          </a:prstGeom>
          <a:solidFill>
            <a:schemeClr val="tx2">
              <a:lumMod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a:t>tolerations</a:t>
            </a:r>
          </a:p>
        </p:txBody>
      </p:sp>
      <p:sp>
        <p:nvSpPr>
          <p:cNvPr id="159" name="Rectangle: Rounded Corners 158">
            <a:extLst>
              <a:ext uri="{FF2B5EF4-FFF2-40B4-BE49-F238E27FC236}">
                <a16:creationId xmlns:a16="http://schemas.microsoft.com/office/drawing/2014/main" id="{7A68B948-D036-4391-DCAC-CF1307B57D58}"/>
              </a:ext>
            </a:extLst>
          </p:cNvPr>
          <p:cNvSpPr/>
          <p:nvPr/>
        </p:nvSpPr>
        <p:spPr>
          <a:xfrm>
            <a:off x="6132719" y="3255262"/>
            <a:ext cx="898556" cy="210859"/>
          </a:xfrm>
          <a:prstGeom prst="roundRect">
            <a:avLst>
              <a:gd name="adj" fmla="val 50000"/>
            </a:avLst>
          </a:prstGeom>
          <a:solidFill>
            <a:schemeClr val="tx2">
              <a:lumMod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a:t>tolerations</a:t>
            </a:r>
          </a:p>
        </p:txBody>
      </p:sp>
    </p:spTree>
    <p:extLst>
      <p:ext uri="{BB962C8B-B14F-4D97-AF65-F5344CB8AC3E}">
        <p14:creationId xmlns:p14="http://schemas.microsoft.com/office/powerpoint/2010/main" val="1753338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lowchart: Process 5">
            <a:extLst>
              <a:ext uri="{FF2B5EF4-FFF2-40B4-BE49-F238E27FC236}">
                <a16:creationId xmlns:a16="http://schemas.microsoft.com/office/drawing/2014/main" id="{51F2A044-92DC-4F79-AEF0-76986C4BD5FB}"/>
              </a:ext>
            </a:extLst>
          </p:cNvPr>
          <p:cNvSpPr/>
          <p:nvPr/>
        </p:nvSpPr>
        <p:spPr>
          <a:xfrm>
            <a:off x="2057401" y="769578"/>
            <a:ext cx="5434012" cy="4224554"/>
          </a:xfrm>
          <a:prstGeom prst="flowChartProcess">
            <a:avLst/>
          </a:prstGeom>
          <a:solidFill>
            <a:schemeClr val="bg1"/>
          </a:solidFill>
          <a:ln>
            <a:solidFill>
              <a:schemeClr val="tx1"/>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defTabSz="685800">
              <a:buClrTx/>
              <a:defRPr/>
            </a:pPr>
            <a:r>
              <a:rPr lang="en-US" sz="1350" kern="1200">
                <a:solidFill>
                  <a:sysClr val="windowText" lastClr="000000"/>
                </a:solidFill>
                <a:latin typeface="Arial" panose="020B0604020202020204"/>
              </a:rPr>
              <a:t>AKS</a:t>
            </a:r>
          </a:p>
        </p:txBody>
      </p:sp>
      <p:sp>
        <p:nvSpPr>
          <p:cNvPr id="4" name="Cylinder 3">
            <a:extLst>
              <a:ext uri="{FF2B5EF4-FFF2-40B4-BE49-F238E27FC236}">
                <a16:creationId xmlns:a16="http://schemas.microsoft.com/office/drawing/2014/main" id="{258F2AC5-DA29-4EDF-8817-164284F06AF8}"/>
              </a:ext>
            </a:extLst>
          </p:cNvPr>
          <p:cNvSpPr/>
          <p:nvPr/>
        </p:nvSpPr>
        <p:spPr>
          <a:xfrm rot="5400000">
            <a:off x="698531" y="680365"/>
            <a:ext cx="685800" cy="2294585"/>
          </a:xfrm>
          <a:prstGeom prst="ca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defTabSz="685800">
              <a:buClrTx/>
              <a:defRPr/>
            </a:pPr>
            <a:r>
              <a:rPr lang="en-US" sz="1350" kern="1200" dirty="0">
                <a:solidFill>
                  <a:sysClr val="windowText" lastClr="000000"/>
                </a:solidFill>
                <a:latin typeface="Arial" panose="020B0604020202020204"/>
              </a:rPr>
              <a:t>Task A Queue</a:t>
            </a:r>
          </a:p>
        </p:txBody>
      </p:sp>
      <p:sp>
        <p:nvSpPr>
          <p:cNvPr id="5" name="Cylinder 4">
            <a:extLst>
              <a:ext uri="{FF2B5EF4-FFF2-40B4-BE49-F238E27FC236}">
                <a16:creationId xmlns:a16="http://schemas.microsoft.com/office/drawing/2014/main" id="{F9530499-5548-4176-A2D1-446C30CCA653}"/>
              </a:ext>
            </a:extLst>
          </p:cNvPr>
          <p:cNvSpPr/>
          <p:nvPr/>
        </p:nvSpPr>
        <p:spPr>
          <a:xfrm rot="5400000">
            <a:off x="698530" y="1675295"/>
            <a:ext cx="685800" cy="2294585"/>
          </a:xfrm>
          <a:prstGeom prst="ca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defTabSz="685800">
              <a:buClrTx/>
              <a:defRPr/>
            </a:pPr>
            <a:r>
              <a:rPr lang="en-US" sz="1350" kern="1200" dirty="0">
                <a:solidFill>
                  <a:sysClr val="windowText" lastClr="000000"/>
                </a:solidFill>
                <a:latin typeface="Arial" panose="020B0604020202020204"/>
              </a:rPr>
              <a:t>Task B Queue</a:t>
            </a:r>
          </a:p>
        </p:txBody>
      </p:sp>
      <p:sp>
        <p:nvSpPr>
          <p:cNvPr id="7" name="TextBox 6">
            <a:extLst>
              <a:ext uri="{FF2B5EF4-FFF2-40B4-BE49-F238E27FC236}">
                <a16:creationId xmlns:a16="http://schemas.microsoft.com/office/drawing/2014/main" id="{803F3E8A-D7B5-4274-ABC2-142DE0293066}"/>
              </a:ext>
            </a:extLst>
          </p:cNvPr>
          <p:cNvSpPr txBox="1"/>
          <p:nvPr/>
        </p:nvSpPr>
        <p:spPr>
          <a:xfrm rot="5400000">
            <a:off x="775973" y="4351843"/>
            <a:ext cx="530915" cy="507831"/>
          </a:xfrm>
          <a:prstGeom prst="rect">
            <a:avLst/>
          </a:prstGeom>
          <a:noFill/>
        </p:spPr>
        <p:txBody>
          <a:bodyPr wrap="none" rtlCol="0">
            <a:spAutoFit/>
          </a:bodyPr>
          <a:lstStyle/>
          <a:p>
            <a:pPr algn="ctr" defTabSz="685800">
              <a:buClrTx/>
              <a:defRPr/>
            </a:pPr>
            <a:r>
              <a:rPr lang="en-US" sz="2700" kern="1200">
                <a:solidFill>
                  <a:prstClr val="black"/>
                </a:solidFill>
                <a:ea typeface="+mn-ea"/>
                <a:cs typeface="+mn-cs"/>
              </a:rPr>
              <a:t>…</a:t>
            </a:r>
          </a:p>
        </p:txBody>
      </p:sp>
      <p:sp>
        <p:nvSpPr>
          <p:cNvPr id="9" name="Cylinder 8">
            <a:extLst>
              <a:ext uri="{FF2B5EF4-FFF2-40B4-BE49-F238E27FC236}">
                <a16:creationId xmlns:a16="http://schemas.microsoft.com/office/drawing/2014/main" id="{DBF95817-A4C8-4370-980F-27826852F635}"/>
              </a:ext>
            </a:extLst>
          </p:cNvPr>
          <p:cNvSpPr/>
          <p:nvPr/>
        </p:nvSpPr>
        <p:spPr>
          <a:xfrm rot="5400000">
            <a:off x="698529" y="2669468"/>
            <a:ext cx="685800" cy="2294585"/>
          </a:xfrm>
          <a:prstGeom prst="ca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defTabSz="685800">
              <a:buClrTx/>
              <a:defRPr/>
            </a:pPr>
            <a:r>
              <a:rPr lang="en-US" sz="1350" kern="1200" dirty="0">
                <a:solidFill>
                  <a:sysClr val="windowText" lastClr="000000"/>
                </a:solidFill>
                <a:latin typeface="Arial" panose="020B0604020202020204"/>
              </a:rPr>
              <a:t>Task C Queue</a:t>
            </a:r>
          </a:p>
        </p:txBody>
      </p:sp>
      <p:sp>
        <p:nvSpPr>
          <p:cNvPr id="8" name="Flowchart: Process 7">
            <a:extLst>
              <a:ext uri="{FF2B5EF4-FFF2-40B4-BE49-F238E27FC236}">
                <a16:creationId xmlns:a16="http://schemas.microsoft.com/office/drawing/2014/main" id="{21EF16C7-4908-4C56-B94E-C404145CDD9E}"/>
              </a:ext>
            </a:extLst>
          </p:cNvPr>
          <p:cNvSpPr/>
          <p:nvPr/>
        </p:nvSpPr>
        <p:spPr>
          <a:xfrm>
            <a:off x="4057650" y="1484756"/>
            <a:ext cx="2210845" cy="685800"/>
          </a:xfrm>
          <a:prstGeom prst="flowChartProcess">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defTabSz="685800">
              <a:buClrTx/>
              <a:defRPr/>
            </a:pPr>
            <a:r>
              <a:rPr lang="en-US" sz="1350" kern="1200" dirty="0">
                <a:solidFill>
                  <a:sysClr val="windowText" lastClr="000000"/>
                </a:solidFill>
                <a:latin typeface="Arial" panose="020B0604020202020204"/>
              </a:rPr>
              <a:t>A </a:t>
            </a:r>
            <a:r>
              <a:rPr lang="en-US" sz="1350" kern="1200" dirty="0" err="1">
                <a:solidFill>
                  <a:sysClr val="windowText" lastClr="000000"/>
                </a:solidFill>
                <a:latin typeface="Arial" panose="020B0604020202020204"/>
              </a:rPr>
              <a:t>Nodepool</a:t>
            </a:r>
            <a:endParaRPr lang="en-US" sz="1350" kern="1200" dirty="0">
              <a:solidFill>
                <a:sysClr val="windowText" lastClr="000000"/>
              </a:solidFill>
              <a:latin typeface="Arial" panose="020B0604020202020204"/>
            </a:endParaRPr>
          </a:p>
        </p:txBody>
      </p:sp>
      <p:sp>
        <p:nvSpPr>
          <p:cNvPr id="11" name="Flowchart: Process 10">
            <a:extLst>
              <a:ext uri="{FF2B5EF4-FFF2-40B4-BE49-F238E27FC236}">
                <a16:creationId xmlns:a16="http://schemas.microsoft.com/office/drawing/2014/main" id="{7D0AF4AF-5554-4785-8592-4F05A43D471B}"/>
              </a:ext>
            </a:extLst>
          </p:cNvPr>
          <p:cNvSpPr/>
          <p:nvPr/>
        </p:nvSpPr>
        <p:spPr>
          <a:xfrm>
            <a:off x="2700986" y="866888"/>
            <a:ext cx="903365" cy="506272"/>
          </a:xfrm>
          <a:prstGeom prst="flowChartProcess">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defTabSz="685800">
              <a:buClrTx/>
              <a:defRPr/>
            </a:pPr>
            <a:r>
              <a:rPr lang="en-US" sz="1350" kern="1200">
                <a:solidFill>
                  <a:sysClr val="windowText" lastClr="000000"/>
                </a:solidFill>
                <a:latin typeface="Arial" panose="020B0604020202020204"/>
              </a:rPr>
              <a:t>Control Plane</a:t>
            </a:r>
          </a:p>
        </p:txBody>
      </p:sp>
      <p:sp>
        <p:nvSpPr>
          <p:cNvPr id="12" name="Flowchart: Process 11">
            <a:extLst>
              <a:ext uri="{FF2B5EF4-FFF2-40B4-BE49-F238E27FC236}">
                <a16:creationId xmlns:a16="http://schemas.microsoft.com/office/drawing/2014/main" id="{C19AC7BD-DBA4-40D3-BB76-44AA55BDB86B}"/>
              </a:ext>
            </a:extLst>
          </p:cNvPr>
          <p:cNvSpPr/>
          <p:nvPr/>
        </p:nvSpPr>
        <p:spPr>
          <a:xfrm>
            <a:off x="2700986" y="2480453"/>
            <a:ext cx="903365" cy="683511"/>
          </a:xfrm>
          <a:prstGeom prst="flowChartProcess">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defTabSz="685800">
              <a:buClrTx/>
              <a:defRPr/>
            </a:pPr>
            <a:r>
              <a:rPr lang="en-US" sz="1350" kern="1200">
                <a:solidFill>
                  <a:sysClr val="windowText" lastClr="000000"/>
                </a:solidFill>
                <a:latin typeface="Arial" panose="020B0604020202020204"/>
              </a:rPr>
              <a:t>Queue Master</a:t>
            </a:r>
          </a:p>
          <a:p>
            <a:pPr algn="ctr" defTabSz="685800">
              <a:buClrTx/>
              <a:defRPr/>
            </a:pPr>
            <a:r>
              <a:rPr lang="en-US" sz="825" kern="1200">
                <a:solidFill>
                  <a:sysClr val="windowText" lastClr="000000"/>
                </a:solidFill>
                <a:latin typeface="Arial" panose="020B0604020202020204"/>
              </a:rPr>
              <a:t>(single node)</a:t>
            </a:r>
            <a:endParaRPr lang="en-US" sz="1350" kern="1200">
              <a:solidFill>
                <a:sysClr val="windowText" lastClr="000000"/>
              </a:solidFill>
              <a:latin typeface="Arial" panose="020B0604020202020204"/>
            </a:endParaRPr>
          </a:p>
        </p:txBody>
      </p:sp>
      <p:sp>
        <p:nvSpPr>
          <p:cNvPr id="13" name="Flowchart: Process 12">
            <a:extLst>
              <a:ext uri="{FF2B5EF4-FFF2-40B4-BE49-F238E27FC236}">
                <a16:creationId xmlns:a16="http://schemas.microsoft.com/office/drawing/2014/main" id="{C528FDE1-D2E3-4185-95E4-0EB794AA980A}"/>
              </a:ext>
            </a:extLst>
          </p:cNvPr>
          <p:cNvSpPr/>
          <p:nvPr/>
        </p:nvSpPr>
        <p:spPr>
          <a:xfrm>
            <a:off x="4057650" y="2478543"/>
            <a:ext cx="2210845" cy="685800"/>
          </a:xfrm>
          <a:prstGeom prst="flowChartProcess">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defTabSz="685800">
              <a:buClrTx/>
              <a:defRPr/>
            </a:pPr>
            <a:r>
              <a:rPr lang="en-US" sz="1350" kern="1200" dirty="0">
                <a:solidFill>
                  <a:sysClr val="windowText" lastClr="000000"/>
                </a:solidFill>
                <a:latin typeface="Arial" panose="020B0604020202020204"/>
              </a:rPr>
              <a:t>B </a:t>
            </a:r>
            <a:r>
              <a:rPr lang="en-US" sz="1350" kern="1200" dirty="0" err="1">
                <a:solidFill>
                  <a:sysClr val="windowText" lastClr="000000"/>
                </a:solidFill>
                <a:latin typeface="Arial" panose="020B0604020202020204"/>
              </a:rPr>
              <a:t>Nodepool</a:t>
            </a:r>
            <a:endParaRPr lang="en-US" sz="1350" kern="1200" dirty="0">
              <a:solidFill>
                <a:sysClr val="windowText" lastClr="000000"/>
              </a:solidFill>
              <a:latin typeface="Arial" panose="020B0604020202020204"/>
            </a:endParaRPr>
          </a:p>
        </p:txBody>
      </p:sp>
      <p:sp>
        <p:nvSpPr>
          <p:cNvPr id="14" name="Flowchart: Process 13">
            <a:extLst>
              <a:ext uri="{FF2B5EF4-FFF2-40B4-BE49-F238E27FC236}">
                <a16:creationId xmlns:a16="http://schemas.microsoft.com/office/drawing/2014/main" id="{E1CC0ADD-24FF-456E-8F16-491AC2A5E496}"/>
              </a:ext>
            </a:extLst>
          </p:cNvPr>
          <p:cNvSpPr/>
          <p:nvPr/>
        </p:nvSpPr>
        <p:spPr>
          <a:xfrm>
            <a:off x="4057650" y="3473860"/>
            <a:ext cx="2210845" cy="685800"/>
          </a:xfrm>
          <a:prstGeom prst="flowChartProcess">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defTabSz="685800">
              <a:buClrTx/>
              <a:defRPr/>
            </a:pPr>
            <a:r>
              <a:rPr lang="en-US" sz="1350" kern="1200" dirty="0">
                <a:solidFill>
                  <a:sysClr val="windowText" lastClr="000000"/>
                </a:solidFill>
                <a:latin typeface="Arial" panose="020B0604020202020204"/>
              </a:rPr>
              <a:t>C </a:t>
            </a:r>
            <a:r>
              <a:rPr lang="en-US" sz="1350" kern="1200" dirty="0" err="1">
                <a:solidFill>
                  <a:sysClr val="windowText" lastClr="000000"/>
                </a:solidFill>
                <a:latin typeface="Arial" panose="020B0604020202020204"/>
              </a:rPr>
              <a:t>Nodepool</a:t>
            </a:r>
            <a:endParaRPr lang="en-US" sz="1350" kern="1200" dirty="0">
              <a:solidFill>
                <a:sysClr val="windowText" lastClr="000000"/>
              </a:solidFill>
              <a:latin typeface="Arial" panose="020B0604020202020204"/>
            </a:endParaRPr>
          </a:p>
        </p:txBody>
      </p:sp>
      <p:sp>
        <p:nvSpPr>
          <p:cNvPr id="15" name="TextBox 14">
            <a:extLst>
              <a:ext uri="{FF2B5EF4-FFF2-40B4-BE49-F238E27FC236}">
                <a16:creationId xmlns:a16="http://schemas.microsoft.com/office/drawing/2014/main" id="{C96C9363-A632-4112-8B71-BEBD448DFEF5}"/>
              </a:ext>
            </a:extLst>
          </p:cNvPr>
          <p:cNvSpPr txBox="1"/>
          <p:nvPr/>
        </p:nvSpPr>
        <p:spPr>
          <a:xfrm rot="5400000">
            <a:off x="5009195" y="4204921"/>
            <a:ext cx="530915" cy="507831"/>
          </a:xfrm>
          <a:prstGeom prst="rect">
            <a:avLst/>
          </a:prstGeom>
          <a:noFill/>
        </p:spPr>
        <p:txBody>
          <a:bodyPr wrap="none" rtlCol="0">
            <a:spAutoFit/>
          </a:bodyPr>
          <a:lstStyle/>
          <a:p>
            <a:pPr algn="ctr" defTabSz="685800">
              <a:buClrTx/>
              <a:defRPr/>
            </a:pPr>
            <a:r>
              <a:rPr lang="en-US" sz="2700" kern="1200" dirty="0">
                <a:solidFill>
                  <a:prstClr val="black"/>
                </a:solidFill>
                <a:ea typeface="+mn-ea"/>
                <a:cs typeface="+mn-cs"/>
              </a:rPr>
              <a:t>…</a:t>
            </a:r>
          </a:p>
        </p:txBody>
      </p:sp>
      <p:sp>
        <p:nvSpPr>
          <p:cNvPr id="16" name="Flowchart: Process 15">
            <a:extLst>
              <a:ext uri="{FF2B5EF4-FFF2-40B4-BE49-F238E27FC236}">
                <a16:creationId xmlns:a16="http://schemas.microsoft.com/office/drawing/2014/main" id="{3F7BCCC6-EB21-4679-AFFD-D6BB77E867D9}"/>
              </a:ext>
            </a:extLst>
          </p:cNvPr>
          <p:cNvSpPr/>
          <p:nvPr/>
        </p:nvSpPr>
        <p:spPr>
          <a:xfrm>
            <a:off x="4118372" y="1755857"/>
            <a:ext cx="645158" cy="358718"/>
          </a:xfrm>
          <a:prstGeom prst="flowChartProcess">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defTabSz="685800">
              <a:buClrTx/>
              <a:defRPr/>
            </a:pPr>
            <a:r>
              <a:rPr lang="en-US" sz="1350" kern="1200">
                <a:solidFill>
                  <a:sysClr val="windowText" lastClr="000000"/>
                </a:solidFill>
                <a:latin typeface="Arial" panose="020B0604020202020204"/>
              </a:rPr>
              <a:t>Pod</a:t>
            </a:r>
            <a:r>
              <a:rPr lang="en-US" sz="1350" kern="1200" baseline="-25000">
                <a:solidFill>
                  <a:sysClr val="windowText" lastClr="000000"/>
                </a:solidFill>
                <a:latin typeface="Arial" panose="020B0604020202020204"/>
              </a:rPr>
              <a:t>1</a:t>
            </a:r>
          </a:p>
        </p:txBody>
      </p:sp>
      <p:sp>
        <p:nvSpPr>
          <p:cNvPr id="17" name="Flowchart: Process 16">
            <a:extLst>
              <a:ext uri="{FF2B5EF4-FFF2-40B4-BE49-F238E27FC236}">
                <a16:creationId xmlns:a16="http://schemas.microsoft.com/office/drawing/2014/main" id="{19CEAF1B-B421-4645-8197-1D7B287FDE29}"/>
              </a:ext>
            </a:extLst>
          </p:cNvPr>
          <p:cNvSpPr/>
          <p:nvPr/>
        </p:nvSpPr>
        <p:spPr>
          <a:xfrm>
            <a:off x="4118372" y="2742094"/>
            <a:ext cx="645158" cy="358718"/>
          </a:xfrm>
          <a:prstGeom prst="flowChartProcess">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defTabSz="685800">
              <a:buClrTx/>
              <a:defRPr/>
            </a:pPr>
            <a:r>
              <a:rPr lang="en-US" sz="1350" kern="1200">
                <a:solidFill>
                  <a:sysClr val="windowText" lastClr="000000"/>
                </a:solidFill>
                <a:latin typeface="Arial" panose="020B0604020202020204"/>
              </a:rPr>
              <a:t>Pod</a:t>
            </a:r>
            <a:r>
              <a:rPr lang="en-US" sz="1350" kern="1200" baseline="-25000">
                <a:solidFill>
                  <a:sysClr val="windowText" lastClr="000000"/>
                </a:solidFill>
                <a:latin typeface="Arial" panose="020B0604020202020204"/>
              </a:rPr>
              <a:t>1</a:t>
            </a:r>
          </a:p>
        </p:txBody>
      </p:sp>
      <p:sp>
        <p:nvSpPr>
          <p:cNvPr id="18" name="Flowchart: Process 17">
            <a:extLst>
              <a:ext uri="{FF2B5EF4-FFF2-40B4-BE49-F238E27FC236}">
                <a16:creationId xmlns:a16="http://schemas.microsoft.com/office/drawing/2014/main" id="{8BC04208-F2CF-4572-9AA6-57135D61473D}"/>
              </a:ext>
            </a:extLst>
          </p:cNvPr>
          <p:cNvSpPr/>
          <p:nvPr/>
        </p:nvSpPr>
        <p:spPr>
          <a:xfrm>
            <a:off x="4118372" y="3748305"/>
            <a:ext cx="645158" cy="358718"/>
          </a:xfrm>
          <a:prstGeom prst="flowChartProcess">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defTabSz="685800">
              <a:buClrTx/>
              <a:defRPr/>
            </a:pPr>
            <a:r>
              <a:rPr lang="en-US" sz="1350" kern="1200">
                <a:solidFill>
                  <a:sysClr val="windowText" lastClr="000000"/>
                </a:solidFill>
                <a:latin typeface="Arial" panose="020B0604020202020204"/>
              </a:rPr>
              <a:t>Pod</a:t>
            </a:r>
            <a:r>
              <a:rPr lang="en-US" sz="1350" kern="1200" baseline="-25000">
                <a:solidFill>
                  <a:sysClr val="windowText" lastClr="000000"/>
                </a:solidFill>
                <a:latin typeface="Arial" panose="020B0604020202020204"/>
              </a:rPr>
              <a:t>1</a:t>
            </a:r>
          </a:p>
        </p:txBody>
      </p:sp>
      <p:cxnSp>
        <p:nvCxnSpPr>
          <p:cNvPr id="20" name="Connector: Elbow 19">
            <a:extLst>
              <a:ext uri="{FF2B5EF4-FFF2-40B4-BE49-F238E27FC236}">
                <a16:creationId xmlns:a16="http://schemas.microsoft.com/office/drawing/2014/main" id="{3BEEF610-47A5-452F-B187-EAB4436EDFC3}"/>
              </a:ext>
            </a:extLst>
          </p:cNvPr>
          <p:cNvCxnSpPr>
            <a:cxnSpLocks/>
            <a:stCxn id="4" idx="1"/>
            <a:endCxn id="12" idx="1"/>
          </p:cNvCxnSpPr>
          <p:nvPr/>
        </p:nvCxnSpPr>
        <p:spPr>
          <a:xfrm>
            <a:off x="2188724" y="1827657"/>
            <a:ext cx="512263" cy="994551"/>
          </a:xfrm>
          <a:prstGeom prst="bentConnector3">
            <a:avLst>
              <a:gd name="adj1" fmla="val 5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onnector: Elbow 22">
            <a:extLst>
              <a:ext uri="{FF2B5EF4-FFF2-40B4-BE49-F238E27FC236}">
                <a16:creationId xmlns:a16="http://schemas.microsoft.com/office/drawing/2014/main" id="{1678173D-81FD-4170-A8DF-367ACAAE7790}"/>
              </a:ext>
            </a:extLst>
          </p:cNvPr>
          <p:cNvCxnSpPr>
            <a:cxnSpLocks/>
            <a:stCxn id="9" idx="1"/>
            <a:endCxn id="12" idx="1"/>
          </p:cNvCxnSpPr>
          <p:nvPr/>
        </p:nvCxnSpPr>
        <p:spPr>
          <a:xfrm flipV="1">
            <a:off x="2188723" y="2822208"/>
            <a:ext cx="512264" cy="994553"/>
          </a:xfrm>
          <a:prstGeom prst="bentConnector3">
            <a:avLst>
              <a:gd name="adj1" fmla="val 5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7DF462C3-458A-4391-88B6-A5975034DA72}"/>
              </a:ext>
            </a:extLst>
          </p:cNvPr>
          <p:cNvCxnSpPr>
            <a:cxnSpLocks/>
            <a:stCxn id="12" idx="3"/>
            <a:endCxn id="8" idx="1"/>
          </p:cNvCxnSpPr>
          <p:nvPr/>
        </p:nvCxnSpPr>
        <p:spPr>
          <a:xfrm flipV="1">
            <a:off x="3604351" y="1827657"/>
            <a:ext cx="453299" cy="994552"/>
          </a:xfrm>
          <a:prstGeom prst="bentConnector3">
            <a:avLst>
              <a:gd name="adj1" fmla="val 50000"/>
            </a:avLst>
          </a:prstGeom>
          <a:ln w="38100">
            <a:solidFill>
              <a:schemeClr val="tx1"/>
            </a:solidFill>
            <a:prstDash val="sys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949BA765-472A-4310-80F5-AFB344E203A8}"/>
              </a:ext>
            </a:extLst>
          </p:cNvPr>
          <p:cNvCxnSpPr>
            <a:cxnSpLocks/>
            <a:stCxn id="12" idx="3"/>
            <a:endCxn id="14" idx="1"/>
          </p:cNvCxnSpPr>
          <p:nvPr/>
        </p:nvCxnSpPr>
        <p:spPr>
          <a:xfrm>
            <a:off x="3604351" y="2822208"/>
            <a:ext cx="453299" cy="994552"/>
          </a:xfrm>
          <a:prstGeom prst="bentConnector3">
            <a:avLst>
              <a:gd name="adj1" fmla="val 50000"/>
            </a:avLst>
          </a:prstGeom>
          <a:ln w="38100">
            <a:solidFill>
              <a:schemeClr val="tx1"/>
            </a:solidFill>
            <a:prstDash val="sys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441F9990-6A7B-4F6B-841B-80FD0AF85471}"/>
              </a:ext>
            </a:extLst>
          </p:cNvPr>
          <p:cNvCxnSpPr>
            <a:cxnSpLocks/>
            <a:stCxn id="5" idx="1"/>
            <a:endCxn id="12" idx="1"/>
          </p:cNvCxnSpPr>
          <p:nvPr/>
        </p:nvCxnSpPr>
        <p:spPr>
          <a:xfrm flipV="1">
            <a:off x="2188723" y="2822208"/>
            <a:ext cx="512264" cy="3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E9C92B0D-0BB5-4140-91C9-8F35798B2C50}"/>
              </a:ext>
            </a:extLst>
          </p:cNvPr>
          <p:cNvCxnSpPr>
            <a:cxnSpLocks/>
            <a:stCxn id="12" idx="3"/>
            <a:endCxn id="13" idx="1"/>
          </p:cNvCxnSpPr>
          <p:nvPr/>
        </p:nvCxnSpPr>
        <p:spPr>
          <a:xfrm flipV="1">
            <a:off x="3604351" y="2821443"/>
            <a:ext cx="453299" cy="765"/>
          </a:xfrm>
          <a:prstGeom prst="straightConnector1">
            <a:avLst/>
          </a:prstGeom>
          <a:ln w="38100">
            <a:solidFill>
              <a:schemeClr val="tx1"/>
            </a:solidFill>
            <a:prstDash val="sys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D0D7597C-691F-48BC-A48C-1356EDD59DF2}"/>
              </a:ext>
            </a:extLst>
          </p:cNvPr>
          <p:cNvCxnSpPr>
            <a:cxnSpLocks/>
            <a:stCxn id="11" idx="2"/>
            <a:endCxn id="12" idx="0"/>
          </p:cNvCxnSpPr>
          <p:nvPr/>
        </p:nvCxnSpPr>
        <p:spPr>
          <a:xfrm>
            <a:off x="3152669" y="1373160"/>
            <a:ext cx="0" cy="1107293"/>
          </a:xfrm>
          <a:prstGeom prst="straightConnector1">
            <a:avLst/>
          </a:prstGeom>
          <a:ln w="38100">
            <a:solidFill>
              <a:schemeClr val="tx1"/>
            </a:solidFill>
            <a:prstDash val="sys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9" name="Connector: Elbow 58">
            <a:extLst>
              <a:ext uri="{FF2B5EF4-FFF2-40B4-BE49-F238E27FC236}">
                <a16:creationId xmlns:a16="http://schemas.microsoft.com/office/drawing/2014/main" id="{BB9F3E21-91DC-493F-8EC8-BD91F78573A9}"/>
              </a:ext>
            </a:extLst>
          </p:cNvPr>
          <p:cNvCxnSpPr>
            <a:cxnSpLocks/>
            <a:stCxn id="11" idx="3"/>
            <a:endCxn id="8" idx="3"/>
          </p:cNvCxnSpPr>
          <p:nvPr/>
        </p:nvCxnSpPr>
        <p:spPr>
          <a:xfrm>
            <a:off x="3604351" y="1120024"/>
            <a:ext cx="2664144" cy="707633"/>
          </a:xfrm>
          <a:prstGeom prst="bentConnector3">
            <a:avLst>
              <a:gd name="adj1" fmla="val 106435"/>
            </a:avLst>
          </a:prstGeom>
          <a:ln w="38100">
            <a:solidFill>
              <a:schemeClr val="tx1"/>
            </a:solidFill>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4" name="Connector: Elbow 63">
            <a:extLst>
              <a:ext uri="{FF2B5EF4-FFF2-40B4-BE49-F238E27FC236}">
                <a16:creationId xmlns:a16="http://schemas.microsoft.com/office/drawing/2014/main" id="{26BBFD81-2ED3-4BAB-9CDC-200905B1301E}"/>
              </a:ext>
            </a:extLst>
          </p:cNvPr>
          <p:cNvCxnSpPr>
            <a:cxnSpLocks/>
            <a:stCxn id="11" idx="3"/>
            <a:endCxn id="13" idx="3"/>
          </p:cNvCxnSpPr>
          <p:nvPr/>
        </p:nvCxnSpPr>
        <p:spPr>
          <a:xfrm>
            <a:off x="3604351" y="1120024"/>
            <a:ext cx="2664144" cy="1701419"/>
          </a:xfrm>
          <a:prstGeom prst="bentConnector3">
            <a:avLst>
              <a:gd name="adj1" fmla="val 106435"/>
            </a:avLst>
          </a:prstGeom>
          <a:ln w="38100">
            <a:solidFill>
              <a:schemeClr val="tx1"/>
            </a:solidFill>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7" name="Connector: Elbow 66">
            <a:extLst>
              <a:ext uri="{FF2B5EF4-FFF2-40B4-BE49-F238E27FC236}">
                <a16:creationId xmlns:a16="http://schemas.microsoft.com/office/drawing/2014/main" id="{4C0CCF84-A9BE-45E2-A566-BAB53B7B202B}"/>
              </a:ext>
            </a:extLst>
          </p:cNvPr>
          <p:cNvCxnSpPr>
            <a:cxnSpLocks/>
            <a:stCxn id="14" idx="3"/>
            <a:endCxn id="11" idx="3"/>
          </p:cNvCxnSpPr>
          <p:nvPr/>
        </p:nvCxnSpPr>
        <p:spPr>
          <a:xfrm flipH="1" flipV="1">
            <a:off x="3604351" y="1120024"/>
            <a:ext cx="2664144" cy="2696736"/>
          </a:xfrm>
          <a:prstGeom prst="bentConnector3">
            <a:avLst>
              <a:gd name="adj1" fmla="val -6435"/>
            </a:avLst>
          </a:prstGeom>
          <a:ln w="38100">
            <a:solidFill>
              <a:schemeClr val="tx1"/>
            </a:solidFill>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F6A578AC-107F-4511-9435-84D0A80C478D}"/>
              </a:ext>
            </a:extLst>
          </p:cNvPr>
          <p:cNvSpPr txBox="1"/>
          <p:nvPr/>
        </p:nvSpPr>
        <p:spPr>
          <a:xfrm rot="16200000">
            <a:off x="2505260" y="1801276"/>
            <a:ext cx="1087067" cy="230832"/>
          </a:xfrm>
          <a:prstGeom prst="rect">
            <a:avLst/>
          </a:prstGeom>
          <a:noFill/>
        </p:spPr>
        <p:txBody>
          <a:bodyPr wrap="square">
            <a:spAutoFit/>
          </a:bodyPr>
          <a:lstStyle/>
          <a:p>
            <a:pPr algn="ctr" defTabSz="685800">
              <a:buClrTx/>
              <a:defRPr/>
            </a:pPr>
            <a:r>
              <a:rPr lang="en-US" sz="900" kern="1200" dirty="0">
                <a:solidFill>
                  <a:sysClr val="windowText" lastClr="000000"/>
                </a:solidFill>
                <a:ea typeface="+mn-ea"/>
                <a:cs typeface="+mn-cs"/>
              </a:rPr>
              <a:t>Request Pods</a:t>
            </a:r>
          </a:p>
        </p:txBody>
      </p:sp>
      <p:sp>
        <p:nvSpPr>
          <p:cNvPr id="71" name="TextBox 70">
            <a:extLst>
              <a:ext uri="{FF2B5EF4-FFF2-40B4-BE49-F238E27FC236}">
                <a16:creationId xmlns:a16="http://schemas.microsoft.com/office/drawing/2014/main" id="{BF1A68ED-1B22-491D-9B98-2EC191AFD654}"/>
              </a:ext>
            </a:extLst>
          </p:cNvPr>
          <p:cNvSpPr txBox="1"/>
          <p:nvPr/>
        </p:nvSpPr>
        <p:spPr>
          <a:xfrm rot="16200000">
            <a:off x="3249295" y="1929909"/>
            <a:ext cx="786797" cy="369332"/>
          </a:xfrm>
          <a:prstGeom prst="rect">
            <a:avLst/>
          </a:prstGeom>
          <a:noFill/>
        </p:spPr>
        <p:txBody>
          <a:bodyPr wrap="square">
            <a:spAutoFit/>
          </a:bodyPr>
          <a:lstStyle/>
          <a:p>
            <a:pPr algn="ctr" defTabSz="685800">
              <a:buClrTx/>
              <a:defRPr/>
            </a:pPr>
            <a:r>
              <a:rPr lang="en-US" sz="900" kern="1200">
                <a:solidFill>
                  <a:sysClr val="windowText" lastClr="000000"/>
                </a:solidFill>
                <a:ea typeface="+mn-ea"/>
                <a:cs typeface="+mn-cs"/>
              </a:rPr>
              <a:t>Send Task Information</a:t>
            </a:r>
          </a:p>
        </p:txBody>
      </p:sp>
      <p:sp>
        <p:nvSpPr>
          <p:cNvPr id="73" name="TextBox 72">
            <a:extLst>
              <a:ext uri="{FF2B5EF4-FFF2-40B4-BE49-F238E27FC236}">
                <a16:creationId xmlns:a16="http://schemas.microsoft.com/office/drawing/2014/main" id="{3EAF44DB-BAA5-4830-A58F-976642311FF2}"/>
              </a:ext>
            </a:extLst>
          </p:cNvPr>
          <p:cNvSpPr txBox="1"/>
          <p:nvPr/>
        </p:nvSpPr>
        <p:spPr>
          <a:xfrm>
            <a:off x="3656555" y="877179"/>
            <a:ext cx="2210845" cy="230832"/>
          </a:xfrm>
          <a:prstGeom prst="rect">
            <a:avLst/>
          </a:prstGeom>
          <a:noFill/>
        </p:spPr>
        <p:txBody>
          <a:bodyPr wrap="square">
            <a:spAutoFit/>
          </a:bodyPr>
          <a:lstStyle/>
          <a:p>
            <a:pPr algn="ctr" defTabSz="685800">
              <a:buClrTx/>
              <a:defRPr/>
            </a:pPr>
            <a:r>
              <a:rPr lang="en-US" sz="900" kern="1200" dirty="0">
                <a:solidFill>
                  <a:sysClr val="windowText" lastClr="000000"/>
                </a:solidFill>
                <a:ea typeface="+mn-ea"/>
                <a:cs typeface="+mn-cs"/>
              </a:rPr>
              <a:t>Provision Pods (or Remove Dead Pods)</a:t>
            </a:r>
          </a:p>
        </p:txBody>
      </p:sp>
      <p:sp>
        <p:nvSpPr>
          <p:cNvPr id="38" name="Cylinder 37">
            <a:extLst>
              <a:ext uri="{FF2B5EF4-FFF2-40B4-BE49-F238E27FC236}">
                <a16:creationId xmlns:a16="http://schemas.microsoft.com/office/drawing/2014/main" id="{A5E970A2-485E-436F-9EEF-6259D409649C}"/>
              </a:ext>
            </a:extLst>
          </p:cNvPr>
          <p:cNvSpPr/>
          <p:nvPr/>
        </p:nvSpPr>
        <p:spPr>
          <a:xfrm rot="16200000">
            <a:off x="7986950" y="894442"/>
            <a:ext cx="685800" cy="1866431"/>
          </a:xfrm>
          <a:prstGeom prst="ca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defTabSz="685800">
              <a:buClrTx/>
              <a:defRPr/>
            </a:pPr>
            <a:r>
              <a:rPr lang="en-US" sz="1350" kern="1200" dirty="0">
                <a:solidFill>
                  <a:sysClr val="windowText" lastClr="000000"/>
                </a:solidFill>
                <a:latin typeface="Arial" panose="020B0604020202020204"/>
              </a:rPr>
              <a:t>Active Queue</a:t>
            </a:r>
          </a:p>
        </p:txBody>
      </p:sp>
      <p:sp>
        <p:nvSpPr>
          <p:cNvPr id="39" name="Cylinder 38">
            <a:extLst>
              <a:ext uri="{FF2B5EF4-FFF2-40B4-BE49-F238E27FC236}">
                <a16:creationId xmlns:a16="http://schemas.microsoft.com/office/drawing/2014/main" id="{ADACFC90-F089-40FE-9AA2-8BBC5D5F0884}"/>
              </a:ext>
            </a:extLst>
          </p:cNvPr>
          <p:cNvSpPr/>
          <p:nvPr/>
        </p:nvSpPr>
        <p:spPr>
          <a:xfrm rot="16200000">
            <a:off x="7986950" y="1887848"/>
            <a:ext cx="685800" cy="1866431"/>
          </a:xfrm>
          <a:prstGeom prst="ca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defTabSz="685800">
              <a:buClrTx/>
              <a:defRPr/>
            </a:pPr>
            <a:r>
              <a:rPr lang="en-US" sz="1350" kern="1200" dirty="0">
                <a:solidFill>
                  <a:sysClr val="windowText" lastClr="000000"/>
                </a:solidFill>
                <a:latin typeface="Arial" panose="020B0604020202020204"/>
              </a:rPr>
              <a:t>Finished Queue</a:t>
            </a:r>
          </a:p>
        </p:txBody>
      </p:sp>
      <p:cxnSp>
        <p:nvCxnSpPr>
          <p:cNvPr id="46" name="Connector: Elbow 45">
            <a:extLst>
              <a:ext uri="{FF2B5EF4-FFF2-40B4-BE49-F238E27FC236}">
                <a16:creationId xmlns:a16="http://schemas.microsoft.com/office/drawing/2014/main" id="{D9F55780-40D9-4745-BC8E-D3E20E8E19EB}"/>
              </a:ext>
            </a:extLst>
          </p:cNvPr>
          <p:cNvCxnSpPr>
            <a:cxnSpLocks/>
            <a:stCxn id="12" idx="2"/>
            <a:endCxn id="38" idx="1"/>
          </p:cNvCxnSpPr>
          <p:nvPr/>
        </p:nvCxnSpPr>
        <p:spPr>
          <a:xfrm rot="5400000" flipH="1" flipV="1">
            <a:off x="4606498" y="373827"/>
            <a:ext cx="1336307" cy="4243967"/>
          </a:xfrm>
          <a:prstGeom prst="bentConnector4">
            <a:avLst>
              <a:gd name="adj1" fmla="val -125806"/>
              <a:gd name="adj2" fmla="val 89882"/>
            </a:avLst>
          </a:prstGeom>
          <a:ln w="38100">
            <a:solidFill>
              <a:schemeClr val="tx1"/>
            </a:solidFill>
            <a:prstDash val="sys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1" name="Connector: Elbow 50">
            <a:extLst>
              <a:ext uri="{FF2B5EF4-FFF2-40B4-BE49-F238E27FC236}">
                <a16:creationId xmlns:a16="http://schemas.microsoft.com/office/drawing/2014/main" id="{9F012B8F-7CA8-4339-87DA-4ED71A94E756}"/>
              </a:ext>
            </a:extLst>
          </p:cNvPr>
          <p:cNvCxnSpPr>
            <a:cxnSpLocks/>
            <a:stCxn id="12" idx="2"/>
            <a:endCxn id="39" idx="1"/>
          </p:cNvCxnSpPr>
          <p:nvPr/>
        </p:nvCxnSpPr>
        <p:spPr>
          <a:xfrm rot="5400000" flipH="1" flipV="1">
            <a:off x="5103202" y="870530"/>
            <a:ext cx="342900" cy="4243967"/>
          </a:xfrm>
          <a:prstGeom prst="bentConnector4">
            <a:avLst>
              <a:gd name="adj1" fmla="val -491667"/>
              <a:gd name="adj2" fmla="val 89994"/>
            </a:avLst>
          </a:prstGeom>
          <a:ln w="38100">
            <a:solidFill>
              <a:schemeClr val="tx1"/>
            </a:solidFill>
            <a:prstDash val="sys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458B35EF-E9E5-4702-9C28-921ED15A6EC7}"/>
              </a:ext>
            </a:extLst>
          </p:cNvPr>
          <p:cNvSpPr txBox="1"/>
          <p:nvPr/>
        </p:nvSpPr>
        <p:spPr>
          <a:xfrm rot="16200000">
            <a:off x="2277425" y="4035757"/>
            <a:ext cx="1505306" cy="230832"/>
          </a:xfrm>
          <a:prstGeom prst="rect">
            <a:avLst/>
          </a:prstGeom>
          <a:noFill/>
        </p:spPr>
        <p:txBody>
          <a:bodyPr wrap="square">
            <a:spAutoFit/>
          </a:bodyPr>
          <a:lstStyle/>
          <a:p>
            <a:pPr algn="ctr" defTabSz="685800">
              <a:buClrTx/>
              <a:defRPr/>
            </a:pPr>
            <a:r>
              <a:rPr lang="en-US" sz="900" kern="1200" dirty="0">
                <a:solidFill>
                  <a:sysClr val="windowText" lastClr="000000"/>
                </a:solidFill>
                <a:ea typeface="+mn-ea"/>
                <a:cs typeface="+mn-cs"/>
              </a:rPr>
              <a:t>Update Status Queues</a:t>
            </a:r>
          </a:p>
        </p:txBody>
      </p:sp>
      <p:sp>
        <p:nvSpPr>
          <p:cNvPr id="60" name="Flowchart: Process 59">
            <a:extLst>
              <a:ext uri="{FF2B5EF4-FFF2-40B4-BE49-F238E27FC236}">
                <a16:creationId xmlns:a16="http://schemas.microsoft.com/office/drawing/2014/main" id="{92EE371C-02A1-4794-9184-98850CA732F9}"/>
              </a:ext>
            </a:extLst>
          </p:cNvPr>
          <p:cNvSpPr/>
          <p:nvPr/>
        </p:nvSpPr>
        <p:spPr>
          <a:xfrm>
            <a:off x="5170699" y="1751734"/>
            <a:ext cx="645158" cy="358718"/>
          </a:xfrm>
          <a:prstGeom prst="flowChartProcess">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defTabSz="685800">
              <a:buClrTx/>
              <a:defRPr/>
            </a:pPr>
            <a:r>
              <a:rPr lang="en-US" sz="1350" kern="1200" dirty="0">
                <a:solidFill>
                  <a:sysClr val="windowText" lastClr="000000"/>
                </a:solidFill>
                <a:latin typeface="Arial" panose="020B0604020202020204"/>
              </a:rPr>
              <a:t>Pod</a:t>
            </a:r>
            <a:r>
              <a:rPr lang="en-US" sz="1050" baseline="-25000" dirty="0">
                <a:solidFill>
                  <a:sysClr val="windowText" lastClr="000000"/>
                </a:solidFill>
                <a:latin typeface="Arial" panose="020B0604020202020204"/>
              </a:rPr>
              <a:t>n</a:t>
            </a:r>
            <a:endParaRPr lang="en-US" sz="1350" kern="1200" baseline="-25000" dirty="0">
              <a:solidFill>
                <a:sysClr val="windowText" lastClr="000000"/>
              </a:solidFill>
              <a:latin typeface="Arial" panose="020B0604020202020204"/>
            </a:endParaRPr>
          </a:p>
        </p:txBody>
      </p:sp>
      <p:sp>
        <p:nvSpPr>
          <p:cNvPr id="61" name="Flowchart: Process 60">
            <a:extLst>
              <a:ext uri="{FF2B5EF4-FFF2-40B4-BE49-F238E27FC236}">
                <a16:creationId xmlns:a16="http://schemas.microsoft.com/office/drawing/2014/main" id="{3E58CE82-AC77-4CB4-A797-20C80574A445}"/>
              </a:ext>
            </a:extLst>
          </p:cNvPr>
          <p:cNvSpPr/>
          <p:nvPr/>
        </p:nvSpPr>
        <p:spPr>
          <a:xfrm>
            <a:off x="5170699" y="2737971"/>
            <a:ext cx="645158" cy="358718"/>
          </a:xfrm>
          <a:prstGeom prst="flowChartProcess">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defTabSz="685800">
              <a:buClrTx/>
              <a:defRPr/>
            </a:pPr>
            <a:r>
              <a:rPr lang="en-US" sz="1350" kern="1200" dirty="0" err="1">
                <a:solidFill>
                  <a:sysClr val="windowText" lastClr="000000"/>
                </a:solidFill>
                <a:latin typeface="Arial" panose="020B0604020202020204"/>
              </a:rPr>
              <a:t>Pod</a:t>
            </a:r>
            <a:r>
              <a:rPr lang="en-US" sz="1350" kern="1200" baseline="-25000" dirty="0" err="1">
                <a:solidFill>
                  <a:sysClr val="windowText" lastClr="000000"/>
                </a:solidFill>
                <a:latin typeface="Arial" panose="020B0604020202020204"/>
              </a:rPr>
              <a:t>n</a:t>
            </a:r>
            <a:endParaRPr lang="en-US" sz="1350" kern="1200" baseline="-25000" dirty="0">
              <a:solidFill>
                <a:sysClr val="windowText" lastClr="000000"/>
              </a:solidFill>
              <a:latin typeface="Arial" panose="020B0604020202020204"/>
            </a:endParaRPr>
          </a:p>
        </p:txBody>
      </p:sp>
      <p:sp>
        <p:nvSpPr>
          <p:cNvPr id="62" name="Flowchart: Process 61">
            <a:extLst>
              <a:ext uri="{FF2B5EF4-FFF2-40B4-BE49-F238E27FC236}">
                <a16:creationId xmlns:a16="http://schemas.microsoft.com/office/drawing/2014/main" id="{C2702190-161A-4B84-91E8-99E4E533888A}"/>
              </a:ext>
            </a:extLst>
          </p:cNvPr>
          <p:cNvSpPr/>
          <p:nvPr/>
        </p:nvSpPr>
        <p:spPr>
          <a:xfrm>
            <a:off x="5170699" y="3744181"/>
            <a:ext cx="645158" cy="358718"/>
          </a:xfrm>
          <a:prstGeom prst="flowChartProcess">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defTabSz="685800">
              <a:buClrTx/>
              <a:defRPr/>
            </a:pPr>
            <a:r>
              <a:rPr lang="en-US" sz="1350" kern="1200" dirty="0" err="1">
                <a:solidFill>
                  <a:sysClr val="windowText" lastClr="000000"/>
                </a:solidFill>
                <a:latin typeface="Arial" panose="020B0604020202020204"/>
              </a:rPr>
              <a:t>Pod</a:t>
            </a:r>
            <a:r>
              <a:rPr lang="en-US" sz="1350" kern="1200" baseline="-25000" dirty="0" err="1">
                <a:solidFill>
                  <a:sysClr val="windowText" lastClr="000000"/>
                </a:solidFill>
                <a:latin typeface="Arial" panose="020B0604020202020204"/>
              </a:rPr>
              <a:t>n</a:t>
            </a:r>
            <a:endParaRPr lang="en-US" sz="1350" kern="1200" baseline="-25000" dirty="0">
              <a:solidFill>
                <a:sysClr val="windowText" lastClr="000000"/>
              </a:solidFill>
              <a:latin typeface="Arial" panose="020B0604020202020204"/>
            </a:endParaRPr>
          </a:p>
        </p:txBody>
      </p:sp>
      <p:sp>
        <p:nvSpPr>
          <p:cNvPr id="63" name="TextBox 62">
            <a:extLst>
              <a:ext uri="{FF2B5EF4-FFF2-40B4-BE49-F238E27FC236}">
                <a16:creationId xmlns:a16="http://schemas.microsoft.com/office/drawing/2014/main" id="{689B5C04-88EE-4214-9B86-425978164AAA}"/>
              </a:ext>
            </a:extLst>
          </p:cNvPr>
          <p:cNvSpPr txBox="1"/>
          <p:nvPr/>
        </p:nvSpPr>
        <p:spPr>
          <a:xfrm>
            <a:off x="4707381" y="3618151"/>
            <a:ext cx="530915" cy="507831"/>
          </a:xfrm>
          <a:prstGeom prst="rect">
            <a:avLst/>
          </a:prstGeom>
          <a:noFill/>
        </p:spPr>
        <p:txBody>
          <a:bodyPr wrap="none" rtlCol="0">
            <a:spAutoFit/>
          </a:bodyPr>
          <a:lstStyle/>
          <a:p>
            <a:pPr algn="ctr" defTabSz="685800">
              <a:buClrTx/>
              <a:defRPr/>
            </a:pPr>
            <a:r>
              <a:rPr lang="en-US" sz="2700" kern="1200" dirty="0">
                <a:solidFill>
                  <a:prstClr val="black"/>
                </a:solidFill>
                <a:ea typeface="+mn-ea"/>
                <a:cs typeface="+mn-cs"/>
              </a:rPr>
              <a:t>…</a:t>
            </a:r>
          </a:p>
        </p:txBody>
      </p:sp>
      <p:sp>
        <p:nvSpPr>
          <p:cNvPr id="65" name="TextBox 64">
            <a:extLst>
              <a:ext uri="{FF2B5EF4-FFF2-40B4-BE49-F238E27FC236}">
                <a16:creationId xmlns:a16="http://schemas.microsoft.com/office/drawing/2014/main" id="{2FA303CC-8BC5-45B1-B76D-E5FE6EE58461}"/>
              </a:ext>
            </a:extLst>
          </p:cNvPr>
          <p:cNvSpPr txBox="1"/>
          <p:nvPr/>
        </p:nvSpPr>
        <p:spPr>
          <a:xfrm>
            <a:off x="4701657" y="2616064"/>
            <a:ext cx="530915" cy="507831"/>
          </a:xfrm>
          <a:prstGeom prst="rect">
            <a:avLst/>
          </a:prstGeom>
          <a:noFill/>
        </p:spPr>
        <p:txBody>
          <a:bodyPr wrap="none" rtlCol="0">
            <a:spAutoFit/>
          </a:bodyPr>
          <a:lstStyle/>
          <a:p>
            <a:pPr algn="ctr" defTabSz="685800">
              <a:buClrTx/>
              <a:defRPr/>
            </a:pPr>
            <a:r>
              <a:rPr lang="en-US" sz="2700" kern="1200" dirty="0">
                <a:solidFill>
                  <a:prstClr val="black"/>
                </a:solidFill>
                <a:ea typeface="+mn-ea"/>
                <a:cs typeface="+mn-cs"/>
              </a:rPr>
              <a:t>…</a:t>
            </a:r>
          </a:p>
        </p:txBody>
      </p:sp>
      <p:sp>
        <p:nvSpPr>
          <p:cNvPr id="66" name="TextBox 65">
            <a:extLst>
              <a:ext uri="{FF2B5EF4-FFF2-40B4-BE49-F238E27FC236}">
                <a16:creationId xmlns:a16="http://schemas.microsoft.com/office/drawing/2014/main" id="{17966F98-79C9-450F-A006-EC13781CF937}"/>
              </a:ext>
            </a:extLst>
          </p:cNvPr>
          <p:cNvSpPr txBox="1"/>
          <p:nvPr/>
        </p:nvSpPr>
        <p:spPr>
          <a:xfrm>
            <a:off x="4701657" y="1632865"/>
            <a:ext cx="530915" cy="507831"/>
          </a:xfrm>
          <a:prstGeom prst="rect">
            <a:avLst/>
          </a:prstGeom>
          <a:noFill/>
        </p:spPr>
        <p:txBody>
          <a:bodyPr wrap="none" rtlCol="0">
            <a:spAutoFit/>
          </a:bodyPr>
          <a:lstStyle/>
          <a:p>
            <a:pPr algn="ctr" defTabSz="685800">
              <a:buClrTx/>
              <a:defRPr/>
            </a:pPr>
            <a:r>
              <a:rPr lang="en-US" sz="2700" kern="1200" dirty="0">
                <a:solidFill>
                  <a:prstClr val="black"/>
                </a:solidFill>
                <a:ea typeface="+mn-ea"/>
                <a:cs typeface="+mn-cs"/>
              </a:rPr>
              <a:t>…</a:t>
            </a:r>
          </a:p>
        </p:txBody>
      </p:sp>
      <p:sp>
        <p:nvSpPr>
          <p:cNvPr id="42" name="Title 1">
            <a:extLst>
              <a:ext uri="{FF2B5EF4-FFF2-40B4-BE49-F238E27FC236}">
                <a16:creationId xmlns:a16="http://schemas.microsoft.com/office/drawing/2014/main" id="{66AD7EAB-E066-474F-A8AD-7F2E1AD09552}"/>
              </a:ext>
            </a:extLst>
          </p:cNvPr>
          <p:cNvSpPr txBox="1">
            <a:spLocks/>
          </p:cNvSpPr>
          <p:nvPr/>
        </p:nvSpPr>
        <p:spPr>
          <a:xfrm>
            <a:off x="128188" y="38109"/>
            <a:ext cx="8625525" cy="687611"/>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R="0" lvl="0" algn="ctr" rtl="0" eaLnBrk="1" hangingPunct="1">
              <a:lnSpc>
                <a:spcPct val="100000"/>
              </a:lnSpc>
              <a:spcBef>
                <a:spcPts val="0"/>
              </a:spcBef>
              <a:spcAft>
                <a:spcPts val="0"/>
              </a:spcAft>
              <a:buClr>
                <a:schemeClr val="dk2"/>
              </a:buClr>
              <a:buSzPts val="3000"/>
              <a:buFont typeface="Raleway"/>
              <a:buNone/>
              <a:defRPr sz="3000" b="1" i="0" u="none" strike="noStrike" cap="none" baseline="0">
                <a:solidFill>
                  <a:schemeClr val="bg1"/>
                </a:solidFill>
                <a:latin typeface="Raleway"/>
                <a:ea typeface="Raleway"/>
                <a:cs typeface="Raleway"/>
                <a:sym typeface="Raleway"/>
              </a:defRPr>
            </a:lvl1pPr>
            <a:lvl2pPr marR="0" lvl="1" algn="l" rtl="0" eaLnBrk="1" hangingPunct="1">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2pPr>
            <a:lvl3pPr marR="0" lvl="2" algn="l" rtl="0" eaLnBrk="1" hangingPunct="1">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3pPr>
            <a:lvl4pPr marR="0" lvl="3" algn="l" rtl="0" eaLnBrk="1" hangingPunct="1">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4pPr>
            <a:lvl5pPr marR="0" lvl="4" algn="l" rtl="0" eaLnBrk="1" hangingPunct="1">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5pPr>
            <a:lvl6pPr marR="0" lvl="5" algn="l" rtl="0" eaLnBrk="1" hangingPunct="1">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6pPr>
            <a:lvl7pPr marR="0" lvl="6" algn="l" rtl="0" eaLnBrk="1" hangingPunct="1">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7pPr>
            <a:lvl8pPr marR="0" lvl="7" algn="l" rtl="0" eaLnBrk="1" hangingPunct="1">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8pPr>
            <a:lvl9pPr marR="0" lvl="8" algn="l" rtl="0" eaLnBrk="1" hangingPunct="1">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9pPr>
          </a:lstStyle>
          <a:p>
            <a:r>
              <a:rPr lang="en-US" dirty="0">
                <a:solidFill>
                  <a:schemeClr val="tx1"/>
                </a:solidFill>
              </a:rPr>
              <a:t>Kubernetes + Queue-Based Architecture</a:t>
            </a:r>
          </a:p>
        </p:txBody>
      </p:sp>
    </p:spTree>
    <p:extLst>
      <p:ext uri="{BB962C8B-B14F-4D97-AF65-F5344CB8AC3E}">
        <p14:creationId xmlns:p14="http://schemas.microsoft.com/office/powerpoint/2010/main" val="2617195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9DAB1B-F0E4-190C-C7C0-2DFF0111DDFF}"/>
              </a:ext>
            </a:extLst>
          </p:cNvPr>
          <p:cNvSpPr>
            <a:spLocks noGrp="1"/>
          </p:cNvSpPr>
          <p:nvPr>
            <p:ph type="title"/>
          </p:nvPr>
        </p:nvSpPr>
        <p:spPr/>
        <p:txBody>
          <a:bodyPr/>
          <a:lstStyle/>
          <a:p>
            <a:r>
              <a:rPr lang="en-US" dirty="0"/>
              <a:t>Example Pod Specification</a:t>
            </a:r>
          </a:p>
        </p:txBody>
      </p:sp>
      <p:sp>
        <p:nvSpPr>
          <p:cNvPr id="3" name="Text Placeholder 2">
            <a:extLst>
              <a:ext uri="{FF2B5EF4-FFF2-40B4-BE49-F238E27FC236}">
                <a16:creationId xmlns:a16="http://schemas.microsoft.com/office/drawing/2014/main" id="{1A2AEE3B-2E2D-6471-12BB-376625E2D15A}"/>
              </a:ext>
            </a:extLst>
          </p:cNvPr>
          <p:cNvSpPr>
            <a:spLocks noGrp="1"/>
          </p:cNvSpPr>
          <p:nvPr>
            <p:ph type="body" idx="1"/>
          </p:nvPr>
        </p:nvSpPr>
        <p:spPr>
          <a:xfrm>
            <a:off x="179110" y="1846804"/>
            <a:ext cx="2545238" cy="2806200"/>
          </a:xfrm>
        </p:spPr>
        <p:txBody>
          <a:bodyPr/>
          <a:lstStyle/>
          <a:p>
            <a:r>
              <a:rPr lang="en-US" dirty="0"/>
              <a:t>Specifies the name of the pod, its image, and other information.</a:t>
            </a:r>
          </a:p>
          <a:p>
            <a:pPr lvl="1">
              <a:spcBef>
                <a:spcPts val="600"/>
              </a:spcBef>
            </a:pPr>
            <a:r>
              <a:rPr lang="en-US" dirty="0"/>
              <a:t>Volumes</a:t>
            </a:r>
          </a:p>
          <a:p>
            <a:pPr lvl="1">
              <a:spcBef>
                <a:spcPts val="600"/>
              </a:spcBef>
            </a:pPr>
            <a:r>
              <a:rPr lang="en-US" dirty="0"/>
              <a:t>Commands</a:t>
            </a:r>
          </a:p>
          <a:p>
            <a:pPr lvl="1">
              <a:spcBef>
                <a:spcPts val="600"/>
              </a:spcBef>
            </a:pPr>
            <a:r>
              <a:rPr lang="en-US" dirty="0"/>
              <a:t>Secrets</a:t>
            </a:r>
          </a:p>
          <a:p>
            <a:pPr lvl="1">
              <a:spcBef>
                <a:spcPts val="600"/>
              </a:spcBef>
            </a:pPr>
            <a:r>
              <a:rPr lang="en-US" dirty="0"/>
              <a:t>Resource Requests</a:t>
            </a:r>
          </a:p>
          <a:p>
            <a:pPr lvl="2">
              <a:spcBef>
                <a:spcPts val="0"/>
              </a:spcBef>
            </a:pPr>
            <a:r>
              <a:rPr lang="en-US" dirty="0"/>
              <a:t>CPUs</a:t>
            </a:r>
          </a:p>
          <a:p>
            <a:pPr lvl="2">
              <a:spcBef>
                <a:spcPts val="0"/>
              </a:spcBef>
            </a:pPr>
            <a:r>
              <a:rPr lang="en-US" dirty="0"/>
              <a:t>GPUs</a:t>
            </a:r>
          </a:p>
          <a:p>
            <a:pPr lvl="2">
              <a:spcBef>
                <a:spcPts val="0"/>
              </a:spcBef>
            </a:pPr>
            <a:r>
              <a:rPr lang="en-US" dirty="0"/>
              <a:t>Memory</a:t>
            </a:r>
          </a:p>
          <a:p>
            <a:pPr lvl="1">
              <a:spcBef>
                <a:spcPts val="600"/>
              </a:spcBef>
            </a:pPr>
            <a:r>
              <a:rPr lang="en-US" dirty="0"/>
              <a:t>Tolerations</a:t>
            </a:r>
          </a:p>
          <a:p>
            <a:pPr lvl="1"/>
            <a:endParaRPr lang="en-US" dirty="0"/>
          </a:p>
        </p:txBody>
      </p:sp>
      <p:sp>
        <p:nvSpPr>
          <p:cNvPr id="5" name="TextBox 4">
            <a:extLst>
              <a:ext uri="{FF2B5EF4-FFF2-40B4-BE49-F238E27FC236}">
                <a16:creationId xmlns:a16="http://schemas.microsoft.com/office/drawing/2014/main" id="{825E10E9-DEC9-869E-88FE-327CE227BEDE}"/>
              </a:ext>
            </a:extLst>
          </p:cNvPr>
          <p:cNvSpPr txBox="1"/>
          <p:nvPr/>
        </p:nvSpPr>
        <p:spPr>
          <a:xfrm>
            <a:off x="2724347" y="0"/>
            <a:ext cx="6419653" cy="5078313"/>
          </a:xfrm>
          <a:prstGeom prst="rect">
            <a:avLst/>
          </a:prstGeom>
          <a:solidFill>
            <a:schemeClr val="bg2"/>
          </a:solidFill>
        </p:spPr>
        <p:txBody>
          <a:bodyPr wrap="square">
            <a:spAutoFit/>
          </a:bodyPr>
          <a:lstStyle/>
          <a:p>
            <a:r>
              <a:rPr lang="en-US" sz="1200" b="0" dirty="0" err="1">
                <a:solidFill>
                  <a:srgbClr val="569CD6"/>
                </a:solidFill>
                <a:effectLst/>
                <a:latin typeface="Consolas" panose="020B0609020204030204" pitchFamily="49" charset="0"/>
              </a:rPr>
              <a:t>apiVersion</a:t>
            </a:r>
            <a:r>
              <a:rPr lang="en-US" sz="1200" b="0" dirty="0">
                <a:solidFill>
                  <a:srgbClr val="CCCCCC"/>
                </a:solidFill>
                <a:effectLst/>
                <a:latin typeface="Consolas" panose="020B0609020204030204" pitchFamily="49" charset="0"/>
              </a:rPr>
              <a:t>: </a:t>
            </a:r>
            <a:r>
              <a:rPr lang="en-US" sz="1200" b="0" dirty="0">
                <a:solidFill>
                  <a:srgbClr val="CE9178"/>
                </a:solidFill>
                <a:effectLst/>
                <a:latin typeface="Consolas" panose="020B0609020204030204" pitchFamily="49" charset="0"/>
              </a:rPr>
              <a:t>v1</a:t>
            </a:r>
            <a:endParaRPr lang="en-US" sz="1200" b="0" dirty="0">
              <a:solidFill>
                <a:srgbClr val="CCCCCC"/>
              </a:solidFill>
              <a:effectLst/>
              <a:latin typeface="Consolas" panose="020B0609020204030204" pitchFamily="49" charset="0"/>
            </a:endParaRPr>
          </a:p>
          <a:p>
            <a:r>
              <a:rPr lang="en-US" sz="1200" b="0" dirty="0">
                <a:solidFill>
                  <a:srgbClr val="569CD6"/>
                </a:solidFill>
                <a:effectLst/>
                <a:latin typeface="Consolas" panose="020B0609020204030204" pitchFamily="49" charset="0"/>
              </a:rPr>
              <a:t>kind</a:t>
            </a:r>
            <a:r>
              <a:rPr lang="en-US" sz="1200" b="0" dirty="0">
                <a:solidFill>
                  <a:srgbClr val="CCCCCC"/>
                </a:solidFill>
                <a:effectLst/>
                <a:latin typeface="Consolas" panose="020B0609020204030204" pitchFamily="49" charset="0"/>
              </a:rPr>
              <a:t>: </a:t>
            </a:r>
            <a:r>
              <a:rPr lang="en-US" sz="1200" b="0" dirty="0">
                <a:solidFill>
                  <a:srgbClr val="CE9178"/>
                </a:solidFill>
                <a:effectLst/>
                <a:latin typeface="Consolas" panose="020B0609020204030204" pitchFamily="49" charset="0"/>
              </a:rPr>
              <a:t>Pod</a:t>
            </a:r>
            <a:endParaRPr lang="en-US" sz="1200" b="0" dirty="0">
              <a:solidFill>
                <a:srgbClr val="CCCCCC"/>
              </a:solidFill>
              <a:effectLst/>
              <a:latin typeface="Consolas" panose="020B0609020204030204" pitchFamily="49" charset="0"/>
            </a:endParaRPr>
          </a:p>
          <a:p>
            <a:r>
              <a:rPr lang="en-US" sz="1200" b="0" dirty="0">
                <a:solidFill>
                  <a:srgbClr val="569CD6"/>
                </a:solidFill>
                <a:effectLst/>
                <a:latin typeface="Consolas" panose="020B0609020204030204" pitchFamily="49" charset="0"/>
              </a:rPr>
              <a:t>metadata</a:t>
            </a:r>
            <a:r>
              <a:rPr lang="en-US" sz="1200" b="0" dirty="0">
                <a:solidFill>
                  <a:srgbClr val="CCCCCC"/>
                </a:solidFill>
                <a:effectLst/>
                <a:latin typeface="Consolas" panose="020B0609020204030204" pitchFamily="49" charset="0"/>
              </a:rPr>
              <a:t>:</a:t>
            </a:r>
          </a:p>
          <a:p>
            <a:r>
              <a:rPr lang="en-US" sz="1200" b="0" dirty="0">
                <a:solidFill>
                  <a:srgbClr val="CCCCCC"/>
                </a:solidFill>
                <a:effectLst/>
                <a:latin typeface="Consolas" panose="020B0609020204030204" pitchFamily="49" charset="0"/>
              </a:rPr>
              <a:t>  </a:t>
            </a:r>
            <a:r>
              <a:rPr lang="en-US" sz="1200" b="0" dirty="0">
                <a:solidFill>
                  <a:srgbClr val="569CD6"/>
                </a:solidFill>
                <a:effectLst/>
                <a:latin typeface="Consolas" panose="020B0609020204030204" pitchFamily="49" charset="0"/>
              </a:rPr>
              <a:t>name</a:t>
            </a:r>
            <a:r>
              <a:rPr lang="en-US" sz="1200" b="0" dirty="0">
                <a:solidFill>
                  <a:srgbClr val="CCCCCC"/>
                </a:solidFill>
                <a:effectLst/>
                <a:latin typeface="Consolas" panose="020B0609020204030204" pitchFamily="49" charset="0"/>
              </a:rPr>
              <a:t>: </a:t>
            </a:r>
            <a:r>
              <a:rPr lang="en-US" sz="1200" b="0" dirty="0">
                <a:solidFill>
                  <a:srgbClr val="CE9178"/>
                </a:solidFill>
                <a:effectLst/>
                <a:latin typeface="Consolas" panose="020B0609020204030204" pitchFamily="49" charset="0"/>
              </a:rPr>
              <a:t>instructor-test-01</a:t>
            </a:r>
            <a:endParaRPr lang="en-US" sz="1200" b="0" dirty="0">
              <a:solidFill>
                <a:srgbClr val="CCCCCC"/>
              </a:solidFill>
              <a:effectLst/>
              <a:latin typeface="Consolas" panose="020B0609020204030204" pitchFamily="49" charset="0"/>
            </a:endParaRPr>
          </a:p>
          <a:p>
            <a:r>
              <a:rPr lang="en-US" sz="1200" b="0" dirty="0">
                <a:solidFill>
                  <a:srgbClr val="569CD6"/>
                </a:solidFill>
                <a:effectLst/>
                <a:latin typeface="Consolas" panose="020B0609020204030204" pitchFamily="49" charset="0"/>
              </a:rPr>
              <a:t>spec</a:t>
            </a:r>
            <a:r>
              <a:rPr lang="en-US" sz="1200" b="0" dirty="0">
                <a:solidFill>
                  <a:srgbClr val="CCCCCC"/>
                </a:solidFill>
                <a:effectLst/>
                <a:latin typeface="Consolas" panose="020B0609020204030204" pitchFamily="49" charset="0"/>
              </a:rPr>
              <a:t>:</a:t>
            </a:r>
          </a:p>
          <a:p>
            <a:r>
              <a:rPr lang="en-US" sz="1200" b="0" dirty="0">
                <a:solidFill>
                  <a:srgbClr val="CCCCCC"/>
                </a:solidFill>
                <a:effectLst/>
                <a:latin typeface="Consolas" panose="020B0609020204030204" pitchFamily="49" charset="0"/>
              </a:rPr>
              <a:t>  </a:t>
            </a:r>
            <a:r>
              <a:rPr lang="en-US" sz="1200" b="0" dirty="0" err="1">
                <a:solidFill>
                  <a:srgbClr val="569CD6"/>
                </a:solidFill>
                <a:effectLst/>
                <a:latin typeface="Consolas" panose="020B0609020204030204" pitchFamily="49" charset="0"/>
              </a:rPr>
              <a:t>restartPolicy</a:t>
            </a:r>
            <a:r>
              <a:rPr lang="en-US" sz="1200" b="0" dirty="0">
                <a:solidFill>
                  <a:srgbClr val="CCCCCC"/>
                </a:solidFill>
                <a:effectLst/>
                <a:latin typeface="Consolas" panose="020B0609020204030204" pitchFamily="49" charset="0"/>
              </a:rPr>
              <a:t>: </a:t>
            </a:r>
            <a:r>
              <a:rPr lang="en-US" sz="1200" b="0" dirty="0">
                <a:solidFill>
                  <a:srgbClr val="CE9178"/>
                </a:solidFill>
                <a:effectLst/>
                <a:latin typeface="Consolas" panose="020B0609020204030204" pitchFamily="49" charset="0"/>
              </a:rPr>
              <a:t>Never</a:t>
            </a:r>
            <a:endParaRPr lang="en-US" sz="1200" b="0" dirty="0">
              <a:solidFill>
                <a:srgbClr val="CCCCCC"/>
              </a:solidFill>
              <a:effectLst/>
              <a:latin typeface="Consolas" panose="020B0609020204030204" pitchFamily="49" charset="0"/>
            </a:endParaRPr>
          </a:p>
          <a:p>
            <a:r>
              <a:rPr lang="en-US" sz="1200" b="0" dirty="0">
                <a:solidFill>
                  <a:srgbClr val="CCCCCC"/>
                </a:solidFill>
                <a:effectLst/>
                <a:latin typeface="Consolas" panose="020B0609020204030204" pitchFamily="49" charset="0"/>
              </a:rPr>
              <a:t>  </a:t>
            </a:r>
            <a:r>
              <a:rPr lang="en-US" sz="1200" b="0" dirty="0">
                <a:solidFill>
                  <a:srgbClr val="569CD6"/>
                </a:solidFill>
                <a:effectLst/>
                <a:latin typeface="Consolas" panose="020B0609020204030204" pitchFamily="49" charset="0"/>
              </a:rPr>
              <a:t>containers</a:t>
            </a:r>
            <a:r>
              <a:rPr lang="en-US" sz="1200" b="0" dirty="0">
                <a:solidFill>
                  <a:srgbClr val="CCCCCC"/>
                </a:solidFill>
                <a:effectLst/>
                <a:latin typeface="Consolas" panose="020B0609020204030204" pitchFamily="49" charset="0"/>
              </a:rPr>
              <a:t>:</a:t>
            </a:r>
          </a:p>
          <a:p>
            <a:r>
              <a:rPr lang="en-US" sz="1200" b="0" dirty="0">
                <a:solidFill>
                  <a:srgbClr val="CCCCCC"/>
                </a:solidFill>
                <a:effectLst/>
                <a:latin typeface="Consolas" panose="020B0609020204030204" pitchFamily="49" charset="0"/>
              </a:rPr>
              <a:t>  - </a:t>
            </a:r>
            <a:r>
              <a:rPr lang="en-US" sz="1200" b="0" dirty="0">
                <a:solidFill>
                  <a:srgbClr val="569CD6"/>
                </a:solidFill>
                <a:effectLst/>
                <a:latin typeface="Consolas" panose="020B0609020204030204" pitchFamily="49" charset="0"/>
              </a:rPr>
              <a:t>name</a:t>
            </a:r>
            <a:r>
              <a:rPr lang="en-US" sz="1200" b="0" dirty="0">
                <a:solidFill>
                  <a:srgbClr val="CCCCCC"/>
                </a:solidFill>
                <a:effectLst/>
                <a:latin typeface="Consolas" panose="020B0609020204030204" pitchFamily="49" charset="0"/>
              </a:rPr>
              <a:t>: </a:t>
            </a:r>
            <a:r>
              <a:rPr lang="en-US" sz="1200" b="0" dirty="0">
                <a:solidFill>
                  <a:srgbClr val="CE9178"/>
                </a:solidFill>
                <a:effectLst/>
                <a:latin typeface="Consolas" panose="020B0609020204030204" pitchFamily="49" charset="0"/>
              </a:rPr>
              <a:t>instructor-</a:t>
            </a:r>
            <a:r>
              <a:rPr lang="en-US" sz="1200" b="0" dirty="0" err="1">
                <a:solidFill>
                  <a:srgbClr val="CE9178"/>
                </a:solidFill>
                <a:effectLst/>
                <a:latin typeface="Consolas" panose="020B0609020204030204" pitchFamily="49" charset="0"/>
              </a:rPr>
              <a:t>sklearn</a:t>
            </a:r>
            <a:endParaRPr lang="en-US" sz="1200" b="0" dirty="0">
              <a:solidFill>
                <a:srgbClr val="CCCCCC"/>
              </a:solidFill>
              <a:effectLst/>
              <a:latin typeface="Consolas" panose="020B0609020204030204" pitchFamily="49" charset="0"/>
            </a:endParaRPr>
          </a:p>
          <a:p>
            <a:r>
              <a:rPr lang="en-US" sz="1200" b="0" dirty="0">
                <a:solidFill>
                  <a:srgbClr val="CCCCCC"/>
                </a:solidFill>
                <a:effectLst/>
                <a:latin typeface="Consolas" panose="020B0609020204030204" pitchFamily="49" charset="0"/>
              </a:rPr>
              <a:t>    </a:t>
            </a:r>
            <a:r>
              <a:rPr lang="en-US" sz="1200" b="0" dirty="0">
                <a:solidFill>
                  <a:srgbClr val="569CD6"/>
                </a:solidFill>
                <a:effectLst/>
                <a:latin typeface="Consolas" panose="020B0609020204030204" pitchFamily="49" charset="0"/>
              </a:rPr>
              <a:t>image</a:t>
            </a:r>
            <a:r>
              <a:rPr lang="en-US" sz="1200" b="0" dirty="0">
                <a:solidFill>
                  <a:srgbClr val="CCCCCC"/>
                </a:solidFill>
                <a:effectLst/>
                <a:latin typeface="Consolas" panose="020B0609020204030204" pitchFamily="49" charset="0"/>
              </a:rPr>
              <a:t>: </a:t>
            </a:r>
            <a:r>
              <a:rPr lang="en-US" sz="1200" b="0" dirty="0">
                <a:solidFill>
                  <a:srgbClr val="CE9178"/>
                </a:solidFill>
                <a:effectLst/>
                <a:latin typeface="Consolas" panose="020B0609020204030204" pitchFamily="49" charset="0"/>
              </a:rPr>
              <a:t>crdsba6190deveastus001.azurecr.io/</a:t>
            </a:r>
            <a:r>
              <a:rPr lang="en-US" sz="1200" b="0" dirty="0" err="1">
                <a:solidFill>
                  <a:srgbClr val="CE9178"/>
                </a:solidFill>
                <a:effectLst/>
                <a:latin typeface="Consolas" panose="020B0609020204030204" pitchFamily="49" charset="0"/>
              </a:rPr>
              <a:t>instructor_sklearn:latest</a:t>
            </a:r>
            <a:endParaRPr lang="en-US" sz="1200" b="0" dirty="0">
              <a:solidFill>
                <a:srgbClr val="CCCCCC"/>
              </a:solidFill>
              <a:effectLst/>
              <a:latin typeface="Consolas" panose="020B0609020204030204" pitchFamily="49" charset="0"/>
            </a:endParaRPr>
          </a:p>
          <a:p>
            <a:r>
              <a:rPr lang="en-US" sz="1200" b="0" dirty="0">
                <a:solidFill>
                  <a:srgbClr val="CCCCCC"/>
                </a:solidFill>
                <a:effectLst/>
                <a:latin typeface="Consolas" panose="020B0609020204030204" pitchFamily="49" charset="0"/>
              </a:rPr>
              <a:t>    </a:t>
            </a:r>
            <a:r>
              <a:rPr lang="en-US" sz="1200" b="0" dirty="0" err="1">
                <a:solidFill>
                  <a:srgbClr val="569CD6"/>
                </a:solidFill>
                <a:effectLst/>
                <a:latin typeface="Consolas" panose="020B0609020204030204" pitchFamily="49" charset="0"/>
              </a:rPr>
              <a:t>volumeMounts</a:t>
            </a:r>
            <a:r>
              <a:rPr lang="en-US" sz="1200" b="0" dirty="0">
                <a:solidFill>
                  <a:srgbClr val="CCCCCC"/>
                </a:solidFill>
                <a:effectLst/>
                <a:latin typeface="Consolas" panose="020B0609020204030204" pitchFamily="49" charset="0"/>
              </a:rPr>
              <a:t>:</a:t>
            </a:r>
          </a:p>
          <a:p>
            <a:r>
              <a:rPr lang="en-US" sz="1200" b="0" dirty="0">
                <a:solidFill>
                  <a:srgbClr val="CCCCCC"/>
                </a:solidFill>
                <a:effectLst/>
                <a:latin typeface="Consolas" panose="020B0609020204030204" pitchFamily="49" charset="0"/>
              </a:rPr>
              <a:t>      - </a:t>
            </a:r>
            <a:r>
              <a:rPr lang="en-US" sz="1200" b="0" dirty="0">
                <a:solidFill>
                  <a:srgbClr val="569CD6"/>
                </a:solidFill>
                <a:effectLst/>
                <a:latin typeface="Consolas" panose="020B0609020204030204" pitchFamily="49" charset="0"/>
              </a:rPr>
              <a:t>name</a:t>
            </a:r>
            <a:r>
              <a:rPr lang="en-US" sz="1200" b="0" dirty="0">
                <a:solidFill>
                  <a:srgbClr val="CCCCCC"/>
                </a:solidFill>
                <a:effectLst/>
                <a:latin typeface="Consolas" panose="020B0609020204030204" pitchFamily="49" charset="0"/>
              </a:rPr>
              <a:t>: </a:t>
            </a:r>
            <a:r>
              <a:rPr lang="en-US" sz="1200" b="0" dirty="0" err="1">
                <a:solidFill>
                  <a:srgbClr val="CE9178"/>
                </a:solidFill>
                <a:effectLst/>
                <a:latin typeface="Consolas" panose="020B0609020204030204" pitchFamily="49" charset="0"/>
              </a:rPr>
              <a:t>datalake</a:t>
            </a:r>
            <a:endParaRPr lang="en-US" sz="1200" b="0" dirty="0">
              <a:solidFill>
                <a:srgbClr val="CCCCCC"/>
              </a:solidFill>
              <a:effectLst/>
              <a:latin typeface="Consolas" panose="020B0609020204030204" pitchFamily="49" charset="0"/>
            </a:endParaRPr>
          </a:p>
          <a:p>
            <a:r>
              <a:rPr lang="en-US" sz="1200" b="0" dirty="0">
                <a:solidFill>
                  <a:srgbClr val="CCCCCC"/>
                </a:solidFill>
                <a:effectLst/>
                <a:latin typeface="Consolas" panose="020B0609020204030204" pitchFamily="49" charset="0"/>
              </a:rPr>
              <a:t>        </a:t>
            </a:r>
            <a:r>
              <a:rPr lang="en-US" sz="1200" b="0" dirty="0" err="1">
                <a:solidFill>
                  <a:srgbClr val="569CD6"/>
                </a:solidFill>
                <a:effectLst/>
                <a:latin typeface="Consolas" panose="020B0609020204030204" pitchFamily="49" charset="0"/>
              </a:rPr>
              <a:t>mountPath</a:t>
            </a:r>
            <a:r>
              <a:rPr lang="en-US" sz="1200" b="0" dirty="0">
                <a:solidFill>
                  <a:srgbClr val="CCCCCC"/>
                </a:solidFill>
                <a:effectLst/>
                <a:latin typeface="Consolas" panose="020B0609020204030204" pitchFamily="49" charset="0"/>
              </a:rPr>
              <a:t>: </a:t>
            </a:r>
            <a:r>
              <a:rPr lang="en-US" sz="1200" b="0" dirty="0">
                <a:solidFill>
                  <a:srgbClr val="CE9178"/>
                </a:solidFill>
                <a:effectLst/>
                <a:latin typeface="Consolas" panose="020B0609020204030204" pitchFamily="49" charset="0"/>
              </a:rPr>
              <a:t>"/</a:t>
            </a:r>
            <a:r>
              <a:rPr lang="en-US" sz="1200" b="0" dirty="0" err="1">
                <a:solidFill>
                  <a:srgbClr val="CE9178"/>
                </a:solidFill>
                <a:effectLst/>
                <a:latin typeface="Consolas" panose="020B0609020204030204" pitchFamily="49" charset="0"/>
              </a:rPr>
              <a:t>mnt</a:t>
            </a:r>
            <a:r>
              <a:rPr lang="en-US" sz="1200" b="0" dirty="0">
                <a:solidFill>
                  <a:srgbClr val="CE9178"/>
                </a:solidFill>
                <a:effectLst/>
                <a:latin typeface="Consolas" panose="020B0609020204030204" pitchFamily="49" charset="0"/>
              </a:rPr>
              <a:t>/</a:t>
            </a:r>
            <a:r>
              <a:rPr lang="en-US" sz="1200" b="0" dirty="0" err="1">
                <a:solidFill>
                  <a:srgbClr val="CE9178"/>
                </a:solidFill>
                <a:effectLst/>
                <a:latin typeface="Consolas" panose="020B0609020204030204" pitchFamily="49" charset="0"/>
              </a:rPr>
              <a:t>datalake</a:t>
            </a:r>
            <a:r>
              <a:rPr lang="en-US" sz="1200" b="0" dirty="0">
                <a:solidFill>
                  <a:srgbClr val="CE9178"/>
                </a:solidFill>
                <a:effectLst/>
                <a:latin typeface="Consolas" panose="020B0609020204030204" pitchFamily="49" charset="0"/>
              </a:rPr>
              <a:t>/"</a:t>
            </a:r>
            <a:endParaRPr lang="en-US" sz="1200" b="0" dirty="0">
              <a:solidFill>
                <a:srgbClr val="CCCCCC"/>
              </a:solidFill>
              <a:effectLst/>
              <a:latin typeface="Consolas" panose="020B0609020204030204" pitchFamily="49" charset="0"/>
            </a:endParaRPr>
          </a:p>
          <a:p>
            <a:r>
              <a:rPr lang="en-US" sz="1200" b="0" dirty="0">
                <a:solidFill>
                  <a:srgbClr val="CCCCCC"/>
                </a:solidFill>
                <a:effectLst/>
                <a:latin typeface="Consolas" panose="020B0609020204030204" pitchFamily="49" charset="0"/>
              </a:rPr>
              <a:t>        </a:t>
            </a:r>
            <a:r>
              <a:rPr lang="en-US" sz="1200" b="0" dirty="0" err="1">
                <a:solidFill>
                  <a:srgbClr val="569CD6"/>
                </a:solidFill>
                <a:effectLst/>
                <a:latin typeface="Consolas" panose="020B0609020204030204" pitchFamily="49" charset="0"/>
              </a:rPr>
              <a:t>readOnly</a:t>
            </a:r>
            <a:r>
              <a:rPr lang="en-US" sz="1200" b="0" dirty="0">
                <a:solidFill>
                  <a:srgbClr val="CCCCCC"/>
                </a:solidFill>
                <a:effectLst/>
                <a:latin typeface="Consolas" panose="020B0609020204030204" pitchFamily="49" charset="0"/>
              </a:rPr>
              <a:t>: </a:t>
            </a:r>
            <a:r>
              <a:rPr lang="en-US" sz="1200" b="0" dirty="0">
                <a:solidFill>
                  <a:srgbClr val="569CD6"/>
                </a:solidFill>
                <a:effectLst/>
                <a:latin typeface="Consolas" panose="020B0609020204030204" pitchFamily="49" charset="0"/>
              </a:rPr>
              <a:t>false</a:t>
            </a:r>
            <a:endParaRPr lang="en-US" sz="1200" b="0" dirty="0">
              <a:solidFill>
                <a:srgbClr val="CCCCCC"/>
              </a:solidFill>
              <a:effectLst/>
              <a:latin typeface="Consolas" panose="020B0609020204030204" pitchFamily="49" charset="0"/>
            </a:endParaRPr>
          </a:p>
          <a:p>
            <a:r>
              <a:rPr lang="en-US" sz="1200" b="0" dirty="0">
                <a:solidFill>
                  <a:srgbClr val="CCCCCC"/>
                </a:solidFill>
                <a:effectLst/>
                <a:latin typeface="Consolas" panose="020B0609020204030204" pitchFamily="49" charset="0"/>
              </a:rPr>
              <a:t>    </a:t>
            </a:r>
            <a:r>
              <a:rPr lang="en-US" sz="1200" b="0" dirty="0">
                <a:solidFill>
                  <a:srgbClr val="6A9955"/>
                </a:solidFill>
                <a:effectLst/>
                <a:latin typeface="Consolas" panose="020B0609020204030204" pitchFamily="49" charset="0"/>
              </a:rPr>
              <a:t># command: ["/bin/bash", "-c"]</a:t>
            </a:r>
            <a:endParaRPr lang="en-US" sz="1200" b="0" dirty="0">
              <a:solidFill>
                <a:srgbClr val="CCCCCC"/>
              </a:solidFill>
              <a:effectLst/>
              <a:latin typeface="Consolas" panose="020B0609020204030204" pitchFamily="49" charset="0"/>
            </a:endParaRPr>
          </a:p>
          <a:p>
            <a:r>
              <a:rPr lang="en-US" sz="1200" b="0" dirty="0">
                <a:solidFill>
                  <a:srgbClr val="CCCCCC"/>
                </a:solidFill>
                <a:effectLst/>
                <a:latin typeface="Consolas" panose="020B0609020204030204" pitchFamily="49" charset="0"/>
              </a:rPr>
              <a:t>    </a:t>
            </a:r>
            <a:r>
              <a:rPr lang="en-US" sz="1200" b="0" dirty="0">
                <a:solidFill>
                  <a:srgbClr val="6A9955"/>
                </a:solidFill>
                <a:effectLst/>
                <a:latin typeface="Consolas" panose="020B0609020204030204" pitchFamily="49" charset="0"/>
              </a:rPr>
              <a:t># </a:t>
            </a:r>
            <a:r>
              <a:rPr lang="en-US" sz="1200" b="0" dirty="0" err="1">
                <a:solidFill>
                  <a:srgbClr val="6A9955"/>
                </a:solidFill>
                <a:effectLst/>
                <a:latin typeface="Consolas" panose="020B0609020204030204" pitchFamily="49" charset="0"/>
              </a:rPr>
              <a:t>args</a:t>
            </a:r>
            <a:r>
              <a:rPr lang="en-US" sz="1200" b="0" dirty="0">
                <a:solidFill>
                  <a:srgbClr val="6A9955"/>
                </a:solidFill>
                <a:effectLst/>
                <a:latin typeface="Consolas" panose="020B0609020204030204" pitchFamily="49" charset="0"/>
              </a:rPr>
              <a:t>: ["./run.py"]</a:t>
            </a:r>
            <a:endParaRPr lang="en-US" sz="1200" b="0" dirty="0">
              <a:solidFill>
                <a:srgbClr val="CCCCCC"/>
              </a:solidFill>
              <a:effectLst/>
              <a:latin typeface="Consolas" panose="020B0609020204030204" pitchFamily="49" charset="0"/>
            </a:endParaRPr>
          </a:p>
          <a:p>
            <a:r>
              <a:rPr lang="en-US" sz="1200" b="0" dirty="0">
                <a:solidFill>
                  <a:srgbClr val="CCCCCC"/>
                </a:solidFill>
                <a:effectLst/>
                <a:latin typeface="Consolas" panose="020B0609020204030204" pitchFamily="49" charset="0"/>
              </a:rPr>
              <a:t>    </a:t>
            </a:r>
            <a:r>
              <a:rPr lang="en-US" sz="1200" b="0" dirty="0">
                <a:solidFill>
                  <a:srgbClr val="569CD6"/>
                </a:solidFill>
                <a:effectLst/>
                <a:latin typeface="Consolas" panose="020B0609020204030204" pitchFamily="49" charset="0"/>
              </a:rPr>
              <a:t>command</a:t>
            </a:r>
            <a:r>
              <a:rPr lang="en-US" sz="1200" b="0" dirty="0">
                <a:solidFill>
                  <a:srgbClr val="CCCCCC"/>
                </a:solidFill>
                <a:effectLst/>
                <a:latin typeface="Consolas" panose="020B0609020204030204" pitchFamily="49" charset="0"/>
              </a:rPr>
              <a:t>: [ </a:t>
            </a:r>
            <a:r>
              <a:rPr lang="en-US" sz="1200" b="0" dirty="0">
                <a:solidFill>
                  <a:srgbClr val="CE9178"/>
                </a:solidFill>
                <a:effectLst/>
                <a:latin typeface="Consolas" panose="020B0609020204030204" pitchFamily="49" charset="0"/>
              </a:rPr>
              <a:t>"/bin/bash"</a:t>
            </a:r>
            <a:r>
              <a:rPr lang="en-US" sz="1200" b="0" dirty="0">
                <a:solidFill>
                  <a:srgbClr val="CCCCCC"/>
                </a:solidFill>
                <a:effectLst/>
                <a:latin typeface="Consolas" panose="020B0609020204030204" pitchFamily="49" charset="0"/>
              </a:rPr>
              <a:t>, </a:t>
            </a:r>
            <a:r>
              <a:rPr lang="en-US" sz="1200" b="0" dirty="0">
                <a:solidFill>
                  <a:srgbClr val="CE9178"/>
                </a:solidFill>
                <a:effectLst/>
                <a:latin typeface="Consolas" panose="020B0609020204030204" pitchFamily="49" charset="0"/>
              </a:rPr>
              <a:t>"-c"</a:t>
            </a:r>
            <a:r>
              <a:rPr lang="en-US" sz="1200" b="0" dirty="0">
                <a:solidFill>
                  <a:srgbClr val="CCCCCC"/>
                </a:solidFill>
                <a:effectLst/>
                <a:latin typeface="Consolas" panose="020B0609020204030204" pitchFamily="49" charset="0"/>
              </a:rPr>
              <a:t>, </a:t>
            </a:r>
            <a:r>
              <a:rPr lang="en-US" sz="1200" b="0" dirty="0">
                <a:solidFill>
                  <a:srgbClr val="CE9178"/>
                </a:solidFill>
                <a:effectLst/>
                <a:latin typeface="Consolas" panose="020B0609020204030204" pitchFamily="49" charset="0"/>
              </a:rPr>
              <a:t>"--"</a:t>
            </a:r>
            <a:r>
              <a:rPr lang="en-US" sz="1200" b="0" dirty="0">
                <a:solidFill>
                  <a:srgbClr val="CCCCCC"/>
                </a:solidFill>
                <a:effectLst/>
                <a:latin typeface="Consolas" panose="020B0609020204030204" pitchFamily="49" charset="0"/>
              </a:rPr>
              <a:t> ]</a:t>
            </a:r>
          </a:p>
          <a:p>
            <a:r>
              <a:rPr lang="en-US" sz="1200" b="0" dirty="0">
                <a:solidFill>
                  <a:srgbClr val="CCCCCC"/>
                </a:solidFill>
                <a:effectLst/>
                <a:latin typeface="Consolas" panose="020B0609020204030204" pitchFamily="49" charset="0"/>
              </a:rPr>
              <a:t>    </a:t>
            </a:r>
            <a:r>
              <a:rPr lang="en-US" sz="1200" b="0" dirty="0" err="1">
                <a:solidFill>
                  <a:srgbClr val="569CD6"/>
                </a:solidFill>
                <a:effectLst/>
                <a:latin typeface="Consolas" panose="020B0609020204030204" pitchFamily="49" charset="0"/>
              </a:rPr>
              <a:t>args</a:t>
            </a:r>
            <a:r>
              <a:rPr lang="en-US" sz="1200" b="0" dirty="0">
                <a:solidFill>
                  <a:srgbClr val="CCCCCC"/>
                </a:solidFill>
                <a:effectLst/>
                <a:latin typeface="Consolas" panose="020B0609020204030204" pitchFamily="49" charset="0"/>
              </a:rPr>
              <a:t>: [ </a:t>
            </a:r>
            <a:r>
              <a:rPr lang="en-US" sz="1200" b="0" dirty="0">
                <a:solidFill>
                  <a:srgbClr val="CE9178"/>
                </a:solidFill>
                <a:effectLst/>
                <a:latin typeface="Consolas" panose="020B0609020204030204" pitchFamily="49" charset="0"/>
              </a:rPr>
              <a:t>"while true; do sleep 30; done;"</a:t>
            </a:r>
            <a:r>
              <a:rPr lang="en-US" sz="1200" b="0" dirty="0">
                <a:solidFill>
                  <a:srgbClr val="CCCCCC"/>
                </a:solidFill>
                <a:effectLst/>
                <a:latin typeface="Consolas" panose="020B0609020204030204" pitchFamily="49" charset="0"/>
              </a:rPr>
              <a:t> ]</a:t>
            </a:r>
          </a:p>
          <a:p>
            <a:r>
              <a:rPr lang="en-US" sz="1200" b="0" dirty="0">
                <a:solidFill>
                  <a:srgbClr val="CCCCCC"/>
                </a:solidFill>
                <a:effectLst/>
                <a:latin typeface="Consolas" panose="020B0609020204030204" pitchFamily="49" charset="0"/>
              </a:rPr>
              <a:t>    </a:t>
            </a:r>
            <a:r>
              <a:rPr lang="en-US" sz="1200" b="0" dirty="0">
                <a:solidFill>
                  <a:srgbClr val="6A9955"/>
                </a:solidFill>
                <a:effectLst/>
                <a:latin typeface="Consolas" panose="020B0609020204030204" pitchFamily="49" charset="0"/>
              </a:rPr>
              <a:t># resources:</a:t>
            </a:r>
            <a:endParaRPr lang="en-US" sz="1200" b="0" dirty="0">
              <a:solidFill>
                <a:srgbClr val="CCCCCC"/>
              </a:solidFill>
              <a:effectLst/>
              <a:latin typeface="Consolas" panose="020B0609020204030204" pitchFamily="49" charset="0"/>
            </a:endParaRPr>
          </a:p>
          <a:p>
            <a:r>
              <a:rPr lang="en-US" sz="1200" b="0" dirty="0">
                <a:solidFill>
                  <a:srgbClr val="CCCCCC"/>
                </a:solidFill>
                <a:effectLst/>
                <a:latin typeface="Consolas" panose="020B0609020204030204" pitchFamily="49" charset="0"/>
              </a:rPr>
              <a:t>    </a:t>
            </a:r>
            <a:r>
              <a:rPr lang="en-US" sz="1200" b="0" dirty="0">
                <a:solidFill>
                  <a:srgbClr val="6A9955"/>
                </a:solidFill>
                <a:effectLst/>
                <a:latin typeface="Consolas" panose="020B0609020204030204" pitchFamily="49" charset="0"/>
              </a:rPr>
              <a:t>#   limits:</a:t>
            </a:r>
            <a:endParaRPr lang="en-US" sz="1200" b="0" dirty="0">
              <a:solidFill>
                <a:srgbClr val="CCCCCC"/>
              </a:solidFill>
              <a:effectLst/>
              <a:latin typeface="Consolas" panose="020B0609020204030204" pitchFamily="49" charset="0"/>
            </a:endParaRPr>
          </a:p>
          <a:p>
            <a:r>
              <a:rPr lang="en-US" sz="1200" b="0" dirty="0">
                <a:solidFill>
                  <a:srgbClr val="CCCCCC"/>
                </a:solidFill>
                <a:effectLst/>
                <a:latin typeface="Consolas" panose="020B0609020204030204" pitchFamily="49" charset="0"/>
              </a:rPr>
              <a:t>    </a:t>
            </a:r>
            <a:r>
              <a:rPr lang="en-US" sz="1200" b="0" dirty="0">
                <a:solidFill>
                  <a:srgbClr val="6A9955"/>
                </a:solidFill>
                <a:effectLst/>
                <a:latin typeface="Consolas" panose="020B0609020204030204" pitchFamily="49" charset="0"/>
              </a:rPr>
              <a:t>#     memory: "2Gi"</a:t>
            </a:r>
            <a:endParaRPr lang="en-US" sz="1200" b="0" dirty="0">
              <a:solidFill>
                <a:srgbClr val="CCCCCC"/>
              </a:solidFill>
              <a:effectLst/>
              <a:latin typeface="Consolas" panose="020B0609020204030204" pitchFamily="49" charset="0"/>
            </a:endParaRPr>
          </a:p>
          <a:p>
            <a:r>
              <a:rPr lang="en-US" sz="1200" b="0" dirty="0">
                <a:solidFill>
                  <a:srgbClr val="CCCCCC"/>
                </a:solidFill>
                <a:effectLst/>
                <a:latin typeface="Consolas" panose="020B0609020204030204" pitchFamily="49" charset="0"/>
              </a:rPr>
              <a:t>    </a:t>
            </a:r>
            <a:r>
              <a:rPr lang="en-US" sz="1200" b="0" dirty="0">
                <a:solidFill>
                  <a:srgbClr val="6A9955"/>
                </a:solidFill>
                <a:effectLst/>
                <a:latin typeface="Consolas" panose="020B0609020204030204" pitchFamily="49" charset="0"/>
              </a:rPr>
              <a:t>#     </a:t>
            </a:r>
            <a:r>
              <a:rPr lang="en-US" sz="1200" b="0" dirty="0" err="1">
                <a:solidFill>
                  <a:srgbClr val="6A9955"/>
                </a:solidFill>
                <a:effectLst/>
                <a:latin typeface="Consolas" panose="020B0609020204030204" pitchFamily="49" charset="0"/>
              </a:rPr>
              <a:t>cpu</a:t>
            </a:r>
            <a:r>
              <a:rPr lang="en-US" sz="1200" b="0" dirty="0">
                <a:solidFill>
                  <a:srgbClr val="6A9955"/>
                </a:solidFill>
                <a:effectLst/>
                <a:latin typeface="Consolas" panose="020B0609020204030204" pitchFamily="49" charset="0"/>
              </a:rPr>
              <a:t>: "200m"</a:t>
            </a:r>
            <a:endParaRPr lang="en-US" sz="1200" b="0" dirty="0">
              <a:solidFill>
                <a:srgbClr val="CCCCCC"/>
              </a:solidFill>
              <a:effectLst/>
              <a:latin typeface="Consolas" panose="020B0609020204030204" pitchFamily="49" charset="0"/>
            </a:endParaRPr>
          </a:p>
          <a:p>
            <a:r>
              <a:rPr lang="en-US" sz="1200" b="0" dirty="0">
                <a:solidFill>
                  <a:srgbClr val="CCCCCC"/>
                </a:solidFill>
                <a:effectLst/>
                <a:latin typeface="Consolas" panose="020B0609020204030204" pitchFamily="49" charset="0"/>
              </a:rPr>
              <a:t>  </a:t>
            </a:r>
            <a:r>
              <a:rPr lang="en-US" sz="1200" b="0" dirty="0" err="1">
                <a:solidFill>
                  <a:srgbClr val="569CD6"/>
                </a:solidFill>
                <a:effectLst/>
                <a:latin typeface="Consolas" panose="020B0609020204030204" pitchFamily="49" charset="0"/>
              </a:rPr>
              <a:t>imagePullSecrets</a:t>
            </a:r>
            <a:r>
              <a:rPr lang="en-US" sz="1200" b="0" dirty="0">
                <a:solidFill>
                  <a:srgbClr val="CCCCCC"/>
                </a:solidFill>
                <a:effectLst/>
                <a:latin typeface="Consolas" panose="020B0609020204030204" pitchFamily="49" charset="0"/>
              </a:rPr>
              <a:t>:</a:t>
            </a:r>
          </a:p>
          <a:p>
            <a:r>
              <a:rPr lang="en-US" sz="1200" b="0" dirty="0">
                <a:solidFill>
                  <a:srgbClr val="CCCCCC"/>
                </a:solidFill>
                <a:effectLst/>
                <a:latin typeface="Consolas" panose="020B0609020204030204" pitchFamily="49" charset="0"/>
              </a:rPr>
              <a:t>    - </a:t>
            </a:r>
            <a:r>
              <a:rPr lang="en-US" sz="1200" b="0" dirty="0">
                <a:solidFill>
                  <a:srgbClr val="569CD6"/>
                </a:solidFill>
                <a:effectLst/>
                <a:latin typeface="Consolas" panose="020B0609020204030204" pitchFamily="49" charset="0"/>
              </a:rPr>
              <a:t>name</a:t>
            </a:r>
            <a:r>
              <a:rPr lang="en-US" sz="1200" b="0" dirty="0">
                <a:solidFill>
                  <a:srgbClr val="CCCCCC"/>
                </a:solidFill>
                <a:effectLst/>
                <a:latin typeface="Consolas" panose="020B0609020204030204" pitchFamily="49" charset="0"/>
              </a:rPr>
              <a:t>: </a:t>
            </a:r>
            <a:r>
              <a:rPr lang="en-US" sz="1200" b="0" dirty="0" err="1">
                <a:solidFill>
                  <a:srgbClr val="CE9178"/>
                </a:solidFill>
                <a:effectLst/>
                <a:latin typeface="Consolas" panose="020B0609020204030204" pitchFamily="49" charset="0"/>
              </a:rPr>
              <a:t>acr</a:t>
            </a:r>
            <a:r>
              <a:rPr lang="en-US" sz="1200" b="0" dirty="0">
                <a:solidFill>
                  <a:srgbClr val="CE9178"/>
                </a:solidFill>
                <a:effectLst/>
                <a:latin typeface="Consolas" panose="020B0609020204030204" pitchFamily="49" charset="0"/>
              </a:rPr>
              <a:t>-secret</a:t>
            </a:r>
            <a:endParaRPr lang="en-US" sz="1200" b="0" dirty="0">
              <a:solidFill>
                <a:srgbClr val="CCCCCC"/>
              </a:solidFill>
              <a:effectLst/>
              <a:latin typeface="Consolas" panose="020B0609020204030204" pitchFamily="49" charset="0"/>
            </a:endParaRPr>
          </a:p>
          <a:p>
            <a:r>
              <a:rPr lang="en-US" sz="1200" b="0" dirty="0">
                <a:solidFill>
                  <a:srgbClr val="CCCCCC"/>
                </a:solidFill>
                <a:effectLst/>
                <a:latin typeface="Consolas" panose="020B0609020204030204" pitchFamily="49" charset="0"/>
              </a:rPr>
              <a:t>  </a:t>
            </a:r>
            <a:r>
              <a:rPr lang="en-US" sz="1200" b="0" dirty="0">
                <a:solidFill>
                  <a:srgbClr val="569CD6"/>
                </a:solidFill>
                <a:effectLst/>
                <a:latin typeface="Consolas" panose="020B0609020204030204" pitchFamily="49" charset="0"/>
              </a:rPr>
              <a:t>volumes</a:t>
            </a:r>
            <a:r>
              <a:rPr lang="en-US" sz="1200" b="0" dirty="0">
                <a:solidFill>
                  <a:srgbClr val="CCCCCC"/>
                </a:solidFill>
                <a:effectLst/>
                <a:latin typeface="Consolas" panose="020B0609020204030204" pitchFamily="49" charset="0"/>
              </a:rPr>
              <a:t>:</a:t>
            </a:r>
          </a:p>
          <a:p>
            <a:r>
              <a:rPr lang="en-US" sz="1200" b="0" dirty="0">
                <a:solidFill>
                  <a:srgbClr val="CCCCCC"/>
                </a:solidFill>
                <a:effectLst/>
                <a:latin typeface="Consolas" panose="020B0609020204030204" pitchFamily="49" charset="0"/>
              </a:rPr>
              <a:t>    - </a:t>
            </a:r>
            <a:r>
              <a:rPr lang="en-US" sz="1200" b="0" dirty="0">
                <a:solidFill>
                  <a:srgbClr val="569CD6"/>
                </a:solidFill>
                <a:effectLst/>
                <a:latin typeface="Consolas" panose="020B0609020204030204" pitchFamily="49" charset="0"/>
              </a:rPr>
              <a:t>name</a:t>
            </a:r>
            <a:r>
              <a:rPr lang="en-US" sz="1200" b="0" dirty="0">
                <a:solidFill>
                  <a:srgbClr val="CCCCCC"/>
                </a:solidFill>
                <a:effectLst/>
                <a:latin typeface="Consolas" panose="020B0609020204030204" pitchFamily="49" charset="0"/>
              </a:rPr>
              <a:t>: </a:t>
            </a:r>
            <a:r>
              <a:rPr lang="en-US" sz="1200" b="0" dirty="0" err="1">
                <a:solidFill>
                  <a:srgbClr val="CE9178"/>
                </a:solidFill>
                <a:effectLst/>
                <a:latin typeface="Consolas" panose="020B0609020204030204" pitchFamily="49" charset="0"/>
              </a:rPr>
              <a:t>datalake</a:t>
            </a:r>
            <a:endParaRPr lang="en-US" sz="1200" b="0" dirty="0">
              <a:solidFill>
                <a:srgbClr val="CCCCCC"/>
              </a:solidFill>
              <a:effectLst/>
              <a:latin typeface="Consolas" panose="020B0609020204030204" pitchFamily="49" charset="0"/>
            </a:endParaRPr>
          </a:p>
          <a:p>
            <a:r>
              <a:rPr lang="en-US" sz="1200" b="0" dirty="0">
                <a:solidFill>
                  <a:srgbClr val="CCCCCC"/>
                </a:solidFill>
                <a:effectLst/>
                <a:latin typeface="Consolas" panose="020B0609020204030204" pitchFamily="49" charset="0"/>
              </a:rPr>
              <a:t>      </a:t>
            </a:r>
            <a:r>
              <a:rPr lang="en-US" sz="1200" b="0" dirty="0" err="1">
                <a:solidFill>
                  <a:srgbClr val="569CD6"/>
                </a:solidFill>
                <a:effectLst/>
                <a:latin typeface="Consolas" panose="020B0609020204030204" pitchFamily="49" charset="0"/>
              </a:rPr>
              <a:t>persistentVolumeClaim</a:t>
            </a:r>
            <a:r>
              <a:rPr lang="en-US" sz="1200" b="0" dirty="0">
                <a:solidFill>
                  <a:srgbClr val="CCCCCC"/>
                </a:solidFill>
                <a:effectLst/>
                <a:latin typeface="Consolas" panose="020B0609020204030204" pitchFamily="49" charset="0"/>
              </a:rPr>
              <a:t>:</a:t>
            </a:r>
          </a:p>
          <a:p>
            <a:r>
              <a:rPr lang="en-US" sz="1200" b="0" dirty="0">
                <a:solidFill>
                  <a:srgbClr val="CCCCCC"/>
                </a:solidFill>
                <a:effectLst/>
                <a:latin typeface="Consolas" panose="020B0609020204030204" pitchFamily="49" charset="0"/>
              </a:rPr>
              <a:t>        </a:t>
            </a:r>
            <a:r>
              <a:rPr lang="en-US" sz="1200" b="0" dirty="0" err="1">
                <a:solidFill>
                  <a:srgbClr val="569CD6"/>
                </a:solidFill>
                <a:effectLst/>
                <a:latin typeface="Consolas" panose="020B0609020204030204" pitchFamily="49" charset="0"/>
              </a:rPr>
              <a:t>claimName</a:t>
            </a:r>
            <a:r>
              <a:rPr lang="en-US" sz="1200" b="0" dirty="0">
                <a:solidFill>
                  <a:srgbClr val="CCCCCC"/>
                </a:solidFill>
                <a:effectLst/>
                <a:latin typeface="Consolas" panose="020B0609020204030204" pitchFamily="49" charset="0"/>
              </a:rPr>
              <a:t>: </a:t>
            </a:r>
            <a:r>
              <a:rPr lang="en-US" sz="1200" b="0" dirty="0" err="1">
                <a:solidFill>
                  <a:srgbClr val="CE9178"/>
                </a:solidFill>
                <a:effectLst/>
                <a:latin typeface="Consolas" panose="020B0609020204030204" pitchFamily="49" charset="0"/>
              </a:rPr>
              <a:t>pvc</a:t>
            </a:r>
            <a:r>
              <a:rPr lang="en-US" sz="1200" b="0" dirty="0">
                <a:solidFill>
                  <a:srgbClr val="CE9178"/>
                </a:solidFill>
                <a:effectLst/>
                <a:latin typeface="Consolas" panose="020B0609020204030204" pitchFamily="49" charset="0"/>
              </a:rPr>
              <a:t>-</a:t>
            </a:r>
            <a:r>
              <a:rPr lang="en-US" sz="1200" b="0" dirty="0" err="1">
                <a:solidFill>
                  <a:srgbClr val="CE9178"/>
                </a:solidFill>
                <a:effectLst/>
                <a:latin typeface="Consolas" panose="020B0609020204030204" pitchFamily="49" charset="0"/>
              </a:rPr>
              <a:t>datalake</a:t>
            </a:r>
            <a:r>
              <a:rPr lang="en-US" sz="1200" b="0" dirty="0">
                <a:solidFill>
                  <a:srgbClr val="CE9178"/>
                </a:solidFill>
                <a:effectLst/>
                <a:latin typeface="Consolas" panose="020B0609020204030204" pitchFamily="49" charset="0"/>
              </a:rPr>
              <a:t>-class-blob</a:t>
            </a:r>
            <a:endParaRPr lang="en-US" sz="1200" b="0" dirty="0">
              <a:solidFill>
                <a:srgbClr val="CCCCCC"/>
              </a:solidFill>
              <a:effectLst/>
              <a:latin typeface="Consolas" panose="020B0609020204030204" pitchFamily="49" charset="0"/>
            </a:endParaRPr>
          </a:p>
        </p:txBody>
      </p:sp>
    </p:spTree>
    <p:extLst>
      <p:ext uri="{BB962C8B-B14F-4D97-AF65-F5344CB8AC3E}">
        <p14:creationId xmlns:p14="http://schemas.microsoft.com/office/powerpoint/2010/main" val="33003436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AB18E4-6D2E-B395-64A3-F325B59BBABD}"/>
              </a:ext>
            </a:extLst>
          </p:cNvPr>
          <p:cNvSpPr>
            <a:spLocks noGrp="1"/>
          </p:cNvSpPr>
          <p:nvPr>
            <p:ph type="title"/>
          </p:nvPr>
        </p:nvSpPr>
        <p:spPr>
          <a:xfrm>
            <a:off x="126880" y="85913"/>
            <a:ext cx="6321600" cy="635400"/>
          </a:xfrm>
        </p:spPr>
        <p:txBody>
          <a:bodyPr/>
          <a:lstStyle/>
          <a:p>
            <a:r>
              <a:rPr lang="en-US" dirty="0" err="1"/>
              <a:t>kubectl</a:t>
            </a:r>
            <a:r>
              <a:rPr lang="en-US" dirty="0"/>
              <a:t> Commands</a:t>
            </a:r>
          </a:p>
        </p:txBody>
      </p:sp>
      <p:sp>
        <p:nvSpPr>
          <p:cNvPr id="6" name="TextBox 5">
            <a:extLst>
              <a:ext uri="{FF2B5EF4-FFF2-40B4-BE49-F238E27FC236}">
                <a16:creationId xmlns:a16="http://schemas.microsoft.com/office/drawing/2014/main" id="{2CACFF8A-EE60-B57A-FABF-3262DEA64526}"/>
              </a:ext>
            </a:extLst>
          </p:cNvPr>
          <p:cNvSpPr txBox="1"/>
          <p:nvPr/>
        </p:nvSpPr>
        <p:spPr>
          <a:xfrm>
            <a:off x="570322" y="1924328"/>
            <a:ext cx="8003356" cy="738664"/>
          </a:xfrm>
          <a:prstGeom prst="rect">
            <a:avLst/>
          </a:prstGeom>
          <a:solidFill>
            <a:srgbClr val="CCCCFF"/>
          </a:solidFill>
        </p:spPr>
        <p:txBody>
          <a:bodyPr wrap="square" rtlCol="0">
            <a:spAutoFit/>
          </a:bodyPr>
          <a:lstStyle/>
          <a:p>
            <a:r>
              <a:rPr lang="en-US" dirty="0"/>
              <a:t>Apply Kubernetes Pod</a:t>
            </a:r>
          </a:p>
          <a:p>
            <a:pPr marL="285750" indent="-285750">
              <a:buFont typeface="Arial" panose="020B0604020202020204" pitchFamily="34" charset="0"/>
              <a:buChar char="•"/>
            </a:pPr>
            <a:r>
              <a:rPr lang="en-US" dirty="0" err="1"/>
              <a:t>kubectl</a:t>
            </a:r>
            <a:r>
              <a:rPr lang="en-US" dirty="0"/>
              <a:t> apply -f &lt;pod </a:t>
            </a:r>
            <a:r>
              <a:rPr lang="en-US" dirty="0" err="1"/>
              <a:t>yaml</a:t>
            </a:r>
            <a:r>
              <a:rPr lang="en-US" dirty="0"/>
              <a:t> file&gt;</a:t>
            </a:r>
          </a:p>
          <a:p>
            <a:pPr marL="285750" indent="-285750">
              <a:buFont typeface="Arial" panose="020B0604020202020204" pitchFamily="34" charset="0"/>
              <a:buChar char="•"/>
            </a:pPr>
            <a:r>
              <a:rPr lang="en-US" dirty="0" err="1"/>
              <a:t>kubectl</a:t>
            </a:r>
            <a:r>
              <a:rPr lang="en-US" dirty="0"/>
              <a:t> apply -f </a:t>
            </a:r>
            <a:r>
              <a:rPr lang="en-US" dirty="0" err="1"/>
              <a:t>example_pod.yml</a:t>
            </a:r>
            <a:endParaRPr lang="en-US" dirty="0"/>
          </a:p>
        </p:txBody>
      </p:sp>
      <p:sp>
        <p:nvSpPr>
          <p:cNvPr id="8" name="TextBox 7">
            <a:extLst>
              <a:ext uri="{FF2B5EF4-FFF2-40B4-BE49-F238E27FC236}">
                <a16:creationId xmlns:a16="http://schemas.microsoft.com/office/drawing/2014/main" id="{25D319BF-B14C-AB07-F854-AD90CD381FC3}"/>
              </a:ext>
            </a:extLst>
          </p:cNvPr>
          <p:cNvSpPr txBox="1"/>
          <p:nvPr/>
        </p:nvSpPr>
        <p:spPr>
          <a:xfrm>
            <a:off x="570321" y="2869792"/>
            <a:ext cx="8003357" cy="738664"/>
          </a:xfrm>
          <a:prstGeom prst="rect">
            <a:avLst/>
          </a:prstGeom>
          <a:solidFill>
            <a:srgbClr val="CCCCFF"/>
          </a:solidFill>
        </p:spPr>
        <p:txBody>
          <a:bodyPr wrap="square" rtlCol="0">
            <a:spAutoFit/>
          </a:bodyPr>
          <a:lstStyle/>
          <a:p>
            <a:r>
              <a:rPr lang="en-US" dirty="0"/>
              <a:t>Execute Command in Pod</a:t>
            </a:r>
          </a:p>
          <a:p>
            <a:pPr marL="285750" indent="-285750">
              <a:buFont typeface="Arial" panose="020B0604020202020204" pitchFamily="34" charset="0"/>
              <a:buChar char="•"/>
            </a:pPr>
            <a:r>
              <a:rPr lang="en-US" dirty="0" err="1"/>
              <a:t>kubectl</a:t>
            </a:r>
            <a:r>
              <a:rPr lang="en-US" dirty="0"/>
              <a:t> exec -it &lt;</a:t>
            </a:r>
            <a:r>
              <a:rPr lang="en-US" dirty="0" err="1"/>
              <a:t>pod_name</a:t>
            </a:r>
            <a:r>
              <a:rPr lang="en-US" dirty="0"/>
              <a:t>&gt; -- &lt;command&gt;</a:t>
            </a:r>
          </a:p>
          <a:p>
            <a:pPr marL="285750" indent="-285750">
              <a:buFont typeface="Arial" panose="020B0604020202020204" pitchFamily="34" charset="0"/>
              <a:buChar char="•"/>
            </a:pPr>
            <a:r>
              <a:rPr lang="en-US" dirty="0" err="1"/>
              <a:t>kubectl</a:t>
            </a:r>
            <a:r>
              <a:rPr lang="en-US" dirty="0"/>
              <a:t> exec -it instructor-test-01 -- /bin/bash train.py</a:t>
            </a:r>
          </a:p>
        </p:txBody>
      </p:sp>
      <p:sp>
        <p:nvSpPr>
          <p:cNvPr id="9" name="TextBox 8">
            <a:extLst>
              <a:ext uri="{FF2B5EF4-FFF2-40B4-BE49-F238E27FC236}">
                <a16:creationId xmlns:a16="http://schemas.microsoft.com/office/drawing/2014/main" id="{1986409A-D43E-AD43-FAA7-486E22C93C7F}"/>
              </a:ext>
            </a:extLst>
          </p:cNvPr>
          <p:cNvSpPr txBox="1"/>
          <p:nvPr/>
        </p:nvSpPr>
        <p:spPr>
          <a:xfrm>
            <a:off x="570322" y="978864"/>
            <a:ext cx="8003357" cy="738664"/>
          </a:xfrm>
          <a:prstGeom prst="rect">
            <a:avLst/>
          </a:prstGeom>
          <a:solidFill>
            <a:srgbClr val="CCCCFF"/>
          </a:solidFill>
        </p:spPr>
        <p:txBody>
          <a:bodyPr wrap="square" rtlCol="0">
            <a:spAutoFit/>
          </a:bodyPr>
          <a:lstStyle/>
          <a:p>
            <a:r>
              <a:rPr lang="en-US" dirty="0"/>
              <a:t>Get Azure Kubernetes Service Credentials</a:t>
            </a:r>
          </a:p>
          <a:p>
            <a:pPr marL="285750" indent="-285750">
              <a:buFont typeface="Arial" panose="020B0604020202020204" pitchFamily="34" charset="0"/>
              <a:buChar char="•"/>
            </a:pPr>
            <a:r>
              <a:rPr lang="en-US" dirty="0" err="1"/>
              <a:t>az</a:t>
            </a:r>
            <a:r>
              <a:rPr lang="en-US" dirty="0"/>
              <a:t> </a:t>
            </a:r>
            <a:r>
              <a:rPr lang="en-US" dirty="0" err="1"/>
              <a:t>aks</a:t>
            </a:r>
            <a:r>
              <a:rPr lang="en-US" dirty="0"/>
              <a:t> get-credentials --resource-group rg-ahab-dev-eastus-001 --name kub-ahab-dev-eastus-001 --overwrite-existing</a:t>
            </a:r>
          </a:p>
        </p:txBody>
      </p:sp>
    </p:spTree>
    <p:extLst>
      <p:ext uri="{BB962C8B-B14F-4D97-AF65-F5344CB8AC3E}">
        <p14:creationId xmlns:p14="http://schemas.microsoft.com/office/powerpoint/2010/main" val="11920715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6FF643-5AA3-45F7-BC77-0AB544CAB88F}"/>
              </a:ext>
            </a:extLst>
          </p:cNvPr>
          <p:cNvSpPr>
            <a:spLocks noGrp="1"/>
          </p:cNvSpPr>
          <p:nvPr>
            <p:ph type="title"/>
          </p:nvPr>
        </p:nvSpPr>
        <p:spPr/>
        <p:txBody>
          <a:bodyPr/>
          <a:lstStyle/>
          <a:p>
            <a:r>
              <a:rPr lang="en-US" dirty="0">
                <a:solidFill>
                  <a:schemeClr val="tx1"/>
                </a:solidFill>
              </a:rPr>
              <a:t>Apache Spark +</a:t>
            </a:r>
            <a:br>
              <a:rPr lang="en-US" dirty="0">
                <a:solidFill>
                  <a:schemeClr val="tx1"/>
                </a:solidFill>
              </a:rPr>
            </a:br>
            <a:r>
              <a:rPr lang="en-US" dirty="0">
                <a:solidFill>
                  <a:schemeClr val="tx1"/>
                </a:solidFill>
              </a:rPr>
              <a:t>Databricks</a:t>
            </a:r>
          </a:p>
        </p:txBody>
      </p:sp>
    </p:spTree>
    <p:extLst>
      <p:ext uri="{BB962C8B-B14F-4D97-AF65-F5344CB8AC3E}">
        <p14:creationId xmlns:p14="http://schemas.microsoft.com/office/powerpoint/2010/main" val="11867540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01929" y="1086515"/>
            <a:ext cx="8740142" cy="4431952"/>
          </a:xfrm>
        </p:spPr>
        <p:txBody>
          <a:bodyPr/>
          <a:lstStyle/>
          <a:p>
            <a:pPr>
              <a:lnSpc>
                <a:spcPct val="100000"/>
              </a:lnSpc>
              <a:spcBef>
                <a:spcPts val="450"/>
              </a:spcBef>
              <a:spcAft>
                <a:spcPts val="450"/>
              </a:spcAft>
            </a:pPr>
            <a:r>
              <a:rPr lang="en-US" dirty="0"/>
              <a:t>Open-source data processing engine built around </a:t>
            </a:r>
            <a:r>
              <a:rPr lang="en-US" dirty="0">
                <a:latin typeface="Segoe UI Semibold" panose="020B0702040204020203" pitchFamily="34" charset="0"/>
                <a:cs typeface="Segoe UI Semibold" panose="020B0702040204020203" pitchFamily="34" charset="0"/>
              </a:rPr>
              <a:t>speed, ease of use, and sophisticated analytics</a:t>
            </a:r>
            <a:endParaRPr lang="en-US" dirty="0"/>
          </a:p>
          <a:p>
            <a:pPr>
              <a:lnSpc>
                <a:spcPct val="100000"/>
              </a:lnSpc>
              <a:spcBef>
                <a:spcPts val="450"/>
              </a:spcBef>
              <a:spcAft>
                <a:spcPts val="450"/>
              </a:spcAft>
            </a:pPr>
            <a:r>
              <a:rPr lang="en-US" dirty="0"/>
              <a:t>In memory engine that is up to </a:t>
            </a:r>
            <a:r>
              <a:rPr lang="en-US" dirty="0">
                <a:latin typeface="Segoe UI Semibold" panose="020B0702040204020203" pitchFamily="34" charset="0"/>
                <a:cs typeface="Segoe UI Semibold" panose="020B0702040204020203" pitchFamily="34" charset="0"/>
              </a:rPr>
              <a:t>100 times faster than Hadoop</a:t>
            </a:r>
            <a:endParaRPr lang="en-US" dirty="0"/>
          </a:p>
          <a:p>
            <a:pPr>
              <a:lnSpc>
                <a:spcPct val="100000"/>
              </a:lnSpc>
              <a:spcBef>
                <a:spcPts val="450"/>
              </a:spcBef>
              <a:spcAft>
                <a:spcPts val="450"/>
              </a:spcAft>
            </a:pPr>
            <a:r>
              <a:rPr lang="en-US" dirty="0">
                <a:latin typeface="Segoe UI Semibold" panose="020B0702040204020203" pitchFamily="34" charset="0"/>
                <a:cs typeface="Segoe UI Semibold" panose="020B0702040204020203" pitchFamily="34" charset="0"/>
              </a:rPr>
              <a:t>Largest open-source data project </a:t>
            </a:r>
            <a:r>
              <a:rPr lang="en-US" dirty="0"/>
              <a:t>with 1000+ contributors</a:t>
            </a:r>
          </a:p>
          <a:p>
            <a:pPr>
              <a:lnSpc>
                <a:spcPct val="100000"/>
              </a:lnSpc>
              <a:spcBef>
                <a:spcPts val="450"/>
              </a:spcBef>
              <a:spcAft>
                <a:spcPts val="450"/>
              </a:spcAft>
            </a:pPr>
            <a:r>
              <a:rPr lang="en-US" dirty="0">
                <a:latin typeface="Segoe UI Semibold" panose="020B0702040204020203" pitchFamily="34" charset="0"/>
                <a:cs typeface="Segoe UI Semibold" panose="020B0702040204020203" pitchFamily="34" charset="0"/>
              </a:rPr>
              <a:t>Highly extensible </a:t>
            </a:r>
            <a:r>
              <a:rPr lang="en-US" dirty="0"/>
              <a:t>with support for Scala, Java and Python alongside Spark SQL, GraphX, Streaming and Machine Learning Library (MLlib)</a:t>
            </a:r>
          </a:p>
          <a:p>
            <a:pPr marL="0" indent="0">
              <a:lnSpc>
                <a:spcPct val="100000"/>
              </a:lnSpc>
              <a:spcBef>
                <a:spcPts val="450"/>
              </a:spcBef>
              <a:spcAft>
                <a:spcPts val="900"/>
              </a:spcAft>
              <a:buNone/>
            </a:pPr>
            <a:r>
              <a:rPr lang="en-US" sz="3600" b="1" spc="-75" dirty="0">
                <a:ln w="3175">
                  <a:noFill/>
                </a:ln>
                <a:solidFill>
                  <a:schemeClr val="tx1"/>
                </a:solidFill>
                <a:latin typeface="Segoe UI Light"/>
                <a:cs typeface="Segoe UI" pitchFamily="34" charset="0"/>
              </a:rPr>
              <a:t>Why Databricks?</a:t>
            </a:r>
            <a:endParaRPr lang="en-US" sz="3300" dirty="0">
              <a:solidFill>
                <a:schemeClr val="tx1"/>
              </a:solidFill>
            </a:endParaRPr>
          </a:p>
          <a:p>
            <a:pPr>
              <a:lnSpc>
                <a:spcPct val="100000"/>
              </a:lnSpc>
              <a:spcBef>
                <a:spcPts val="450"/>
              </a:spcBef>
              <a:spcAft>
                <a:spcPts val="450"/>
              </a:spcAft>
            </a:pPr>
            <a:r>
              <a:rPr lang="en-US" dirty="0"/>
              <a:t>Databricks is the premium version of Spark available in the market </a:t>
            </a:r>
          </a:p>
          <a:p>
            <a:pPr>
              <a:lnSpc>
                <a:spcPct val="100000"/>
              </a:lnSpc>
              <a:spcBef>
                <a:spcPts val="450"/>
              </a:spcBef>
              <a:spcAft>
                <a:spcPts val="450"/>
              </a:spcAft>
            </a:pPr>
            <a:r>
              <a:rPr lang="en-US" dirty="0"/>
              <a:t>Spark founders created Databricks</a:t>
            </a:r>
          </a:p>
          <a:p>
            <a:pPr>
              <a:lnSpc>
                <a:spcPct val="100000"/>
              </a:lnSpc>
              <a:spcBef>
                <a:spcPts val="450"/>
              </a:spcBef>
              <a:spcAft>
                <a:spcPts val="450"/>
              </a:spcAft>
            </a:pPr>
            <a:r>
              <a:rPr lang="en-US" dirty="0"/>
              <a:t>Spark is the dominant workload in Hadoop</a:t>
            </a:r>
          </a:p>
          <a:p>
            <a:pPr>
              <a:lnSpc>
                <a:spcPct val="100000"/>
              </a:lnSpc>
              <a:spcBef>
                <a:spcPts val="450"/>
              </a:spcBef>
              <a:spcAft>
                <a:spcPts val="450"/>
              </a:spcAft>
            </a:pPr>
            <a:r>
              <a:rPr lang="en-US" b="1" dirty="0"/>
              <a:t>Databricks commits 75% of the code to Open Source Spark</a:t>
            </a:r>
            <a:r>
              <a:rPr lang="en-US" dirty="0"/>
              <a:t> </a:t>
            </a:r>
          </a:p>
          <a:p>
            <a:pPr marL="0" indent="0">
              <a:lnSpc>
                <a:spcPct val="100000"/>
              </a:lnSpc>
              <a:spcBef>
                <a:spcPts val="450"/>
              </a:spcBef>
              <a:spcAft>
                <a:spcPts val="900"/>
              </a:spcAft>
              <a:buNone/>
            </a:pPr>
            <a:endParaRPr lang="en-US" dirty="0"/>
          </a:p>
        </p:txBody>
      </p:sp>
      <p:sp>
        <p:nvSpPr>
          <p:cNvPr id="8" name="Title 7">
            <a:extLst>
              <a:ext uri="{FF2B5EF4-FFF2-40B4-BE49-F238E27FC236}">
                <a16:creationId xmlns:a16="http://schemas.microsoft.com/office/drawing/2014/main" id="{748A2243-DD3F-4662-85FD-5046957E3FAE}"/>
              </a:ext>
            </a:extLst>
          </p:cNvPr>
          <p:cNvSpPr>
            <a:spLocks noGrp="1"/>
          </p:cNvSpPr>
          <p:nvPr>
            <p:ph type="title"/>
          </p:nvPr>
        </p:nvSpPr>
        <p:spPr>
          <a:xfrm>
            <a:off x="350332" y="306117"/>
            <a:ext cx="7886700" cy="994172"/>
          </a:xfrm>
        </p:spPr>
        <p:txBody>
          <a:bodyPr/>
          <a:lstStyle/>
          <a:p>
            <a:r>
              <a:rPr lang="en-US" b="1" dirty="0"/>
              <a:t>Why Spark?</a:t>
            </a: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79434" y="175006"/>
            <a:ext cx="1115197" cy="565739"/>
          </a:xfrm>
          <a:prstGeom prst="rect">
            <a:avLst/>
          </a:prstGeom>
        </p:spPr>
      </p:pic>
    </p:spTree>
    <p:extLst>
      <p:ext uri="{BB962C8B-B14F-4D97-AF65-F5344CB8AC3E}">
        <p14:creationId xmlns:p14="http://schemas.microsoft.com/office/powerpoint/2010/main" val="19921585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7896680F-AC63-4784-BFF8-0EC39C111A91}"/>
              </a:ext>
            </a:extLst>
          </p:cNvPr>
          <p:cNvSpPr>
            <a:spLocks noGrp="1"/>
          </p:cNvSpPr>
          <p:nvPr>
            <p:ph type="title"/>
          </p:nvPr>
        </p:nvSpPr>
        <p:spPr>
          <a:xfrm>
            <a:off x="2409650" y="263364"/>
            <a:ext cx="6321600" cy="635400"/>
          </a:xfrm>
        </p:spPr>
        <p:txBody>
          <a:bodyPr/>
          <a:lstStyle/>
          <a:p>
            <a:r>
              <a:rPr lang="en-US" dirty="0"/>
              <a:t>Hadoop MapReduce </a:t>
            </a:r>
          </a:p>
        </p:txBody>
      </p:sp>
      <p:sp>
        <p:nvSpPr>
          <p:cNvPr id="13" name="Rectangle 12">
            <a:extLst>
              <a:ext uri="{FF2B5EF4-FFF2-40B4-BE49-F238E27FC236}">
                <a16:creationId xmlns:a16="http://schemas.microsoft.com/office/drawing/2014/main" id="{6983A171-5DF8-45FA-9CB5-E337D35753B3}"/>
              </a:ext>
            </a:extLst>
          </p:cNvPr>
          <p:cNvSpPr/>
          <p:nvPr/>
        </p:nvSpPr>
        <p:spPr>
          <a:xfrm>
            <a:off x="809897" y="927069"/>
            <a:ext cx="7524206" cy="279307"/>
          </a:xfrm>
          <a:prstGeom prst="rect">
            <a:avLst/>
          </a:prstGeom>
        </p:spPr>
        <p:txBody>
          <a:bodyPr wrap="square">
            <a:spAutoFit/>
          </a:bodyPr>
          <a:lstStyle/>
          <a:p>
            <a:pPr algn="ctr" defTabSz="699354" fontAlgn="base">
              <a:lnSpc>
                <a:spcPct val="90000"/>
              </a:lnSpc>
              <a:spcBef>
                <a:spcPct val="0"/>
              </a:spcBef>
              <a:spcAft>
                <a:spcPct val="0"/>
              </a:spcAft>
              <a:buClrTx/>
              <a:defRPr/>
            </a:pPr>
            <a:r>
              <a:rPr lang="en-US" sz="1350" kern="1200" dirty="0">
                <a:solidFill>
                  <a:schemeClr val="tx1"/>
                </a:solidFill>
                <a:latin typeface="Segoe UI Semilight"/>
                <a:ea typeface="+mn-ea"/>
                <a:cs typeface="+mn-cs"/>
              </a:rPr>
              <a:t>MapReduce in Hadoop </a:t>
            </a:r>
          </a:p>
        </p:txBody>
      </p:sp>
      <p:grpSp>
        <p:nvGrpSpPr>
          <p:cNvPr id="31" name="Group 30">
            <a:extLst>
              <a:ext uri="{FF2B5EF4-FFF2-40B4-BE49-F238E27FC236}">
                <a16:creationId xmlns:a16="http://schemas.microsoft.com/office/drawing/2014/main" id="{003A1FFB-BCFD-4C92-A7E8-B0BECAA7BFB3}"/>
              </a:ext>
            </a:extLst>
          </p:cNvPr>
          <p:cNvGrpSpPr/>
          <p:nvPr/>
        </p:nvGrpSpPr>
        <p:grpSpPr>
          <a:xfrm>
            <a:off x="1308464" y="3914183"/>
            <a:ext cx="148535" cy="221072"/>
            <a:chOff x="6068771" y="1750336"/>
            <a:chExt cx="1818300" cy="2706296"/>
          </a:xfrm>
          <a:solidFill>
            <a:schemeClr val="bg1"/>
          </a:solidFill>
        </p:grpSpPr>
        <p:sp>
          <p:nvSpPr>
            <p:cNvPr id="32" name="Freeform 5">
              <a:extLst>
                <a:ext uri="{FF2B5EF4-FFF2-40B4-BE49-F238E27FC236}">
                  <a16:creationId xmlns:a16="http://schemas.microsoft.com/office/drawing/2014/main" id="{4B5C5B02-E99F-406E-90F6-E84B87CE60C8}"/>
                </a:ext>
              </a:extLst>
            </p:cNvPr>
            <p:cNvSpPr>
              <a:spLocks/>
            </p:cNvSpPr>
            <p:nvPr/>
          </p:nvSpPr>
          <p:spPr bwMode="auto">
            <a:xfrm>
              <a:off x="6068771" y="1750336"/>
              <a:ext cx="1818300" cy="2706296"/>
            </a:xfrm>
            <a:custGeom>
              <a:avLst/>
              <a:gdLst>
                <a:gd name="T0" fmla="*/ 120 w 127"/>
                <a:gd name="T1" fmla="*/ 33 h 190"/>
                <a:gd name="T2" fmla="*/ 75 w 127"/>
                <a:gd name="T3" fmla="*/ 0 h 190"/>
                <a:gd name="T4" fmla="*/ 64 w 127"/>
                <a:gd name="T5" fmla="*/ 0 h 190"/>
                <a:gd name="T6" fmla="*/ 64 w 127"/>
                <a:gd name="T7" fmla="*/ 0 h 190"/>
                <a:gd name="T8" fmla="*/ 57 w 127"/>
                <a:gd name="T9" fmla="*/ 0 h 190"/>
                <a:gd name="T10" fmla="*/ 53 w 127"/>
                <a:gd name="T11" fmla="*/ 0 h 190"/>
                <a:gd name="T12" fmla="*/ 8 w 127"/>
                <a:gd name="T13" fmla="*/ 33 h 190"/>
                <a:gd name="T14" fmla="*/ 3 w 127"/>
                <a:gd name="T15" fmla="*/ 132 h 190"/>
                <a:gd name="T16" fmla="*/ 64 w 127"/>
                <a:gd name="T17" fmla="*/ 190 h 190"/>
                <a:gd name="T18" fmla="*/ 64 w 127"/>
                <a:gd name="T19" fmla="*/ 190 h 190"/>
                <a:gd name="T20" fmla="*/ 64 w 127"/>
                <a:gd name="T21" fmla="*/ 190 h 190"/>
                <a:gd name="T22" fmla="*/ 125 w 127"/>
                <a:gd name="T23" fmla="*/ 132 h 190"/>
                <a:gd name="T24" fmla="*/ 120 w 127"/>
                <a:gd name="T25" fmla="*/ 33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7" h="190">
                  <a:moveTo>
                    <a:pt x="120" y="33"/>
                  </a:moveTo>
                  <a:cubicBezTo>
                    <a:pt x="114" y="9"/>
                    <a:pt x="101" y="0"/>
                    <a:pt x="75" y="0"/>
                  </a:cubicBezTo>
                  <a:cubicBezTo>
                    <a:pt x="64" y="0"/>
                    <a:pt x="64" y="0"/>
                    <a:pt x="64" y="0"/>
                  </a:cubicBezTo>
                  <a:cubicBezTo>
                    <a:pt x="64" y="0"/>
                    <a:pt x="64" y="0"/>
                    <a:pt x="64" y="0"/>
                  </a:cubicBezTo>
                  <a:cubicBezTo>
                    <a:pt x="57" y="0"/>
                    <a:pt x="57" y="0"/>
                    <a:pt x="57" y="0"/>
                  </a:cubicBezTo>
                  <a:cubicBezTo>
                    <a:pt x="53" y="0"/>
                    <a:pt x="53" y="0"/>
                    <a:pt x="53" y="0"/>
                  </a:cubicBezTo>
                  <a:cubicBezTo>
                    <a:pt x="27" y="0"/>
                    <a:pt x="14" y="9"/>
                    <a:pt x="8" y="33"/>
                  </a:cubicBezTo>
                  <a:cubicBezTo>
                    <a:pt x="3" y="52"/>
                    <a:pt x="0" y="86"/>
                    <a:pt x="3" y="132"/>
                  </a:cubicBezTo>
                  <a:cubicBezTo>
                    <a:pt x="5" y="174"/>
                    <a:pt x="33" y="190"/>
                    <a:pt x="64" y="190"/>
                  </a:cubicBezTo>
                  <a:cubicBezTo>
                    <a:pt x="64" y="190"/>
                    <a:pt x="64" y="190"/>
                    <a:pt x="64" y="190"/>
                  </a:cubicBezTo>
                  <a:cubicBezTo>
                    <a:pt x="64" y="190"/>
                    <a:pt x="64" y="190"/>
                    <a:pt x="64" y="190"/>
                  </a:cubicBezTo>
                  <a:cubicBezTo>
                    <a:pt x="94" y="190"/>
                    <a:pt x="123" y="174"/>
                    <a:pt x="125" y="132"/>
                  </a:cubicBezTo>
                  <a:cubicBezTo>
                    <a:pt x="127" y="86"/>
                    <a:pt x="124" y="52"/>
                    <a:pt x="120" y="33"/>
                  </a:cubicBezTo>
                  <a:close/>
                </a:path>
              </a:pathLst>
            </a:custGeom>
            <a:grpFill/>
            <a:ln w="12700">
              <a:solidFill>
                <a:schemeClr val="tx1"/>
              </a:solidFill>
              <a:round/>
              <a:headEnd/>
              <a:tailEnd/>
            </a:ln>
          </p:spPr>
          <p:txBody>
            <a:bodyPr vert="horz" wrap="square" lIns="68580" tIns="34290" rIns="68580" bIns="3429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85800">
                <a:buClrTx/>
                <a:defRPr/>
              </a:pPr>
              <a:endParaRPr lang="en-US" sz="1350" dirty="0">
                <a:solidFill>
                  <a:srgbClr val="505050"/>
                </a:solidFill>
                <a:latin typeface="Segoe UI Semilight"/>
              </a:endParaRPr>
            </a:p>
          </p:txBody>
        </p:sp>
        <p:cxnSp>
          <p:nvCxnSpPr>
            <p:cNvPr id="33" name="Straight Connector 32">
              <a:extLst>
                <a:ext uri="{FF2B5EF4-FFF2-40B4-BE49-F238E27FC236}">
                  <a16:creationId xmlns:a16="http://schemas.microsoft.com/office/drawing/2014/main" id="{99E83543-7C84-4A45-A350-FE7E03DE21AE}"/>
                </a:ext>
              </a:extLst>
            </p:cNvPr>
            <p:cNvCxnSpPr>
              <a:cxnSpLocks/>
            </p:cNvCxnSpPr>
            <p:nvPr/>
          </p:nvCxnSpPr>
          <p:spPr>
            <a:xfrm>
              <a:off x="6977921" y="1750336"/>
              <a:ext cx="0" cy="1454634"/>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Freeform 6">
              <a:extLst>
                <a:ext uri="{FF2B5EF4-FFF2-40B4-BE49-F238E27FC236}">
                  <a16:creationId xmlns:a16="http://schemas.microsoft.com/office/drawing/2014/main" id="{2F27267F-EDC0-43D6-811F-A008C712B1DC}"/>
                </a:ext>
              </a:extLst>
            </p:cNvPr>
            <p:cNvSpPr>
              <a:spLocks/>
            </p:cNvSpPr>
            <p:nvPr/>
          </p:nvSpPr>
          <p:spPr bwMode="auto">
            <a:xfrm>
              <a:off x="6884892" y="2105537"/>
              <a:ext cx="186059" cy="668117"/>
            </a:xfrm>
            <a:custGeom>
              <a:avLst/>
              <a:gdLst>
                <a:gd name="T0" fmla="*/ 13 w 13"/>
                <a:gd name="T1" fmla="*/ 40 h 47"/>
                <a:gd name="T2" fmla="*/ 7 w 13"/>
                <a:gd name="T3" fmla="*/ 47 h 47"/>
                <a:gd name="T4" fmla="*/ 7 w 13"/>
                <a:gd name="T5" fmla="*/ 47 h 47"/>
                <a:gd name="T6" fmla="*/ 0 w 13"/>
                <a:gd name="T7" fmla="*/ 40 h 47"/>
                <a:gd name="T8" fmla="*/ 0 w 13"/>
                <a:gd name="T9" fmla="*/ 7 h 47"/>
                <a:gd name="T10" fmla="*/ 7 w 13"/>
                <a:gd name="T11" fmla="*/ 0 h 47"/>
                <a:gd name="T12" fmla="*/ 7 w 13"/>
                <a:gd name="T13" fmla="*/ 0 h 47"/>
                <a:gd name="T14" fmla="*/ 13 w 13"/>
                <a:gd name="T15" fmla="*/ 7 h 47"/>
                <a:gd name="T16" fmla="*/ 13 w 13"/>
                <a:gd name="T17" fmla="*/ 4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47">
                  <a:moveTo>
                    <a:pt x="13" y="40"/>
                  </a:moveTo>
                  <a:cubicBezTo>
                    <a:pt x="13" y="44"/>
                    <a:pt x="10" y="47"/>
                    <a:pt x="7" y="47"/>
                  </a:cubicBezTo>
                  <a:cubicBezTo>
                    <a:pt x="7" y="47"/>
                    <a:pt x="7" y="47"/>
                    <a:pt x="7" y="47"/>
                  </a:cubicBezTo>
                  <a:cubicBezTo>
                    <a:pt x="3" y="47"/>
                    <a:pt x="0" y="44"/>
                    <a:pt x="0" y="40"/>
                  </a:cubicBezTo>
                  <a:cubicBezTo>
                    <a:pt x="0" y="7"/>
                    <a:pt x="0" y="7"/>
                    <a:pt x="0" y="7"/>
                  </a:cubicBezTo>
                  <a:cubicBezTo>
                    <a:pt x="0" y="3"/>
                    <a:pt x="3" y="0"/>
                    <a:pt x="7" y="0"/>
                  </a:cubicBezTo>
                  <a:cubicBezTo>
                    <a:pt x="7" y="0"/>
                    <a:pt x="7" y="0"/>
                    <a:pt x="7" y="0"/>
                  </a:cubicBezTo>
                  <a:cubicBezTo>
                    <a:pt x="10" y="0"/>
                    <a:pt x="13" y="3"/>
                    <a:pt x="13" y="7"/>
                  </a:cubicBezTo>
                  <a:lnTo>
                    <a:pt x="13" y="40"/>
                  </a:lnTo>
                  <a:close/>
                </a:path>
              </a:pathLst>
            </a:custGeom>
            <a:grpFill/>
            <a:ln w="12700">
              <a:solidFill>
                <a:schemeClr val="tx1"/>
              </a:solidFill>
              <a:round/>
              <a:headEnd/>
              <a:tailEnd/>
            </a:ln>
          </p:spPr>
          <p:txBody>
            <a:bodyPr vert="horz" wrap="square" lIns="68580" tIns="34290" rIns="68580" bIns="3429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85800">
                <a:buClrTx/>
                <a:defRPr/>
              </a:pPr>
              <a:endParaRPr lang="en-US" sz="1350" dirty="0">
                <a:solidFill>
                  <a:srgbClr val="505050"/>
                </a:solidFill>
                <a:latin typeface="Segoe UI Semilight"/>
              </a:endParaRPr>
            </a:p>
          </p:txBody>
        </p:sp>
      </p:grpSp>
      <p:sp>
        <p:nvSpPr>
          <p:cNvPr id="35" name="Rectangle 34">
            <a:extLst>
              <a:ext uri="{FF2B5EF4-FFF2-40B4-BE49-F238E27FC236}">
                <a16:creationId xmlns:a16="http://schemas.microsoft.com/office/drawing/2014/main" id="{8268176A-969E-4C64-8146-2B5181CCD420}"/>
              </a:ext>
            </a:extLst>
          </p:cNvPr>
          <p:cNvSpPr/>
          <p:nvPr/>
        </p:nvSpPr>
        <p:spPr>
          <a:xfrm>
            <a:off x="1512629" y="3846125"/>
            <a:ext cx="7218621" cy="661591"/>
          </a:xfrm>
          <a:prstGeom prst="rect">
            <a:avLst/>
          </a:prstGeom>
        </p:spPr>
        <p:txBody>
          <a:bodyPr wrap="square" numCol="1">
            <a:spAutoFit/>
          </a:bodyPr>
          <a:lstStyle/>
          <a:p>
            <a:pPr>
              <a:lnSpc>
                <a:spcPct val="150000"/>
              </a:lnSpc>
              <a:spcAft>
                <a:spcPts val="1350"/>
              </a:spcAft>
              <a:defRPr/>
            </a:pPr>
            <a:r>
              <a:rPr lang="en-US" sz="900" kern="1200" spc="75" dirty="0">
                <a:solidFill>
                  <a:srgbClr val="505050"/>
                </a:solidFill>
                <a:latin typeface="Segoe UI Semibold" panose="020B0702040204020203" pitchFamily="34" charset="0"/>
                <a:ea typeface="+mn-ea"/>
                <a:cs typeface="Segoe UI" charset="0"/>
              </a:rPr>
              <a:t>Azure Storage</a:t>
            </a:r>
            <a:r>
              <a:rPr lang="en-US" sz="900" spc="75" dirty="0">
                <a:solidFill>
                  <a:srgbClr val="505050"/>
                </a:solidFill>
                <a:latin typeface="Segoe UI Semibold" panose="020B0702040204020203" pitchFamily="34" charset="0"/>
                <a:cs typeface="Segoe UI" charset="0"/>
              </a:rPr>
              <a:t> &gt; Driver &gt; VM/Parallelization &gt;  write to Disk &gt; VM/Parallelization &gt; write to disk &gt; repeat…  </a:t>
            </a:r>
            <a:endParaRPr lang="en-US" sz="900" kern="1200" spc="75" dirty="0">
              <a:solidFill>
                <a:srgbClr val="505050"/>
              </a:solidFill>
              <a:latin typeface="Segoe UI Semibold" panose="020B0702040204020203" pitchFamily="34" charset="0"/>
              <a:ea typeface="+mn-ea"/>
              <a:cs typeface="Segoe UI" charset="0"/>
            </a:endParaRPr>
          </a:p>
          <a:p>
            <a:pPr defTabSz="685800">
              <a:lnSpc>
                <a:spcPct val="150000"/>
              </a:lnSpc>
              <a:spcAft>
                <a:spcPts val="1350"/>
              </a:spcAft>
              <a:buClrTx/>
              <a:defRPr/>
            </a:pPr>
            <a:r>
              <a:rPr lang="en-US" sz="900" kern="1200" spc="75" dirty="0">
                <a:solidFill>
                  <a:srgbClr val="505050"/>
                </a:solidFill>
                <a:latin typeface="Segoe UI Semibold" panose="020B0702040204020203" pitchFamily="34" charset="0"/>
                <a:ea typeface="+mn-ea"/>
                <a:cs typeface="Segoe UI" charset="0"/>
              </a:rPr>
              <a:t>Writing to disk takes time… every time you run this process in MapReduce </a:t>
            </a:r>
          </a:p>
        </p:txBody>
      </p:sp>
      <p:grpSp>
        <p:nvGrpSpPr>
          <p:cNvPr id="59" name="Group 58">
            <a:extLst>
              <a:ext uri="{FF2B5EF4-FFF2-40B4-BE49-F238E27FC236}">
                <a16:creationId xmlns:a16="http://schemas.microsoft.com/office/drawing/2014/main" id="{F8A2F201-7A5C-4157-9C92-5E2C7FA1AB2A}"/>
              </a:ext>
            </a:extLst>
          </p:cNvPr>
          <p:cNvGrpSpPr/>
          <p:nvPr/>
        </p:nvGrpSpPr>
        <p:grpSpPr>
          <a:xfrm rot="20700000">
            <a:off x="1234350" y="4308917"/>
            <a:ext cx="250054" cy="199437"/>
            <a:chOff x="-156824" y="2791591"/>
            <a:chExt cx="620907" cy="495220"/>
          </a:xfrm>
        </p:grpSpPr>
        <p:sp>
          <p:nvSpPr>
            <p:cNvPr id="57" name="gear_3">
              <a:extLst>
                <a:ext uri="{FF2B5EF4-FFF2-40B4-BE49-F238E27FC236}">
                  <a16:creationId xmlns:a16="http://schemas.microsoft.com/office/drawing/2014/main" id="{6556AC3B-A319-4D6A-960E-78D4D9356926}"/>
                </a:ext>
              </a:extLst>
            </p:cNvPr>
            <p:cNvSpPr>
              <a:spLocks noChangeAspect="1" noEditPoints="1"/>
            </p:cNvSpPr>
            <p:nvPr/>
          </p:nvSpPr>
          <p:spPr bwMode="auto">
            <a:xfrm>
              <a:off x="-156824" y="2970506"/>
              <a:ext cx="313648" cy="316305"/>
            </a:xfrm>
            <a:custGeom>
              <a:avLst/>
              <a:gdLst>
                <a:gd name="T0" fmla="*/ 81 w 327"/>
                <a:gd name="T1" fmla="*/ 162 h 327"/>
                <a:gd name="T2" fmla="*/ 162 w 327"/>
                <a:gd name="T3" fmla="*/ 80 h 327"/>
                <a:gd name="T4" fmla="*/ 244 w 327"/>
                <a:gd name="T5" fmla="*/ 162 h 327"/>
                <a:gd name="T6" fmla="*/ 162 w 327"/>
                <a:gd name="T7" fmla="*/ 243 h 327"/>
                <a:gd name="T8" fmla="*/ 81 w 327"/>
                <a:gd name="T9" fmla="*/ 162 h 327"/>
                <a:gd name="T10" fmla="*/ 298 w 327"/>
                <a:gd name="T11" fmla="*/ 162 h 327"/>
                <a:gd name="T12" fmla="*/ 295 w 327"/>
                <a:gd name="T13" fmla="*/ 135 h 327"/>
                <a:gd name="T14" fmla="*/ 327 w 327"/>
                <a:gd name="T15" fmla="*/ 117 h 327"/>
                <a:gd name="T16" fmla="*/ 286 w 327"/>
                <a:gd name="T17" fmla="*/ 46 h 327"/>
                <a:gd name="T18" fmla="*/ 256 w 327"/>
                <a:gd name="T19" fmla="*/ 64 h 327"/>
                <a:gd name="T20" fmla="*/ 205 w 327"/>
                <a:gd name="T21" fmla="*/ 33 h 327"/>
                <a:gd name="T22" fmla="*/ 205 w 327"/>
                <a:gd name="T23" fmla="*/ 0 h 327"/>
                <a:gd name="T24" fmla="*/ 124 w 327"/>
                <a:gd name="T25" fmla="*/ 0 h 327"/>
                <a:gd name="T26" fmla="*/ 124 w 327"/>
                <a:gd name="T27" fmla="*/ 31 h 327"/>
                <a:gd name="T28" fmla="*/ 68 w 327"/>
                <a:gd name="T29" fmla="*/ 64 h 327"/>
                <a:gd name="T30" fmla="*/ 41 w 327"/>
                <a:gd name="T31" fmla="*/ 48 h 327"/>
                <a:gd name="T32" fmla="*/ 0 w 327"/>
                <a:gd name="T33" fmla="*/ 119 h 327"/>
                <a:gd name="T34" fmla="*/ 29 w 327"/>
                <a:gd name="T35" fmla="*/ 135 h 327"/>
                <a:gd name="T36" fmla="*/ 26 w 327"/>
                <a:gd name="T37" fmla="*/ 162 h 327"/>
                <a:gd name="T38" fmla="*/ 30 w 327"/>
                <a:gd name="T39" fmla="*/ 194 h 327"/>
                <a:gd name="T40" fmla="*/ 3 w 327"/>
                <a:gd name="T41" fmla="*/ 210 h 327"/>
                <a:gd name="T42" fmla="*/ 43 w 327"/>
                <a:gd name="T43" fmla="*/ 280 h 327"/>
                <a:gd name="T44" fmla="*/ 72 w 327"/>
                <a:gd name="T45" fmla="*/ 264 h 327"/>
                <a:gd name="T46" fmla="*/ 124 w 327"/>
                <a:gd name="T47" fmla="*/ 292 h 327"/>
                <a:gd name="T48" fmla="*/ 124 w 327"/>
                <a:gd name="T49" fmla="*/ 327 h 327"/>
                <a:gd name="T50" fmla="*/ 205 w 327"/>
                <a:gd name="T51" fmla="*/ 327 h 327"/>
                <a:gd name="T52" fmla="*/ 205 w 327"/>
                <a:gd name="T53" fmla="*/ 291 h 327"/>
                <a:gd name="T54" fmla="*/ 252 w 327"/>
                <a:gd name="T55" fmla="*/ 264 h 327"/>
                <a:gd name="T56" fmla="*/ 283 w 327"/>
                <a:gd name="T57" fmla="*/ 282 h 327"/>
                <a:gd name="T58" fmla="*/ 324 w 327"/>
                <a:gd name="T59" fmla="*/ 212 h 327"/>
                <a:gd name="T60" fmla="*/ 294 w 327"/>
                <a:gd name="T61" fmla="*/ 194 h 327"/>
                <a:gd name="T62" fmla="*/ 298 w 327"/>
                <a:gd name="T63" fmla="*/ 162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7" h="327">
                  <a:moveTo>
                    <a:pt x="81" y="162"/>
                  </a:moveTo>
                  <a:cubicBezTo>
                    <a:pt x="81" y="117"/>
                    <a:pt x="117" y="80"/>
                    <a:pt x="162" y="80"/>
                  </a:cubicBezTo>
                  <a:cubicBezTo>
                    <a:pt x="207" y="80"/>
                    <a:pt x="244" y="117"/>
                    <a:pt x="244" y="162"/>
                  </a:cubicBezTo>
                  <a:cubicBezTo>
                    <a:pt x="244" y="207"/>
                    <a:pt x="207" y="243"/>
                    <a:pt x="162" y="243"/>
                  </a:cubicBezTo>
                  <a:cubicBezTo>
                    <a:pt x="117" y="243"/>
                    <a:pt x="81" y="207"/>
                    <a:pt x="81" y="162"/>
                  </a:cubicBezTo>
                  <a:close/>
                  <a:moveTo>
                    <a:pt x="298" y="162"/>
                  </a:moveTo>
                  <a:cubicBezTo>
                    <a:pt x="298" y="153"/>
                    <a:pt x="297" y="144"/>
                    <a:pt x="295" y="135"/>
                  </a:cubicBezTo>
                  <a:cubicBezTo>
                    <a:pt x="327" y="117"/>
                    <a:pt x="327" y="117"/>
                    <a:pt x="327" y="117"/>
                  </a:cubicBezTo>
                  <a:cubicBezTo>
                    <a:pt x="286" y="46"/>
                    <a:pt x="286" y="46"/>
                    <a:pt x="286" y="46"/>
                  </a:cubicBezTo>
                  <a:cubicBezTo>
                    <a:pt x="256" y="64"/>
                    <a:pt x="256" y="64"/>
                    <a:pt x="256" y="64"/>
                  </a:cubicBezTo>
                  <a:cubicBezTo>
                    <a:pt x="242" y="50"/>
                    <a:pt x="225" y="39"/>
                    <a:pt x="205" y="33"/>
                  </a:cubicBezTo>
                  <a:cubicBezTo>
                    <a:pt x="205" y="0"/>
                    <a:pt x="205" y="0"/>
                    <a:pt x="205" y="0"/>
                  </a:cubicBezTo>
                  <a:cubicBezTo>
                    <a:pt x="124" y="0"/>
                    <a:pt x="124" y="0"/>
                    <a:pt x="124" y="0"/>
                  </a:cubicBezTo>
                  <a:cubicBezTo>
                    <a:pt x="124" y="31"/>
                    <a:pt x="124" y="31"/>
                    <a:pt x="124" y="31"/>
                  </a:cubicBezTo>
                  <a:cubicBezTo>
                    <a:pt x="103" y="38"/>
                    <a:pt x="84" y="49"/>
                    <a:pt x="68" y="64"/>
                  </a:cubicBezTo>
                  <a:cubicBezTo>
                    <a:pt x="41" y="48"/>
                    <a:pt x="41" y="48"/>
                    <a:pt x="41" y="48"/>
                  </a:cubicBezTo>
                  <a:cubicBezTo>
                    <a:pt x="0" y="119"/>
                    <a:pt x="0" y="119"/>
                    <a:pt x="0" y="119"/>
                  </a:cubicBezTo>
                  <a:cubicBezTo>
                    <a:pt x="29" y="135"/>
                    <a:pt x="29" y="135"/>
                    <a:pt x="29" y="135"/>
                  </a:cubicBezTo>
                  <a:cubicBezTo>
                    <a:pt x="27" y="144"/>
                    <a:pt x="26" y="153"/>
                    <a:pt x="26" y="162"/>
                  </a:cubicBezTo>
                  <a:cubicBezTo>
                    <a:pt x="26" y="173"/>
                    <a:pt x="28" y="184"/>
                    <a:pt x="30" y="194"/>
                  </a:cubicBezTo>
                  <a:cubicBezTo>
                    <a:pt x="3" y="210"/>
                    <a:pt x="3" y="210"/>
                    <a:pt x="3" y="210"/>
                  </a:cubicBezTo>
                  <a:cubicBezTo>
                    <a:pt x="43" y="280"/>
                    <a:pt x="43" y="280"/>
                    <a:pt x="43" y="280"/>
                  </a:cubicBezTo>
                  <a:cubicBezTo>
                    <a:pt x="72" y="264"/>
                    <a:pt x="72" y="264"/>
                    <a:pt x="72" y="264"/>
                  </a:cubicBezTo>
                  <a:cubicBezTo>
                    <a:pt x="87" y="277"/>
                    <a:pt x="105" y="287"/>
                    <a:pt x="124" y="292"/>
                  </a:cubicBezTo>
                  <a:cubicBezTo>
                    <a:pt x="124" y="327"/>
                    <a:pt x="124" y="327"/>
                    <a:pt x="124" y="327"/>
                  </a:cubicBezTo>
                  <a:cubicBezTo>
                    <a:pt x="205" y="327"/>
                    <a:pt x="205" y="327"/>
                    <a:pt x="205" y="327"/>
                  </a:cubicBezTo>
                  <a:cubicBezTo>
                    <a:pt x="205" y="291"/>
                    <a:pt x="205" y="291"/>
                    <a:pt x="205" y="291"/>
                  </a:cubicBezTo>
                  <a:cubicBezTo>
                    <a:pt x="223" y="285"/>
                    <a:pt x="238" y="276"/>
                    <a:pt x="252" y="264"/>
                  </a:cubicBezTo>
                  <a:cubicBezTo>
                    <a:pt x="283" y="282"/>
                    <a:pt x="283" y="282"/>
                    <a:pt x="283" y="282"/>
                  </a:cubicBezTo>
                  <a:cubicBezTo>
                    <a:pt x="324" y="212"/>
                    <a:pt x="324" y="212"/>
                    <a:pt x="324" y="212"/>
                  </a:cubicBezTo>
                  <a:cubicBezTo>
                    <a:pt x="294" y="194"/>
                    <a:pt x="294" y="194"/>
                    <a:pt x="294" y="194"/>
                  </a:cubicBezTo>
                  <a:cubicBezTo>
                    <a:pt x="297" y="184"/>
                    <a:pt x="298" y="173"/>
                    <a:pt x="298" y="162"/>
                  </a:cubicBezTo>
                  <a:close/>
                </a:path>
              </a:pathLst>
            </a:custGeom>
            <a:noFill/>
            <a:ln w="12700">
              <a:solidFill>
                <a:schemeClr val="tx1"/>
              </a:solidFill>
              <a:prstDash val="solid"/>
              <a:miter lim="800000"/>
            </a:ln>
          </p:spPr>
          <p:txBody>
            <a:bodyPr vert="horz" wrap="square" lIns="68580" tIns="34290" rIns="68580" bIns="34290" numCol="1" anchor="t" anchorCtr="0" compatLnSpc="1">
              <a:prstTxWarp prst="textNoShape">
                <a:avLst/>
              </a:prstTxWarp>
            </a:bodyPr>
            <a:lstStyle/>
            <a:p>
              <a:pPr defTabSz="685800">
                <a:buClrTx/>
                <a:defRPr/>
              </a:pPr>
              <a:endParaRPr lang="en-US" sz="675" kern="1200" dirty="0">
                <a:gradFill>
                  <a:gsLst>
                    <a:gs pos="0">
                      <a:srgbClr val="505050"/>
                    </a:gs>
                    <a:gs pos="100000">
                      <a:srgbClr val="505050"/>
                    </a:gs>
                  </a:gsLst>
                </a:gradFill>
                <a:latin typeface="Segoe UI Semilight"/>
                <a:ea typeface="+mn-ea"/>
                <a:cs typeface="+mn-cs"/>
              </a:endParaRPr>
            </a:p>
          </p:txBody>
        </p:sp>
        <p:sp>
          <p:nvSpPr>
            <p:cNvPr id="58" name="gear_3">
              <a:extLst>
                <a:ext uri="{FF2B5EF4-FFF2-40B4-BE49-F238E27FC236}">
                  <a16:creationId xmlns:a16="http://schemas.microsoft.com/office/drawing/2014/main" id="{37CF637C-1799-4BDC-A904-4A1B44E7A57F}"/>
                </a:ext>
              </a:extLst>
            </p:cNvPr>
            <p:cNvSpPr>
              <a:spLocks noChangeAspect="1" noEditPoints="1"/>
            </p:cNvSpPr>
            <p:nvPr/>
          </p:nvSpPr>
          <p:spPr bwMode="auto">
            <a:xfrm rot="1800000">
              <a:off x="150433" y="2791591"/>
              <a:ext cx="313650" cy="316306"/>
            </a:xfrm>
            <a:custGeom>
              <a:avLst/>
              <a:gdLst>
                <a:gd name="T0" fmla="*/ 81 w 327"/>
                <a:gd name="T1" fmla="*/ 162 h 327"/>
                <a:gd name="T2" fmla="*/ 162 w 327"/>
                <a:gd name="T3" fmla="*/ 80 h 327"/>
                <a:gd name="T4" fmla="*/ 244 w 327"/>
                <a:gd name="T5" fmla="*/ 162 h 327"/>
                <a:gd name="T6" fmla="*/ 162 w 327"/>
                <a:gd name="T7" fmla="*/ 243 h 327"/>
                <a:gd name="T8" fmla="*/ 81 w 327"/>
                <a:gd name="T9" fmla="*/ 162 h 327"/>
                <a:gd name="T10" fmla="*/ 298 w 327"/>
                <a:gd name="T11" fmla="*/ 162 h 327"/>
                <a:gd name="T12" fmla="*/ 295 w 327"/>
                <a:gd name="T13" fmla="*/ 135 h 327"/>
                <a:gd name="T14" fmla="*/ 327 w 327"/>
                <a:gd name="T15" fmla="*/ 117 h 327"/>
                <a:gd name="T16" fmla="*/ 286 w 327"/>
                <a:gd name="T17" fmla="*/ 46 h 327"/>
                <a:gd name="T18" fmla="*/ 256 w 327"/>
                <a:gd name="T19" fmla="*/ 64 h 327"/>
                <a:gd name="T20" fmla="*/ 205 w 327"/>
                <a:gd name="T21" fmla="*/ 33 h 327"/>
                <a:gd name="T22" fmla="*/ 205 w 327"/>
                <a:gd name="T23" fmla="*/ 0 h 327"/>
                <a:gd name="T24" fmla="*/ 124 w 327"/>
                <a:gd name="T25" fmla="*/ 0 h 327"/>
                <a:gd name="T26" fmla="*/ 124 w 327"/>
                <a:gd name="T27" fmla="*/ 31 h 327"/>
                <a:gd name="T28" fmla="*/ 68 w 327"/>
                <a:gd name="T29" fmla="*/ 64 h 327"/>
                <a:gd name="T30" fmla="*/ 41 w 327"/>
                <a:gd name="T31" fmla="*/ 48 h 327"/>
                <a:gd name="T32" fmla="*/ 0 w 327"/>
                <a:gd name="T33" fmla="*/ 119 h 327"/>
                <a:gd name="T34" fmla="*/ 29 w 327"/>
                <a:gd name="T35" fmla="*/ 135 h 327"/>
                <a:gd name="T36" fmla="*/ 26 w 327"/>
                <a:gd name="T37" fmla="*/ 162 h 327"/>
                <a:gd name="T38" fmla="*/ 30 w 327"/>
                <a:gd name="T39" fmla="*/ 194 h 327"/>
                <a:gd name="T40" fmla="*/ 3 w 327"/>
                <a:gd name="T41" fmla="*/ 210 h 327"/>
                <a:gd name="T42" fmla="*/ 43 w 327"/>
                <a:gd name="T43" fmla="*/ 280 h 327"/>
                <a:gd name="T44" fmla="*/ 72 w 327"/>
                <a:gd name="T45" fmla="*/ 264 h 327"/>
                <a:gd name="T46" fmla="*/ 124 w 327"/>
                <a:gd name="T47" fmla="*/ 292 h 327"/>
                <a:gd name="T48" fmla="*/ 124 w 327"/>
                <a:gd name="T49" fmla="*/ 327 h 327"/>
                <a:gd name="T50" fmla="*/ 205 w 327"/>
                <a:gd name="T51" fmla="*/ 327 h 327"/>
                <a:gd name="T52" fmla="*/ 205 w 327"/>
                <a:gd name="T53" fmla="*/ 291 h 327"/>
                <a:gd name="T54" fmla="*/ 252 w 327"/>
                <a:gd name="T55" fmla="*/ 264 h 327"/>
                <a:gd name="T56" fmla="*/ 283 w 327"/>
                <a:gd name="T57" fmla="*/ 282 h 327"/>
                <a:gd name="T58" fmla="*/ 324 w 327"/>
                <a:gd name="T59" fmla="*/ 212 h 327"/>
                <a:gd name="T60" fmla="*/ 294 w 327"/>
                <a:gd name="T61" fmla="*/ 194 h 327"/>
                <a:gd name="T62" fmla="*/ 298 w 327"/>
                <a:gd name="T63" fmla="*/ 162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7" h="327">
                  <a:moveTo>
                    <a:pt x="81" y="162"/>
                  </a:moveTo>
                  <a:cubicBezTo>
                    <a:pt x="81" y="117"/>
                    <a:pt x="117" y="80"/>
                    <a:pt x="162" y="80"/>
                  </a:cubicBezTo>
                  <a:cubicBezTo>
                    <a:pt x="207" y="80"/>
                    <a:pt x="244" y="117"/>
                    <a:pt x="244" y="162"/>
                  </a:cubicBezTo>
                  <a:cubicBezTo>
                    <a:pt x="244" y="207"/>
                    <a:pt x="207" y="243"/>
                    <a:pt x="162" y="243"/>
                  </a:cubicBezTo>
                  <a:cubicBezTo>
                    <a:pt x="117" y="243"/>
                    <a:pt x="81" y="207"/>
                    <a:pt x="81" y="162"/>
                  </a:cubicBezTo>
                  <a:close/>
                  <a:moveTo>
                    <a:pt x="298" y="162"/>
                  </a:moveTo>
                  <a:cubicBezTo>
                    <a:pt x="298" y="153"/>
                    <a:pt x="297" y="144"/>
                    <a:pt x="295" y="135"/>
                  </a:cubicBezTo>
                  <a:cubicBezTo>
                    <a:pt x="327" y="117"/>
                    <a:pt x="327" y="117"/>
                    <a:pt x="327" y="117"/>
                  </a:cubicBezTo>
                  <a:cubicBezTo>
                    <a:pt x="286" y="46"/>
                    <a:pt x="286" y="46"/>
                    <a:pt x="286" y="46"/>
                  </a:cubicBezTo>
                  <a:cubicBezTo>
                    <a:pt x="256" y="64"/>
                    <a:pt x="256" y="64"/>
                    <a:pt x="256" y="64"/>
                  </a:cubicBezTo>
                  <a:cubicBezTo>
                    <a:pt x="242" y="50"/>
                    <a:pt x="225" y="39"/>
                    <a:pt x="205" y="33"/>
                  </a:cubicBezTo>
                  <a:cubicBezTo>
                    <a:pt x="205" y="0"/>
                    <a:pt x="205" y="0"/>
                    <a:pt x="205" y="0"/>
                  </a:cubicBezTo>
                  <a:cubicBezTo>
                    <a:pt x="124" y="0"/>
                    <a:pt x="124" y="0"/>
                    <a:pt x="124" y="0"/>
                  </a:cubicBezTo>
                  <a:cubicBezTo>
                    <a:pt x="124" y="31"/>
                    <a:pt x="124" y="31"/>
                    <a:pt x="124" y="31"/>
                  </a:cubicBezTo>
                  <a:cubicBezTo>
                    <a:pt x="103" y="38"/>
                    <a:pt x="84" y="49"/>
                    <a:pt x="68" y="64"/>
                  </a:cubicBezTo>
                  <a:cubicBezTo>
                    <a:pt x="41" y="48"/>
                    <a:pt x="41" y="48"/>
                    <a:pt x="41" y="48"/>
                  </a:cubicBezTo>
                  <a:cubicBezTo>
                    <a:pt x="0" y="119"/>
                    <a:pt x="0" y="119"/>
                    <a:pt x="0" y="119"/>
                  </a:cubicBezTo>
                  <a:cubicBezTo>
                    <a:pt x="29" y="135"/>
                    <a:pt x="29" y="135"/>
                    <a:pt x="29" y="135"/>
                  </a:cubicBezTo>
                  <a:cubicBezTo>
                    <a:pt x="27" y="144"/>
                    <a:pt x="26" y="153"/>
                    <a:pt x="26" y="162"/>
                  </a:cubicBezTo>
                  <a:cubicBezTo>
                    <a:pt x="26" y="173"/>
                    <a:pt x="28" y="184"/>
                    <a:pt x="30" y="194"/>
                  </a:cubicBezTo>
                  <a:cubicBezTo>
                    <a:pt x="3" y="210"/>
                    <a:pt x="3" y="210"/>
                    <a:pt x="3" y="210"/>
                  </a:cubicBezTo>
                  <a:cubicBezTo>
                    <a:pt x="43" y="280"/>
                    <a:pt x="43" y="280"/>
                    <a:pt x="43" y="280"/>
                  </a:cubicBezTo>
                  <a:cubicBezTo>
                    <a:pt x="72" y="264"/>
                    <a:pt x="72" y="264"/>
                    <a:pt x="72" y="264"/>
                  </a:cubicBezTo>
                  <a:cubicBezTo>
                    <a:pt x="87" y="277"/>
                    <a:pt x="105" y="287"/>
                    <a:pt x="124" y="292"/>
                  </a:cubicBezTo>
                  <a:cubicBezTo>
                    <a:pt x="124" y="327"/>
                    <a:pt x="124" y="327"/>
                    <a:pt x="124" y="327"/>
                  </a:cubicBezTo>
                  <a:cubicBezTo>
                    <a:pt x="205" y="327"/>
                    <a:pt x="205" y="327"/>
                    <a:pt x="205" y="327"/>
                  </a:cubicBezTo>
                  <a:cubicBezTo>
                    <a:pt x="205" y="291"/>
                    <a:pt x="205" y="291"/>
                    <a:pt x="205" y="291"/>
                  </a:cubicBezTo>
                  <a:cubicBezTo>
                    <a:pt x="223" y="285"/>
                    <a:pt x="238" y="276"/>
                    <a:pt x="252" y="264"/>
                  </a:cubicBezTo>
                  <a:cubicBezTo>
                    <a:pt x="283" y="282"/>
                    <a:pt x="283" y="282"/>
                    <a:pt x="283" y="282"/>
                  </a:cubicBezTo>
                  <a:cubicBezTo>
                    <a:pt x="324" y="212"/>
                    <a:pt x="324" y="212"/>
                    <a:pt x="324" y="212"/>
                  </a:cubicBezTo>
                  <a:cubicBezTo>
                    <a:pt x="294" y="194"/>
                    <a:pt x="294" y="194"/>
                    <a:pt x="294" y="194"/>
                  </a:cubicBezTo>
                  <a:cubicBezTo>
                    <a:pt x="297" y="184"/>
                    <a:pt x="298" y="173"/>
                    <a:pt x="298" y="162"/>
                  </a:cubicBezTo>
                  <a:close/>
                </a:path>
              </a:pathLst>
            </a:custGeom>
            <a:noFill/>
            <a:ln w="12700">
              <a:solidFill>
                <a:schemeClr val="tx1"/>
              </a:solidFill>
              <a:prstDash val="solid"/>
              <a:miter lim="800000"/>
            </a:ln>
          </p:spPr>
          <p:txBody>
            <a:bodyPr vert="horz" wrap="square" lIns="68580" tIns="34290" rIns="68580" bIns="34290" numCol="1" anchor="t" anchorCtr="0" compatLnSpc="1">
              <a:prstTxWarp prst="textNoShape">
                <a:avLst/>
              </a:prstTxWarp>
            </a:bodyPr>
            <a:lstStyle/>
            <a:p>
              <a:pPr defTabSz="685800">
                <a:buClrTx/>
                <a:defRPr/>
              </a:pPr>
              <a:endParaRPr lang="en-US" sz="675" kern="1200" dirty="0">
                <a:gradFill>
                  <a:gsLst>
                    <a:gs pos="0">
                      <a:srgbClr val="505050"/>
                    </a:gs>
                    <a:gs pos="100000">
                      <a:srgbClr val="505050"/>
                    </a:gs>
                  </a:gsLst>
                </a:gradFill>
                <a:latin typeface="Segoe UI Semilight"/>
                <a:ea typeface="+mn-ea"/>
                <a:cs typeface="+mn-cs"/>
              </a:endParaRPr>
            </a:p>
          </p:txBody>
        </p:sp>
      </p:grpSp>
      <p:grpSp>
        <p:nvGrpSpPr>
          <p:cNvPr id="165" name="Group 164"/>
          <p:cNvGrpSpPr/>
          <p:nvPr/>
        </p:nvGrpSpPr>
        <p:grpSpPr>
          <a:xfrm>
            <a:off x="838058" y="1469368"/>
            <a:ext cx="7357994" cy="2008772"/>
            <a:chOff x="1117410" y="1959158"/>
            <a:chExt cx="9810659" cy="2678362"/>
          </a:xfrm>
        </p:grpSpPr>
        <p:sp>
          <p:nvSpPr>
            <p:cNvPr id="2" name="Flowchart: Magnetic Disk 1"/>
            <p:cNvSpPr/>
            <p:nvPr/>
          </p:nvSpPr>
          <p:spPr bwMode="auto">
            <a:xfrm>
              <a:off x="5522834" y="2478519"/>
              <a:ext cx="1132381" cy="1496729"/>
            </a:xfrm>
            <a:prstGeom prst="flowChartMagneticDisk">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r>
                <a:rPr lang="en-US" sz="1050" dirty="0">
                  <a:solidFill>
                    <a:schemeClr val="tx1">
                      <a:lumMod val="50000"/>
                    </a:schemeClr>
                  </a:solidFill>
                  <a:ea typeface="Segoe UI" pitchFamily="34" charset="0"/>
                  <a:cs typeface="Segoe UI" pitchFamily="34" charset="0"/>
                </a:rPr>
                <a:t>Disk</a:t>
              </a:r>
            </a:p>
          </p:txBody>
        </p:sp>
        <p:sp>
          <p:nvSpPr>
            <p:cNvPr id="3" name="Rectangle 2"/>
            <p:cNvSpPr/>
            <p:nvPr/>
          </p:nvSpPr>
          <p:spPr bwMode="auto">
            <a:xfrm>
              <a:off x="4259234" y="3999780"/>
              <a:ext cx="751568" cy="581999"/>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pPr>
              <a:r>
                <a:rPr lang="en-US" sz="1500" dirty="0">
                  <a:solidFill>
                    <a:schemeClr val="tx1">
                      <a:lumMod val="50000"/>
                    </a:schemeClr>
                  </a:solidFill>
                  <a:ea typeface="Segoe UI" pitchFamily="34" charset="0"/>
                  <a:cs typeface="Segoe UI" pitchFamily="34" charset="0"/>
                </a:rPr>
                <a:t>VM</a:t>
              </a:r>
            </a:p>
          </p:txBody>
        </p:sp>
        <p:sp>
          <p:nvSpPr>
            <p:cNvPr id="15" name="Rectangle 14"/>
            <p:cNvSpPr/>
            <p:nvPr/>
          </p:nvSpPr>
          <p:spPr bwMode="auto">
            <a:xfrm>
              <a:off x="2683176" y="2938454"/>
              <a:ext cx="1060983" cy="735588"/>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pPr>
              <a:r>
                <a:rPr lang="en-US" sz="1500" dirty="0">
                  <a:solidFill>
                    <a:schemeClr val="tx1">
                      <a:lumMod val="50000"/>
                    </a:schemeClr>
                  </a:solidFill>
                  <a:ea typeface="Segoe UI" pitchFamily="34" charset="0"/>
                  <a:cs typeface="Segoe UI" pitchFamily="34" charset="0"/>
                </a:rPr>
                <a:t>Driver</a:t>
              </a:r>
            </a:p>
          </p:txBody>
        </p:sp>
        <p:sp>
          <p:nvSpPr>
            <p:cNvPr id="16" name="Rectangle 15"/>
            <p:cNvSpPr/>
            <p:nvPr/>
          </p:nvSpPr>
          <p:spPr bwMode="auto">
            <a:xfrm>
              <a:off x="4259234" y="2638703"/>
              <a:ext cx="751568" cy="581999"/>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pPr>
              <a:r>
                <a:rPr lang="en-US" sz="1500" dirty="0">
                  <a:solidFill>
                    <a:schemeClr val="tx1">
                      <a:lumMod val="50000"/>
                    </a:schemeClr>
                  </a:solidFill>
                  <a:ea typeface="Segoe UI" pitchFamily="34" charset="0"/>
                  <a:cs typeface="Segoe UI" pitchFamily="34" charset="0"/>
                </a:rPr>
                <a:t>VM</a:t>
              </a:r>
            </a:p>
          </p:txBody>
        </p:sp>
        <p:sp>
          <p:nvSpPr>
            <p:cNvPr id="17" name="Rectangle 16"/>
            <p:cNvSpPr/>
            <p:nvPr/>
          </p:nvSpPr>
          <p:spPr bwMode="auto">
            <a:xfrm>
              <a:off x="4259234" y="3322380"/>
              <a:ext cx="751568" cy="581999"/>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pPr>
              <a:r>
                <a:rPr lang="en-US" sz="1500" dirty="0">
                  <a:solidFill>
                    <a:schemeClr val="tx1">
                      <a:lumMod val="50000"/>
                    </a:schemeClr>
                  </a:solidFill>
                  <a:ea typeface="Segoe UI" pitchFamily="34" charset="0"/>
                  <a:cs typeface="Segoe UI" pitchFamily="34" charset="0"/>
                </a:rPr>
                <a:t>VM</a:t>
              </a:r>
            </a:p>
          </p:txBody>
        </p:sp>
        <p:sp>
          <p:nvSpPr>
            <p:cNvPr id="18" name="Rectangle 17"/>
            <p:cNvSpPr/>
            <p:nvPr/>
          </p:nvSpPr>
          <p:spPr bwMode="auto">
            <a:xfrm>
              <a:off x="4259234" y="1959158"/>
              <a:ext cx="751568" cy="581999"/>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pPr>
              <a:r>
                <a:rPr lang="en-US" sz="1500" dirty="0">
                  <a:solidFill>
                    <a:schemeClr val="tx1">
                      <a:lumMod val="50000"/>
                    </a:schemeClr>
                  </a:solidFill>
                  <a:ea typeface="Segoe UI" pitchFamily="34" charset="0"/>
                  <a:cs typeface="Segoe UI" pitchFamily="34" charset="0"/>
                </a:rPr>
                <a:t>VM</a:t>
              </a:r>
            </a:p>
          </p:txBody>
        </p:sp>
        <p:sp>
          <p:nvSpPr>
            <p:cNvPr id="23" name="Flowchart: Magnetic Disk 22"/>
            <p:cNvSpPr/>
            <p:nvPr/>
          </p:nvSpPr>
          <p:spPr bwMode="auto">
            <a:xfrm>
              <a:off x="1117410" y="2557884"/>
              <a:ext cx="1132381" cy="1496729"/>
            </a:xfrm>
            <a:prstGeom prst="flowChartMagneticDisk">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r>
                <a:rPr lang="en-US" sz="1050" dirty="0">
                  <a:solidFill>
                    <a:schemeClr val="tx1">
                      <a:lumMod val="50000"/>
                    </a:schemeClr>
                  </a:solidFill>
                  <a:ea typeface="Segoe UI" pitchFamily="34" charset="0"/>
                  <a:cs typeface="Segoe UI" pitchFamily="34" charset="0"/>
                </a:rPr>
                <a:t>Azure Storage</a:t>
              </a:r>
            </a:p>
          </p:txBody>
        </p:sp>
        <p:sp>
          <p:nvSpPr>
            <p:cNvPr id="29" name="Flowchart: Magnetic Disk 28"/>
            <p:cNvSpPr/>
            <p:nvPr/>
          </p:nvSpPr>
          <p:spPr bwMode="auto">
            <a:xfrm>
              <a:off x="8492432" y="2510782"/>
              <a:ext cx="1132381" cy="1496729"/>
            </a:xfrm>
            <a:prstGeom prst="flowChartMagneticDisk">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r>
                <a:rPr lang="en-US" sz="1050" dirty="0">
                  <a:solidFill>
                    <a:schemeClr val="tx1">
                      <a:lumMod val="50000"/>
                    </a:schemeClr>
                  </a:solidFill>
                  <a:ea typeface="Segoe UI" pitchFamily="34" charset="0"/>
                  <a:cs typeface="Segoe UI" pitchFamily="34" charset="0"/>
                </a:rPr>
                <a:t>Disk</a:t>
              </a:r>
            </a:p>
          </p:txBody>
        </p:sp>
        <p:sp>
          <p:nvSpPr>
            <p:cNvPr id="30" name="Rectangle 29"/>
            <p:cNvSpPr/>
            <p:nvPr/>
          </p:nvSpPr>
          <p:spPr bwMode="auto">
            <a:xfrm>
              <a:off x="7200412" y="4012027"/>
              <a:ext cx="751568" cy="581999"/>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pPr>
              <a:r>
                <a:rPr lang="en-US" sz="1500" dirty="0">
                  <a:solidFill>
                    <a:schemeClr val="tx1">
                      <a:lumMod val="50000"/>
                    </a:schemeClr>
                  </a:solidFill>
                  <a:ea typeface="Segoe UI" pitchFamily="34" charset="0"/>
                  <a:cs typeface="Segoe UI" pitchFamily="34" charset="0"/>
                </a:rPr>
                <a:t>VM</a:t>
              </a:r>
            </a:p>
          </p:txBody>
        </p:sp>
        <p:sp>
          <p:nvSpPr>
            <p:cNvPr id="36" name="Rectangle 35"/>
            <p:cNvSpPr/>
            <p:nvPr/>
          </p:nvSpPr>
          <p:spPr bwMode="auto">
            <a:xfrm>
              <a:off x="7200412" y="2650950"/>
              <a:ext cx="751568" cy="581999"/>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pPr>
              <a:r>
                <a:rPr lang="en-US" sz="1500" dirty="0">
                  <a:solidFill>
                    <a:schemeClr val="tx1">
                      <a:lumMod val="50000"/>
                    </a:schemeClr>
                  </a:solidFill>
                  <a:ea typeface="Segoe UI" pitchFamily="34" charset="0"/>
                  <a:cs typeface="Segoe UI" pitchFamily="34" charset="0"/>
                </a:rPr>
                <a:t>VM</a:t>
              </a:r>
            </a:p>
          </p:txBody>
        </p:sp>
        <p:sp>
          <p:nvSpPr>
            <p:cNvPr id="37" name="Rectangle 36"/>
            <p:cNvSpPr/>
            <p:nvPr/>
          </p:nvSpPr>
          <p:spPr bwMode="auto">
            <a:xfrm>
              <a:off x="7200412" y="3334627"/>
              <a:ext cx="751568" cy="581999"/>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pPr>
              <a:r>
                <a:rPr lang="en-US" sz="1500" dirty="0">
                  <a:solidFill>
                    <a:schemeClr val="tx1">
                      <a:lumMod val="50000"/>
                    </a:schemeClr>
                  </a:solidFill>
                  <a:ea typeface="Segoe UI" pitchFamily="34" charset="0"/>
                  <a:cs typeface="Segoe UI" pitchFamily="34" charset="0"/>
                </a:rPr>
                <a:t>VM</a:t>
              </a:r>
            </a:p>
          </p:txBody>
        </p:sp>
        <p:sp>
          <p:nvSpPr>
            <p:cNvPr id="38" name="Rectangle 37"/>
            <p:cNvSpPr/>
            <p:nvPr/>
          </p:nvSpPr>
          <p:spPr bwMode="auto">
            <a:xfrm>
              <a:off x="7200412" y="1971405"/>
              <a:ext cx="751568" cy="581999"/>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pPr>
              <a:r>
                <a:rPr lang="en-US" sz="1500" dirty="0">
                  <a:solidFill>
                    <a:schemeClr val="tx1">
                      <a:lumMod val="50000"/>
                    </a:schemeClr>
                  </a:solidFill>
                  <a:ea typeface="Segoe UI" pitchFamily="34" charset="0"/>
                  <a:cs typeface="Segoe UI" pitchFamily="34" charset="0"/>
                </a:rPr>
                <a:t>VM</a:t>
              </a:r>
            </a:p>
          </p:txBody>
        </p:sp>
        <p:sp>
          <p:nvSpPr>
            <p:cNvPr id="45" name="Rectangle 44"/>
            <p:cNvSpPr/>
            <p:nvPr/>
          </p:nvSpPr>
          <p:spPr bwMode="auto">
            <a:xfrm>
              <a:off x="10176501" y="4055521"/>
              <a:ext cx="751568" cy="581999"/>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pPr>
              <a:r>
                <a:rPr lang="en-US" sz="1500" dirty="0">
                  <a:solidFill>
                    <a:schemeClr val="tx1">
                      <a:lumMod val="50000"/>
                    </a:schemeClr>
                  </a:solidFill>
                  <a:ea typeface="Segoe UI" pitchFamily="34" charset="0"/>
                  <a:cs typeface="Segoe UI" pitchFamily="34" charset="0"/>
                </a:rPr>
                <a:t>VM</a:t>
              </a:r>
            </a:p>
          </p:txBody>
        </p:sp>
        <p:sp>
          <p:nvSpPr>
            <p:cNvPr id="46" name="Rectangle 45"/>
            <p:cNvSpPr/>
            <p:nvPr/>
          </p:nvSpPr>
          <p:spPr bwMode="auto">
            <a:xfrm>
              <a:off x="10176501" y="2694444"/>
              <a:ext cx="751568" cy="581999"/>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pPr>
              <a:r>
                <a:rPr lang="en-US" sz="1500" dirty="0">
                  <a:solidFill>
                    <a:schemeClr val="tx1">
                      <a:lumMod val="50000"/>
                    </a:schemeClr>
                  </a:solidFill>
                  <a:ea typeface="Segoe UI" pitchFamily="34" charset="0"/>
                  <a:cs typeface="Segoe UI" pitchFamily="34" charset="0"/>
                </a:rPr>
                <a:t>VM</a:t>
              </a:r>
            </a:p>
          </p:txBody>
        </p:sp>
        <p:sp>
          <p:nvSpPr>
            <p:cNvPr id="47" name="Rectangle 46"/>
            <p:cNvSpPr/>
            <p:nvPr/>
          </p:nvSpPr>
          <p:spPr bwMode="auto">
            <a:xfrm>
              <a:off x="10176501" y="3378121"/>
              <a:ext cx="751568" cy="581999"/>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pPr>
              <a:r>
                <a:rPr lang="en-US" sz="1500" dirty="0">
                  <a:solidFill>
                    <a:schemeClr val="tx1">
                      <a:lumMod val="50000"/>
                    </a:schemeClr>
                  </a:solidFill>
                  <a:ea typeface="Segoe UI" pitchFamily="34" charset="0"/>
                  <a:cs typeface="Segoe UI" pitchFamily="34" charset="0"/>
                </a:rPr>
                <a:t>VM</a:t>
              </a:r>
            </a:p>
          </p:txBody>
        </p:sp>
        <p:sp>
          <p:nvSpPr>
            <p:cNvPr id="48" name="Rectangle 47"/>
            <p:cNvSpPr/>
            <p:nvPr/>
          </p:nvSpPr>
          <p:spPr bwMode="auto">
            <a:xfrm>
              <a:off x="10176501" y="2014899"/>
              <a:ext cx="751568" cy="581999"/>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pPr>
              <a:r>
                <a:rPr lang="en-US" sz="1500" dirty="0">
                  <a:solidFill>
                    <a:schemeClr val="tx1">
                      <a:lumMod val="50000"/>
                    </a:schemeClr>
                  </a:solidFill>
                  <a:ea typeface="Segoe UI" pitchFamily="34" charset="0"/>
                  <a:cs typeface="Segoe UI" pitchFamily="34" charset="0"/>
                </a:rPr>
                <a:t>VM</a:t>
              </a:r>
            </a:p>
          </p:txBody>
        </p:sp>
        <p:cxnSp>
          <p:nvCxnSpPr>
            <p:cNvPr id="5" name="Straight Connector 4"/>
            <p:cNvCxnSpPr>
              <a:stCxn id="23" idx="4"/>
              <a:endCxn id="15" idx="1"/>
            </p:cNvCxnSpPr>
            <p:nvPr/>
          </p:nvCxnSpPr>
          <p:spPr>
            <a:xfrm flipV="1">
              <a:off x="2249791" y="3306248"/>
              <a:ext cx="433385" cy="1"/>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49" name="Straight Connector 48"/>
            <p:cNvCxnSpPr>
              <a:stCxn id="18" idx="1"/>
              <a:endCxn id="15" idx="3"/>
            </p:cNvCxnSpPr>
            <p:nvPr/>
          </p:nvCxnSpPr>
          <p:spPr>
            <a:xfrm flipH="1">
              <a:off x="3744159" y="2250158"/>
              <a:ext cx="515075" cy="1056090"/>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50" name="Straight Connector 49"/>
            <p:cNvCxnSpPr>
              <a:stCxn id="15" idx="3"/>
              <a:endCxn id="16" idx="1"/>
            </p:cNvCxnSpPr>
            <p:nvPr/>
          </p:nvCxnSpPr>
          <p:spPr>
            <a:xfrm flipV="1">
              <a:off x="3744159" y="2929703"/>
              <a:ext cx="515075" cy="376545"/>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53" name="Straight Connector 52"/>
            <p:cNvCxnSpPr>
              <a:stCxn id="15" idx="3"/>
              <a:endCxn id="17" idx="1"/>
            </p:cNvCxnSpPr>
            <p:nvPr/>
          </p:nvCxnSpPr>
          <p:spPr>
            <a:xfrm>
              <a:off x="3744159" y="3306248"/>
              <a:ext cx="515075" cy="307132"/>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56" name="Straight Connector 55"/>
            <p:cNvCxnSpPr>
              <a:stCxn id="15" idx="3"/>
              <a:endCxn id="3" idx="1"/>
            </p:cNvCxnSpPr>
            <p:nvPr/>
          </p:nvCxnSpPr>
          <p:spPr>
            <a:xfrm>
              <a:off x="3744159" y="3306248"/>
              <a:ext cx="515075" cy="984532"/>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60" name="Straight Connector 59"/>
            <p:cNvCxnSpPr>
              <a:stCxn id="2" idx="2"/>
              <a:endCxn id="18" idx="3"/>
            </p:cNvCxnSpPr>
            <p:nvPr/>
          </p:nvCxnSpPr>
          <p:spPr>
            <a:xfrm flipH="1" flipV="1">
              <a:off x="5010802" y="2250158"/>
              <a:ext cx="512032" cy="976726"/>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62" name="Straight Connector 61"/>
            <p:cNvCxnSpPr>
              <a:stCxn id="2" idx="2"/>
              <a:endCxn id="16" idx="3"/>
            </p:cNvCxnSpPr>
            <p:nvPr/>
          </p:nvCxnSpPr>
          <p:spPr>
            <a:xfrm flipH="1" flipV="1">
              <a:off x="5010802" y="2929703"/>
              <a:ext cx="512032" cy="297181"/>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65" name="Straight Connector 64"/>
            <p:cNvCxnSpPr>
              <a:stCxn id="17" idx="3"/>
              <a:endCxn id="2" idx="2"/>
            </p:cNvCxnSpPr>
            <p:nvPr/>
          </p:nvCxnSpPr>
          <p:spPr>
            <a:xfrm flipV="1">
              <a:off x="5010802" y="3226884"/>
              <a:ext cx="512032" cy="386496"/>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68" name="Straight Connector 67"/>
            <p:cNvCxnSpPr>
              <a:stCxn id="3" idx="3"/>
              <a:endCxn id="2" idx="2"/>
            </p:cNvCxnSpPr>
            <p:nvPr/>
          </p:nvCxnSpPr>
          <p:spPr>
            <a:xfrm flipV="1">
              <a:off x="5010802" y="3226884"/>
              <a:ext cx="512032" cy="1063896"/>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75" name="Straight Connector 74"/>
            <p:cNvCxnSpPr>
              <a:stCxn id="2" idx="4"/>
            </p:cNvCxnSpPr>
            <p:nvPr/>
          </p:nvCxnSpPr>
          <p:spPr>
            <a:xfrm>
              <a:off x="6655215" y="3226884"/>
              <a:ext cx="4745" cy="32263"/>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76" name="Straight Connector 75"/>
            <p:cNvCxnSpPr>
              <a:stCxn id="2" idx="4"/>
              <a:endCxn id="36" idx="1"/>
            </p:cNvCxnSpPr>
            <p:nvPr/>
          </p:nvCxnSpPr>
          <p:spPr>
            <a:xfrm flipV="1">
              <a:off x="6655215" y="2941950"/>
              <a:ext cx="545197" cy="284934"/>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77" name="Straight Connector 76"/>
            <p:cNvCxnSpPr>
              <a:stCxn id="37" idx="3"/>
              <a:endCxn id="29" idx="2"/>
            </p:cNvCxnSpPr>
            <p:nvPr/>
          </p:nvCxnSpPr>
          <p:spPr>
            <a:xfrm flipV="1">
              <a:off x="7951980" y="3259147"/>
              <a:ext cx="540452" cy="366480"/>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78" name="Straight Connector 77"/>
            <p:cNvCxnSpPr>
              <a:stCxn id="2" idx="4"/>
              <a:endCxn id="30" idx="1"/>
            </p:cNvCxnSpPr>
            <p:nvPr/>
          </p:nvCxnSpPr>
          <p:spPr>
            <a:xfrm>
              <a:off x="6655215" y="3226884"/>
              <a:ext cx="545197" cy="1076143"/>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79" name="Straight Connector 78"/>
            <p:cNvCxnSpPr>
              <a:stCxn id="2" idx="4"/>
              <a:endCxn id="38" idx="1"/>
            </p:cNvCxnSpPr>
            <p:nvPr/>
          </p:nvCxnSpPr>
          <p:spPr>
            <a:xfrm flipV="1">
              <a:off x="6655215" y="2262405"/>
              <a:ext cx="545197" cy="964479"/>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80" name="Straight Connector 79"/>
            <p:cNvCxnSpPr>
              <a:stCxn id="2" idx="4"/>
              <a:endCxn id="37" idx="1"/>
            </p:cNvCxnSpPr>
            <p:nvPr/>
          </p:nvCxnSpPr>
          <p:spPr>
            <a:xfrm>
              <a:off x="6655215" y="3226884"/>
              <a:ext cx="545197" cy="398743"/>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81" name="Straight Connector 80"/>
            <p:cNvCxnSpPr>
              <a:stCxn id="36" idx="3"/>
              <a:endCxn id="29" idx="2"/>
            </p:cNvCxnSpPr>
            <p:nvPr/>
          </p:nvCxnSpPr>
          <p:spPr>
            <a:xfrm>
              <a:off x="7951980" y="2941950"/>
              <a:ext cx="540452" cy="317197"/>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82" name="Straight Connector 81"/>
            <p:cNvCxnSpPr>
              <a:stCxn id="38" idx="3"/>
              <a:endCxn id="29" idx="2"/>
            </p:cNvCxnSpPr>
            <p:nvPr/>
          </p:nvCxnSpPr>
          <p:spPr>
            <a:xfrm>
              <a:off x="7951980" y="2262405"/>
              <a:ext cx="540452" cy="996742"/>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111" name="Straight Connector 110"/>
            <p:cNvCxnSpPr>
              <a:stCxn id="30" idx="3"/>
              <a:endCxn id="29" idx="2"/>
            </p:cNvCxnSpPr>
            <p:nvPr/>
          </p:nvCxnSpPr>
          <p:spPr>
            <a:xfrm flipV="1">
              <a:off x="7951980" y="3259147"/>
              <a:ext cx="540452" cy="1043880"/>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114" name="Straight Connector 113"/>
            <p:cNvCxnSpPr>
              <a:stCxn id="45" idx="1"/>
              <a:endCxn id="29" idx="4"/>
            </p:cNvCxnSpPr>
            <p:nvPr/>
          </p:nvCxnSpPr>
          <p:spPr>
            <a:xfrm flipH="1" flipV="1">
              <a:off x="9624813" y="3259147"/>
              <a:ext cx="551688" cy="1087374"/>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117" name="Straight Connector 116"/>
            <p:cNvCxnSpPr>
              <a:stCxn id="29" idx="4"/>
              <a:endCxn id="47" idx="1"/>
            </p:cNvCxnSpPr>
            <p:nvPr/>
          </p:nvCxnSpPr>
          <p:spPr>
            <a:xfrm>
              <a:off x="9624813" y="3259147"/>
              <a:ext cx="551688" cy="409974"/>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120" name="Straight Connector 119"/>
            <p:cNvCxnSpPr>
              <a:stCxn id="46" idx="1"/>
              <a:endCxn id="29" idx="4"/>
            </p:cNvCxnSpPr>
            <p:nvPr/>
          </p:nvCxnSpPr>
          <p:spPr>
            <a:xfrm flipH="1">
              <a:off x="9624813" y="2985444"/>
              <a:ext cx="551688" cy="273703"/>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123" name="Straight Connector 122"/>
            <p:cNvCxnSpPr>
              <a:stCxn id="29" idx="4"/>
              <a:endCxn id="48" idx="1"/>
            </p:cNvCxnSpPr>
            <p:nvPr/>
          </p:nvCxnSpPr>
          <p:spPr>
            <a:xfrm flipV="1">
              <a:off x="9624813" y="2305899"/>
              <a:ext cx="551688" cy="953248"/>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42277974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7896680F-AC63-4784-BFF8-0EC39C111A91}"/>
              </a:ext>
            </a:extLst>
          </p:cNvPr>
          <p:cNvSpPr>
            <a:spLocks noGrp="1"/>
          </p:cNvSpPr>
          <p:nvPr>
            <p:ph type="title"/>
          </p:nvPr>
        </p:nvSpPr>
        <p:spPr>
          <a:xfrm>
            <a:off x="2422739" y="245820"/>
            <a:ext cx="6321600" cy="635400"/>
          </a:xfrm>
        </p:spPr>
        <p:txBody>
          <a:bodyPr/>
          <a:lstStyle/>
          <a:p>
            <a:r>
              <a:rPr lang="en-US" dirty="0"/>
              <a:t>What is Azure Databricks?</a:t>
            </a:r>
          </a:p>
        </p:txBody>
      </p:sp>
      <p:sp>
        <p:nvSpPr>
          <p:cNvPr id="13" name="Rectangle 12">
            <a:extLst>
              <a:ext uri="{FF2B5EF4-FFF2-40B4-BE49-F238E27FC236}">
                <a16:creationId xmlns:a16="http://schemas.microsoft.com/office/drawing/2014/main" id="{6983A171-5DF8-45FA-9CB5-E337D35753B3}"/>
              </a:ext>
            </a:extLst>
          </p:cNvPr>
          <p:cNvSpPr/>
          <p:nvPr/>
        </p:nvSpPr>
        <p:spPr>
          <a:xfrm>
            <a:off x="809897" y="927069"/>
            <a:ext cx="7524206" cy="279757"/>
          </a:xfrm>
          <a:prstGeom prst="rect">
            <a:avLst/>
          </a:prstGeom>
        </p:spPr>
        <p:txBody>
          <a:bodyPr wrap="square">
            <a:spAutoFit/>
          </a:bodyPr>
          <a:lstStyle/>
          <a:p>
            <a:pPr algn="ctr" defTabSz="699354" fontAlgn="base">
              <a:lnSpc>
                <a:spcPct val="90000"/>
              </a:lnSpc>
              <a:spcBef>
                <a:spcPct val="0"/>
              </a:spcBef>
              <a:spcAft>
                <a:spcPct val="0"/>
              </a:spcAft>
              <a:buClrTx/>
              <a:defRPr/>
            </a:pPr>
            <a:r>
              <a:rPr lang="en-US" sz="1350" kern="1200" dirty="0">
                <a:solidFill>
                  <a:srgbClr val="0078D7"/>
                </a:solidFill>
                <a:latin typeface="Segoe UI Semilight"/>
                <a:ea typeface="+mn-ea"/>
                <a:cs typeface="+mn-cs"/>
              </a:rPr>
              <a:t>Apache® Spark™ is FASTER and EASIER than MapReduce in Hadoop </a:t>
            </a:r>
          </a:p>
        </p:txBody>
      </p:sp>
      <p:sp>
        <p:nvSpPr>
          <p:cNvPr id="35" name="Rectangle 34">
            <a:extLst>
              <a:ext uri="{FF2B5EF4-FFF2-40B4-BE49-F238E27FC236}">
                <a16:creationId xmlns:a16="http://schemas.microsoft.com/office/drawing/2014/main" id="{8268176A-969E-4C64-8146-2B5181CCD420}"/>
              </a:ext>
            </a:extLst>
          </p:cNvPr>
          <p:cNvSpPr/>
          <p:nvPr/>
        </p:nvSpPr>
        <p:spPr>
          <a:xfrm>
            <a:off x="1300550" y="3904218"/>
            <a:ext cx="6980304" cy="1048877"/>
          </a:xfrm>
          <a:prstGeom prst="rect">
            <a:avLst/>
          </a:prstGeom>
        </p:spPr>
        <p:txBody>
          <a:bodyPr wrap="square" numCol="1">
            <a:spAutoFit/>
          </a:bodyPr>
          <a:lstStyle/>
          <a:p>
            <a:pPr defTabSz="685800">
              <a:lnSpc>
                <a:spcPct val="150000"/>
              </a:lnSpc>
              <a:spcAft>
                <a:spcPts val="1350"/>
              </a:spcAft>
              <a:buClrTx/>
              <a:defRPr/>
            </a:pPr>
            <a:r>
              <a:rPr lang="en-US" sz="900" spc="75" dirty="0">
                <a:solidFill>
                  <a:srgbClr val="505050"/>
                </a:solidFill>
                <a:latin typeface="Segoe UI Semibold" panose="020B0702040204020203" pitchFamily="34" charset="0"/>
                <a:cs typeface="Segoe UI" charset="0"/>
              </a:rPr>
              <a:t>Faster – In Spark data stays in cache this give Spark the speed over MapReduce (writing to disk)</a:t>
            </a:r>
          </a:p>
          <a:p>
            <a:pPr defTabSz="685800">
              <a:lnSpc>
                <a:spcPct val="150000"/>
              </a:lnSpc>
              <a:spcAft>
                <a:spcPts val="1350"/>
              </a:spcAft>
              <a:buClrTx/>
              <a:defRPr/>
            </a:pPr>
            <a:r>
              <a:rPr lang="en-US" sz="900" kern="1200" spc="75" dirty="0">
                <a:solidFill>
                  <a:srgbClr val="505050"/>
                </a:solidFill>
                <a:latin typeface="Segoe UI Semibold" panose="020B0702040204020203" pitchFamily="34" charset="0"/>
                <a:ea typeface="+mn-ea"/>
                <a:cs typeface="Segoe UI" charset="0"/>
              </a:rPr>
              <a:t>Easier – You can</a:t>
            </a:r>
            <a:r>
              <a:rPr lang="en-US" sz="900" spc="75" dirty="0">
                <a:solidFill>
                  <a:srgbClr val="505050"/>
                </a:solidFill>
                <a:latin typeface="Segoe UI Semibold" panose="020B0702040204020203" pitchFamily="34" charset="0"/>
                <a:cs typeface="Segoe UI" charset="0"/>
              </a:rPr>
              <a:t> use the language you are most comfortable with in Spark (Python, Scala, R, SQL)</a:t>
            </a:r>
            <a:endParaRPr lang="en-US" sz="900" kern="1200" spc="75" dirty="0">
              <a:solidFill>
                <a:srgbClr val="505050"/>
              </a:solidFill>
              <a:latin typeface="Segoe UI Semibold" panose="020B0702040204020203" pitchFamily="34" charset="0"/>
              <a:ea typeface="+mn-ea"/>
              <a:cs typeface="Segoe UI" charset="0"/>
            </a:endParaRPr>
          </a:p>
          <a:p>
            <a:pPr defTabSz="685800">
              <a:lnSpc>
                <a:spcPct val="150000"/>
              </a:lnSpc>
              <a:spcAft>
                <a:spcPts val="1350"/>
              </a:spcAft>
              <a:buClrTx/>
              <a:defRPr/>
            </a:pPr>
            <a:endParaRPr lang="en-US" sz="900" kern="1200" spc="75" dirty="0">
              <a:solidFill>
                <a:srgbClr val="505050"/>
              </a:solidFill>
              <a:latin typeface="Segoe UI Semibold" panose="020B0702040204020203" pitchFamily="34" charset="0"/>
              <a:ea typeface="+mn-ea"/>
              <a:cs typeface="Segoe UI" charset="0"/>
            </a:endParaRPr>
          </a:p>
        </p:txBody>
      </p:sp>
      <p:pic>
        <p:nvPicPr>
          <p:cNvPr id="55" name="Picture 54">
            <a:extLst>
              <a:ext uri="{FF2B5EF4-FFF2-40B4-BE49-F238E27FC236}">
                <a16:creationId xmlns:a16="http://schemas.microsoft.com/office/drawing/2014/main" id="{F627E586-2807-4C1B-9EEF-A1ECC632F740}"/>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0"/>
                    </a14:imgEffect>
                    <a14:imgEffect>
                      <a14:brightnessContrast bright="-18000"/>
                    </a14:imgEffect>
                  </a14:imgLayer>
                </a14:imgProps>
              </a:ext>
              <a:ext uri="{28A0092B-C50C-407E-A947-70E740481C1C}">
                <a14:useLocalDpi xmlns:a14="http://schemas.microsoft.com/office/drawing/2010/main" val="0"/>
              </a:ext>
            </a:extLst>
          </a:blip>
          <a:stretch>
            <a:fillRect/>
          </a:stretch>
        </p:blipFill>
        <p:spPr>
          <a:xfrm>
            <a:off x="918689" y="4325338"/>
            <a:ext cx="326319" cy="170682"/>
          </a:xfrm>
          <a:prstGeom prst="rect">
            <a:avLst/>
          </a:prstGeom>
        </p:spPr>
      </p:pic>
      <p:pic>
        <p:nvPicPr>
          <p:cNvPr id="36" name="Picture 35">
            <a:extLst>
              <a:ext uri="{FF2B5EF4-FFF2-40B4-BE49-F238E27FC236}">
                <a16:creationId xmlns:a16="http://schemas.microsoft.com/office/drawing/2014/main" id="{2030F3CF-2A5F-40AE-A931-3E2EA0F8494C}"/>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0"/>
                    </a14:imgEffect>
                    <a14:imgEffect>
                      <a14:brightnessContrast bright="-18000"/>
                    </a14:imgEffect>
                  </a14:imgLayer>
                </a14:imgProps>
              </a:ext>
              <a:ext uri="{28A0092B-C50C-407E-A947-70E740481C1C}">
                <a14:useLocalDpi xmlns:a14="http://schemas.microsoft.com/office/drawing/2010/main" val="0"/>
              </a:ext>
            </a:extLst>
          </a:blip>
          <a:stretch>
            <a:fillRect/>
          </a:stretch>
        </p:blipFill>
        <p:spPr>
          <a:xfrm>
            <a:off x="918689" y="3948588"/>
            <a:ext cx="326319" cy="170682"/>
          </a:xfrm>
          <a:prstGeom prst="rect">
            <a:avLst/>
          </a:prstGeom>
        </p:spPr>
      </p:pic>
      <p:grpSp>
        <p:nvGrpSpPr>
          <p:cNvPr id="8" name="Group 7"/>
          <p:cNvGrpSpPr/>
          <p:nvPr/>
        </p:nvGrpSpPr>
        <p:grpSpPr>
          <a:xfrm>
            <a:off x="1021288" y="1562164"/>
            <a:ext cx="7357994" cy="2008772"/>
            <a:chOff x="1117410" y="1959158"/>
            <a:chExt cx="9810659" cy="2678362"/>
          </a:xfrm>
        </p:grpSpPr>
        <p:sp>
          <p:nvSpPr>
            <p:cNvPr id="10" name="Flowchart: Magnetic Disk 9"/>
            <p:cNvSpPr/>
            <p:nvPr/>
          </p:nvSpPr>
          <p:spPr bwMode="auto">
            <a:xfrm>
              <a:off x="5522834" y="2478519"/>
              <a:ext cx="1132381" cy="1496729"/>
            </a:xfrm>
            <a:prstGeom prst="flowChartMagneticDisk">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r>
                <a:rPr lang="en-US" sz="1050" dirty="0">
                  <a:solidFill>
                    <a:schemeClr val="tx1">
                      <a:lumMod val="50000"/>
                    </a:schemeClr>
                  </a:solidFill>
                  <a:ea typeface="Segoe UI" pitchFamily="34" charset="0"/>
                  <a:cs typeface="Segoe UI" pitchFamily="34" charset="0"/>
                </a:rPr>
                <a:t>Cache</a:t>
              </a:r>
            </a:p>
          </p:txBody>
        </p:sp>
        <p:sp>
          <p:nvSpPr>
            <p:cNvPr id="11" name="Rectangle 10"/>
            <p:cNvSpPr/>
            <p:nvPr/>
          </p:nvSpPr>
          <p:spPr bwMode="auto">
            <a:xfrm>
              <a:off x="4259234" y="3999780"/>
              <a:ext cx="751568" cy="581999"/>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pPr>
              <a:r>
                <a:rPr lang="en-US" sz="1500" dirty="0">
                  <a:solidFill>
                    <a:schemeClr val="tx1">
                      <a:lumMod val="50000"/>
                    </a:schemeClr>
                  </a:solidFill>
                  <a:ea typeface="Segoe UI" pitchFamily="34" charset="0"/>
                  <a:cs typeface="Segoe UI" pitchFamily="34" charset="0"/>
                </a:rPr>
                <a:t>VM</a:t>
              </a:r>
            </a:p>
          </p:txBody>
        </p:sp>
        <p:sp>
          <p:nvSpPr>
            <p:cNvPr id="12" name="Rectangle 11"/>
            <p:cNvSpPr/>
            <p:nvPr/>
          </p:nvSpPr>
          <p:spPr bwMode="auto">
            <a:xfrm>
              <a:off x="2683176" y="2938454"/>
              <a:ext cx="1060983" cy="735588"/>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pPr>
              <a:r>
                <a:rPr lang="en-US" sz="1500" dirty="0">
                  <a:solidFill>
                    <a:schemeClr val="tx1">
                      <a:lumMod val="50000"/>
                    </a:schemeClr>
                  </a:solidFill>
                  <a:ea typeface="Segoe UI" pitchFamily="34" charset="0"/>
                  <a:cs typeface="Segoe UI" pitchFamily="34" charset="0"/>
                </a:rPr>
                <a:t>Driver</a:t>
              </a:r>
            </a:p>
          </p:txBody>
        </p:sp>
        <p:sp>
          <p:nvSpPr>
            <p:cNvPr id="14" name="Rectangle 13"/>
            <p:cNvSpPr/>
            <p:nvPr/>
          </p:nvSpPr>
          <p:spPr bwMode="auto">
            <a:xfrm>
              <a:off x="4259234" y="2638703"/>
              <a:ext cx="751568" cy="581999"/>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pPr>
              <a:r>
                <a:rPr lang="en-US" sz="1500" dirty="0">
                  <a:solidFill>
                    <a:schemeClr val="tx1">
                      <a:lumMod val="50000"/>
                    </a:schemeClr>
                  </a:solidFill>
                  <a:ea typeface="Segoe UI" pitchFamily="34" charset="0"/>
                  <a:cs typeface="Segoe UI" pitchFamily="34" charset="0"/>
                </a:rPr>
                <a:t>VM</a:t>
              </a:r>
            </a:p>
          </p:txBody>
        </p:sp>
        <p:sp>
          <p:nvSpPr>
            <p:cNvPr id="15" name="Rectangle 14"/>
            <p:cNvSpPr/>
            <p:nvPr/>
          </p:nvSpPr>
          <p:spPr bwMode="auto">
            <a:xfrm>
              <a:off x="4259234" y="3322380"/>
              <a:ext cx="751568" cy="581999"/>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pPr>
              <a:r>
                <a:rPr lang="en-US" sz="1500" dirty="0">
                  <a:solidFill>
                    <a:schemeClr val="tx1">
                      <a:lumMod val="50000"/>
                    </a:schemeClr>
                  </a:solidFill>
                  <a:ea typeface="Segoe UI" pitchFamily="34" charset="0"/>
                  <a:cs typeface="Segoe UI" pitchFamily="34" charset="0"/>
                </a:rPr>
                <a:t>VM</a:t>
              </a:r>
            </a:p>
          </p:txBody>
        </p:sp>
        <p:sp>
          <p:nvSpPr>
            <p:cNvPr id="16" name="Rectangle 15"/>
            <p:cNvSpPr/>
            <p:nvPr/>
          </p:nvSpPr>
          <p:spPr bwMode="auto">
            <a:xfrm>
              <a:off x="4259234" y="1959158"/>
              <a:ext cx="751568" cy="581999"/>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pPr>
              <a:r>
                <a:rPr lang="en-US" sz="1500" dirty="0">
                  <a:solidFill>
                    <a:schemeClr val="tx1">
                      <a:lumMod val="50000"/>
                    </a:schemeClr>
                  </a:solidFill>
                  <a:ea typeface="Segoe UI" pitchFamily="34" charset="0"/>
                  <a:cs typeface="Segoe UI" pitchFamily="34" charset="0"/>
                </a:rPr>
                <a:t>VM</a:t>
              </a:r>
            </a:p>
          </p:txBody>
        </p:sp>
        <p:sp>
          <p:nvSpPr>
            <p:cNvPr id="17" name="Flowchart: Magnetic Disk 16"/>
            <p:cNvSpPr/>
            <p:nvPr/>
          </p:nvSpPr>
          <p:spPr bwMode="auto">
            <a:xfrm>
              <a:off x="1117410" y="2557884"/>
              <a:ext cx="1132381" cy="1496729"/>
            </a:xfrm>
            <a:prstGeom prst="flowChartMagneticDisk">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r>
                <a:rPr lang="en-US" sz="1050" dirty="0">
                  <a:solidFill>
                    <a:schemeClr val="tx1">
                      <a:lumMod val="50000"/>
                    </a:schemeClr>
                  </a:solidFill>
                  <a:ea typeface="Segoe UI" pitchFamily="34" charset="0"/>
                  <a:cs typeface="Segoe UI" pitchFamily="34" charset="0"/>
                </a:rPr>
                <a:t>Azure Storage</a:t>
              </a:r>
            </a:p>
          </p:txBody>
        </p:sp>
        <p:sp>
          <p:nvSpPr>
            <p:cNvPr id="18" name="Flowchart: Magnetic Disk 17"/>
            <p:cNvSpPr/>
            <p:nvPr/>
          </p:nvSpPr>
          <p:spPr bwMode="auto">
            <a:xfrm>
              <a:off x="8492432" y="2510782"/>
              <a:ext cx="1132381" cy="1496729"/>
            </a:xfrm>
            <a:prstGeom prst="flowChartMagneticDisk">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r>
                <a:rPr lang="en-US" sz="1050" dirty="0">
                  <a:solidFill>
                    <a:schemeClr val="tx1">
                      <a:lumMod val="50000"/>
                    </a:schemeClr>
                  </a:solidFill>
                  <a:ea typeface="Segoe UI" pitchFamily="34" charset="0"/>
                  <a:cs typeface="Segoe UI" pitchFamily="34" charset="0"/>
                </a:rPr>
                <a:t>Cache</a:t>
              </a:r>
            </a:p>
          </p:txBody>
        </p:sp>
        <p:sp>
          <p:nvSpPr>
            <p:cNvPr id="19" name="Rectangle 18"/>
            <p:cNvSpPr/>
            <p:nvPr/>
          </p:nvSpPr>
          <p:spPr bwMode="auto">
            <a:xfrm>
              <a:off x="7200412" y="4012027"/>
              <a:ext cx="751568" cy="581999"/>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pPr>
              <a:r>
                <a:rPr lang="en-US" sz="1500" dirty="0">
                  <a:solidFill>
                    <a:schemeClr val="tx1">
                      <a:lumMod val="50000"/>
                    </a:schemeClr>
                  </a:solidFill>
                  <a:ea typeface="Segoe UI" pitchFamily="34" charset="0"/>
                  <a:cs typeface="Segoe UI" pitchFamily="34" charset="0"/>
                </a:rPr>
                <a:t>VM</a:t>
              </a:r>
            </a:p>
          </p:txBody>
        </p:sp>
        <p:sp>
          <p:nvSpPr>
            <p:cNvPr id="20" name="Rectangle 19"/>
            <p:cNvSpPr/>
            <p:nvPr/>
          </p:nvSpPr>
          <p:spPr bwMode="auto">
            <a:xfrm>
              <a:off x="7200412" y="2650950"/>
              <a:ext cx="751568" cy="581999"/>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pPr>
              <a:r>
                <a:rPr lang="en-US" sz="1500" dirty="0">
                  <a:solidFill>
                    <a:schemeClr val="tx1">
                      <a:lumMod val="50000"/>
                    </a:schemeClr>
                  </a:solidFill>
                  <a:ea typeface="Segoe UI" pitchFamily="34" charset="0"/>
                  <a:cs typeface="Segoe UI" pitchFamily="34" charset="0"/>
                </a:rPr>
                <a:t>VM</a:t>
              </a:r>
            </a:p>
          </p:txBody>
        </p:sp>
        <p:sp>
          <p:nvSpPr>
            <p:cNvPr id="21" name="Rectangle 20"/>
            <p:cNvSpPr/>
            <p:nvPr/>
          </p:nvSpPr>
          <p:spPr bwMode="auto">
            <a:xfrm>
              <a:off x="7200412" y="3334627"/>
              <a:ext cx="751568" cy="581999"/>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pPr>
              <a:r>
                <a:rPr lang="en-US" sz="1500" dirty="0">
                  <a:solidFill>
                    <a:schemeClr val="tx1">
                      <a:lumMod val="50000"/>
                    </a:schemeClr>
                  </a:solidFill>
                  <a:ea typeface="Segoe UI" pitchFamily="34" charset="0"/>
                  <a:cs typeface="Segoe UI" pitchFamily="34" charset="0"/>
                </a:rPr>
                <a:t>VM</a:t>
              </a:r>
            </a:p>
          </p:txBody>
        </p:sp>
        <p:sp>
          <p:nvSpPr>
            <p:cNvPr id="22" name="Rectangle 21"/>
            <p:cNvSpPr/>
            <p:nvPr/>
          </p:nvSpPr>
          <p:spPr bwMode="auto">
            <a:xfrm>
              <a:off x="7200412" y="1971405"/>
              <a:ext cx="751568" cy="581999"/>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pPr>
              <a:r>
                <a:rPr lang="en-US" sz="1500" dirty="0">
                  <a:solidFill>
                    <a:schemeClr val="tx1">
                      <a:lumMod val="50000"/>
                    </a:schemeClr>
                  </a:solidFill>
                  <a:ea typeface="Segoe UI" pitchFamily="34" charset="0"/>
                  <a:cs typeface="Segoe UI" pitchFamily="34" charset="0"/>
                </a:rPr>
                <a:t>VM</a:t>
              </a:r>
            </a:p>
          </p:txBody>
        </p:sp>
        <p:sp>
          <p:nvSpPr>
            <p:cNvPr id="23" name="Rectangle 22"/>
            <p:cNvSpPr/>
            <p:nvPr/>
          </p:nvSpPr>
          <p:spPr bwMode="auto">
            <a:xfrm>
              <a:off x="10176501" y="4055521"/>
              <a:ext cx="751568" cy="581999"/>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pPr>
              <a:r>
                <a:rPr lang="en-US" sz="1500" dirty="0">
                  <a:solidFill>
                    <a:schemeClr val="tx1">
                      <a:lumMod val="50000"/>
                    </a:schemeClr>
                  </a:solidFill>
                  <a:ea typeface="Segoe UI" pitchFamily="34" charset="0"/>
                  <a:cs typeface="Segoe UI" pitchFamily="34" charset="0"/>
                </a:rPr>
                <a:t>VM</a:t>
              </a:r>
            </a:p>
          </p:txBody>
        </p:sp>
        <p:sp>
          <p:nvSpPr>
            <p:cNvPr id="24" name="Rectangle 23"/>
            <p:cNvSpPr/>
            <p:nvPr/>
          </p:nvSpPr>
          <p:spPr bwMode="auto">
            <a:xfrm>
              <a:off x="10176501" y="2694444"/>
              <a:ext cx="751568" cy="581999"/>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pPr>
              <a:r>
                <a:rPr lang="en-US" sz="1500" dirty="0">
                  <a:solidFill>
                    <a:schemeClr val="tx1">
                      <a:lumMod val="50000"/>
                    </a:schemeClr>
                  </a:solidFill>
                  <a:ea typeface="Segoe UI" pitchFamily="34" charset="0"/>
                  <a:cs typeface="Segoe UI" pitchFamily="34" charset="0"/>
                </a:rPr>
                <a:t>VM</a:t>
              </a:r>
            </a:p>
          </p:txBody>
        </p:sp>
        <p:sp>
          <p:nvSpPr>
            <p:cNvPr id="25" name="Rectangle 24"/>
            <p:cNvSpPr/>
            <p:nvPr/>
          </p:nvSpPr>
          <p:spPr bwMode="auto">
            <a:xfrm>
              <a:off x="10176501" y="3378121"/>
              <a:ext cx="751568" cy="581999"/>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pPr>
              <a:r>
                <a:rPr lang="en-US" sz="1500" dirty="0">
                  <a:solidFill>
                    <a:schemeClr val="tx1">
                      <a:lumMod val="50000"/>
                    </a:schemeClr>
                  </a:solidFill>
                  <a:ea typeface="Segoe UI" pitchFamily="34" charset="0"/>
                  <a:cs typeface="Segoe UI" pitchFamily="34" charset="0"/>
                </a:rPr>
                <a:t>VM</a:t>
              </a:r>
            </a:p>
          </p:txBody>
        </p:sp>
        <p:sp>
          <p:nvSpPr>
            <p:cNvPr id="26" name="Rectangle 25"/>
            <p:cNvSpPr/>
            <p:nvPr/>
          </p:nvSpPr>
          <p:spPr bwMode="auto">
            <a:xfrm>
              <a:off x="10176501" y="2014899"/>
              <a:ext cx="751568" cy="581999"/>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pPr>
              <a:r>
                <a:rPr lang="en-US" sz="1500" dirty="0">
                  <a:solidFill>
                    <a:schemeClr val="tx1">
                      <a:lumMod val="50000"/>
                    </a:schemeClr>
                  </a:solidFill>
                  <a:ea typeface="Segoe UI" pitchFamily="34" charset="0"/>
                  <a:cs typeface="Segoe UI" pitchFamily="34" charset="0"/>
                </a:rPr>
                <a:t>VM</a:t>
              </a:r>
            </a:p>
          </p:txBody>
        </p:sp>
        <p:cxnSp>
          <p:nvCxnSpPr>
            <p:cNvPr id="27" name="Straight Connector 26"/>
            <p:cNvCxnSpPr>
              <a:stCxn id="17" idx="4"/>
              <a:endCxn id="12" idx="1"/>
            </p:cNvCxnSpPr>
            <p:nvPr/>
          </p:nvCxnSpPr>
          <p:spPr>
            <a:xfrm flipV="1">
              <a:off x="2249791" y="3306248"/>
              <a:ext cx="433385" cy="1"/>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28" name="Straight Connector 27"/>
            <p:cNvCxnSpPr>
              <a:stCxn id="16" idx="1"/>
              <a:endCxn id="12" idx="3"/>
            </p:cNvCxnSpPr>
            <p:nvPr/>
          </p:nvCxnSpPr>
          <p:spPr>
            <a:xfrm flipH="1">
              <a:off x="3744159" y="2250158"/>
              <a:ext cx="515075" cy="1056090"/>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29" name="Straight Connector 28"/>
            <p:cNvCxnSpPr>
              <a:stCxn id="12" idx="3"/>
              <a:endCxn id="14" idx="1"/>
            </p:cNvCxnSpPr>
            <p:nvPr/>
          </p:nvCxnSpPr>
          <p:spPr>
            <a:xfrm flipV="1">
              <a:off x="3744159" y="2929703"/>
              <a:ext cx="515075" cy="376545"/>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30" name="Straight Connector 29"/>
            <p:cNvCxnSpPr>
              <a:stCxn id="12" idx="3"/>
              <a:endCxn id="15" idx="1"/>
            </p:cNvCxnSpPr>
            <p:nvPr/>
          </p:nvCxnSpPr>
          <p:spPr>
            <a:xfrm>
              <a:off x="3744159" y="3306248"/>
              <a:ext cx="515075" cy="307132"/>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31" name="Straight Connector 30"/>
            <p:cNvCxnSpPr>
              <a:stCxn id="12" idx="3"/>
              <a:endCxn id="11" idx="1"/>
            </p:cNvCxnSpPr>
            <p:nvPr/>
          </p:nvCxnSpPr>
          <p:spPr>
            <a:xfrm>
              <a:off x="3744159" y="3306248"/>
              <a:ext cx="515075" cy="984532"/>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32" name="Straight Connector 31"/>
            <p:cNvCxnSpPr>
              <a:stCxn id="10" idx="2"/>
              <a:endCxn id="16" idx="3"/>
            </p:cNvCxnSpPr>
            <p:nvPr/>
          </p:nvCxnSpPr>
          <p:spPr>
            <a:xfrm flipH="1" flipV="1">
              <a:off x="5010802" y="2250158"/>
              <a:ext cx="512032" cy="976726"/>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33" name="Straight Connector 32"/>
            <p:cNvCxnSpPr>
              <a:stCxn id="10" idx="2"/>
              <a:endCxn id="14" idx="3"/>
            </p:cNvCxnSpPr>
            <p:nvPr/>
          </p:nvCxnSpPr>
          <p:spPr>
            <a:xfrm flipH="1" flipV="1">
              <a:off x="5010802" y="2929703"/>
              <a:ext cx="512032" cy="297181"/>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34" name="Straight Connector 33"/>
            <p:cNvCxnSpPr>
              <a:stCxn id="15" idx="3"/>
              <a:endCxn id="10" idx="2"/>
            </p:cNvCxnSpPr>
            <p:nvPr/>
          </p:nvCxnSpPr>
          <p:spPr>
            <a:xfrm flipV="1">
              <a:off x="5010802" y="3226884"/>
              <a:ext cx="512032" cy="386496"/>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37" name="Straight Connector 36"/>
            <p:cNvCxnSpPr>
              <a:stCxn id="11" idx="3"/>
              <a:endCxn id="10" idx="2"/>
            </p:cNvCxnSpPr>
            <p:nvPr/>
          </p:nvCxnSpPr>
          <p:spPr>
            <a:xfrm flipV="1">
              <a:off x="5010802" y="3226884"/>
              <a:ext cx="512032" cy="1063896"/>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38" name="Straight Connector 37"/>
            <p:cNvCxnSpPr>
              <a:stCxn id="10" idx="4"/>
            </p:cNvCxnSpPr>
            <p:nvPr/>
          </p:nvCxnSpPr>
          <p:spPr>
            <a:xfrm>
              <a:off x="6655215" y="3226884"/>
              <a:ext cx="4745" cy="32263"/>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39" name="Straight Connector 38"/>
            <p:cNvCxnSpPr>
              <a:stCxn id="10" idx="4"/>
              <a:endCxn id="20" idx="1"/>
            </p:cNvCxnSpPr>
            <p:nvPr/>
          </p:nvCxnSpPr>
          <p:spPr>
            <a:xfrm flipV="1">
              <a:off x="6655215" y="2941950"/>
              <a:ext cx="545197" cy="284934"/>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40" name="Straight Connector 39"/>
            <p:cNvCxnSpPr>
              <a:stCxn id="21" idx="3"/>
              <a:endCxn id="18" idx="2"/>
            </p:cNvCxnSpPr>
            <p:nvPr/>
          </p:nvCxnSpPr>
          <p:spPr>
            <a:xfrm flipV="1">
              <a:off x="7951980" y="3259147"/>
              <a:ext cx="540452" cy="366480"/>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41" name="Straight Connector 40"/>
            <p:cNvCxnSpPr>
              <a:stCxn id="10" idx="4"/>
              <a:endCxn id="19" idx="1"/>
            </p:cNvCxnSpPr>
            <p:nvPr/>
          </p:nvCxnSpPr>
          <p:spPr>
            <a:xfrm>
              <a:off x="6655215" y="3226884"/>
              <a:ext cx="545197" cy="1076143"/>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42" name="Straight Connector 41"/>
            <p:cNvCxnSpPr>
              <a:stCxn id="10" idx="4"/>
              <a:endCxn id="22" idx="1"/>
            </p:cNvCxnSpPr>
            <p:nvPr/>
          </p:nvCxnSpPr>
          <p:spPr>
            <a:xfrm flipV="1">
              <a:off x="6655215" y="2262405"/>
              <a:ext cx="545197" cy="964479"/>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43" name="Straight Connector 42"/>
            <p:cNvCxnSpPr>
              <a:stCxn id="10" idx="4"/>
              <a:endCxn id="21" idx="1"/>
            </p:cNvCxnSpPr>
            <p:nvPr/>
          </p:nvCxnSpPr>
          <p:spPr>
            <a:xfrm>
              <a:off x="6655215" y="3226884"/>
              <a:ext cx="545197" cy="398743"/>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44" name="Straight Connector 43"/>
            <p:cNvCxnSpPr>
              <a:stCxn id="20" idx="3"/>
              <a:endCxn id="18" idx="2"/>
            </p:cNvCxnSpPr>
            <p:nvPr/>
          </p:nvCxnSpPr>
          <p:spPr>
            <a:xfrm>
              <a:off x="7951980" y="2941950"/>
              <a:ext cx="540452" cy="317197"/>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45" name="Straight Connector 44"/>
            <p:cNvCxnSpPr>
              <a:stCxn id="22" idx="3"/>
              <a:endCxn id="18" idx="2"/>
            </p:cNvCxnSpPr>
            <p:nvPr/>
          </p:nvCxnSpPr>
          <p:spPr>
            <a:xfrm>
              <a:off x="7951980" y="2262405"/>
              <a:ext cx="540452" cy="996742"/>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46" name="Straight Connector 45"/>
            <p:cNvCxnSpPr>
              <a:stCxn id="19" idx="3"/>
              <a:endCxn id="18" idx="2"/>
            </p:cNvCxnSpPr>
            <p:nvPr/>
          </p:nvCxnSpPr>
          <p:spPr>
            <a:xfrm flipV="1">
              <a:off x="7951980" y="3259147"/>
              <a:ext cx="540452" cy="1043880"/>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47" name="Straight Connector 46"/>
            <p:cNvCxnSpPr>
              <a:stCxn id="23" idx="1"/>
              <a:endCxn id="18" idx="4"/>
            </p:cNvCxnSpPr>
            <p:nvPr/>
          </p:nvCxnSpPr>
          <p:spPr>
            <a:xfrm flipH="1" flipV="1">
              <a:off x="9624813" y="3259147"/>
              <a:ext cx="551688" cy="1087374"/>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48" name="Straight Connector 47"/>
            <p:cNvCxnSpPr>
              <a:stCxn id="18" idx="4"/>
              <a:endCxn id="25" idx="1"/>
            </p:cNvCxnSpPr>
            <p:nvPr/>
          </p:nvCxnSpPr>
          <p:spPr>
            <a:xfrm>
              <a:off x="9624813" y="3259147"/>
              <a:ext cx="551688" cy="409974"/>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49" name="Straight Connector 48"/>
            <p:cNvCxnSpPr>
              <a:stCxn id="24" idx="1"/>
              <a:endCxn id="18" idx="4"/>
            </p:cNvCxnSpPr>
            <p:nvPr/>
          </p:nvCxnSpPr>
          <p:spPr>
            <a:xfrm flipH="1">
              <a:off x="9624813" y="2985444"/>
              <a:ext cx="551688" cy="273703"/>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50" name="Straight Connector 49"/>
            <p:cNvCxnSpPr>
              <a:stCxn id="18" idx="4"/>
              <a:endCxn id="26" idx="1"/>
            </p:cNvCxnSpPr>
            <p:nvPr/>
          </p:nvCxnSpPr>
          <p:spPr>
            <a:xfrm flipV="1">
              <a:off x="9624813" y="2305899"/>
              <a:ext cx="551688" cy="953248"/>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29474335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D249B-21DB-A844-9F8C-CA734764DABD}"/>
              </a:ext>
            </a:extLst>
          </p:cNvPr>
          <p:cNvSpPr>
            <a:spLocks noGrp="1"/>
          </p:cNvSpPr>
          <p:nvPr>
            <p:ph type="title"/>
          </p:nvPr>
        </p:nvSpPr>
        <p:spPr>
          <a:xfrm>
            <a:off x="229480" y="115033"/>
            <a:ext cx="6321600" cy="635400"/>
          </a:xfrm>
        </p:spPr>
        <p:txBody>
          <a:bodyPr/>
          <a:lstStyle/>
          <a:p>
            <a:r>
              <a:rPr lang="en-US" dirty="0"/>
              <a:t>Terms</a:t>
            </a:r>
          </a:p>
        </p:txBody>
      </p:sp>
      <p:graphicFrame>
        <p:nvGraphicFramePr>
          <p:cNvPr id="3" name="Diagram 2">
            <a:extLst>
              <a:ext uri="{FF2B5EF4-FFF2-40B4-BE49-F238E27FC236}">
                <a16:creationId xmlns:a16="http://schemas.microsoft.com/office/drawing/2014/main" id="{F58D219E-7852-D744-8B26-63E4BF15695F}"/>
              </a:ext>
            </a:extLst>
          </p:cNvPr>
          <p:cNvGraphicFramePr/>
          <p:nvPr>
            <p:extLst>
              <p:ext uri="{D42A27DB-BD31-4B8C-83A1-F6EECF244321}">
                <p14:modId xmlns:p14="http://schemas.microsoft.com/office/powerpoint/2010/main" val="884046096"/>
              </p:ext>
            </p:extLst>
          </p:nvPr>
        </p:nvGraphicFramePr>
        <p:xfrm>
          <a:off x="229481" y="871344"/>
          <a:ext cx="434252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Picture 2">
            <a:extLst>
              <a:ext uri="{FF2B5EF4-FFF2-40B4-BE49-F238E27FC236}">
                <a16:creationId xmlns:a16="http://schemas.microsoft.com/office/drawing/2014/main" id="{DA581DAB-26AA-AF45-8461-FC79702A7637}"/>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9223"/>
          <a:stretch/>
        </p:blipFill>
        <p:spPr bwMode="auto">
          <a:xfrm>
            <a:off x="5169606" y="334535"/>
            <a:ext cx="3744913" cy="4154759"/>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F8FD0D1C-14EF-CB4E-90D4-6AEF420E5A83}"/>
              </a:ext>
            </a:extLst>
          </p:cNvPr>
          <p:cNvSpPr/>
          <p:nvPr/>
        </p:nvSpPr>
        <p:spPr>
          <a:xfrm>
            <a:off x="5401885" y="4547355"/>
            <a:ext cx="3512634" cy="523220"/>
          </a:xfrm>
          <a:prstGeom prst="rect">
            <a:avLst/>
          </a:prstGeom>
        </p:spPr>
        <p:txBody>
          <a:bodyPr wrap="square">
            <a:spAutoFit/>
          </a:bodyPr>
          <a:lstStyle/>
          <a:p>
            <a:r>
              <a:rPr lang="en-US" sz="700" dirty="0" err="1"/>
              <a:t>File:Distributed-parallel.svg</a:t>
            </a:r>
            <a:r>
              <a:rPr lang="en-US" sz="700" dirty="0"/>
              <a:t>. (2014, August 28). </a:t>
            </a:r>
            <a:r>
              <a:rPr lang="en-US" sz="700" i="1" dirty="0"/>
              <a:t>Wikimedia Commons, the free media repository</a:t>
            </a:r>
            <a:r>
              <a:rPr lang="en-US" sz="700" dirty="0"/>
              <a:t>. Retrieved 15:47, October 16, 2019 from </a:t>
            </a:r>
            <a:r>
              <a:rPr lang="en-US" sz="700" dirty="0">
                <a:hlinkClick r:id="rId8"/>
              </a:rPr>
              <a:t>https://commons.wikimedia.org/w/index.php?title=File:Distributed-parallel.svg&amp;oldid=132972776</a:t>
            </a:r>
            <a:r>
              <a:rPr lang="en-US" sz="700" dirty="0"/>
              <a:t>. </a:t>
            </a:r>
          </a:p>
        </p:txBody>
      </p:sp>
    </p:spTree>
    <p:extLst>
      <p:ext uri="{BB962C8B-B14F-4D97-AF65-F5344CB8AC3E}">
        <p14:creationId xmlns:p14="http://schemas.microsoft.com/office/powerpoint/2010/main" val="333359325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7896680F-AC63-4784-BFF8-0EC39C111A91}"/>
              </a:ext>
            </a:extLst>
          </p:cNvPr>
          <p:cNvSpPr>
            <a:spLocks noGrp="1"/>
          </p:cNvSpPr>
          <p:nvPr>
            <p:ph type="title"/>
          </p:nvPr>
        </p:nvSpPr>
        <p:spPr>
          <a:xfrm>
            <a:off x="2400250" y="252996"/>
            <a:ext cx="6321600" cy="635400"/>
          </a:xfrm>
        </p:spPr>
        <p:txBody>
          <a:bodyPr/>
          <a:lstStyle/>
          <a:p>
            <a:r>
              <a:rPr lang="en-US" dirty="0"/>
              <a:t>What is Azure Databricks?</a:t>
            </a:r>
          </a:p>
        </p:txBody>
      </p:sp>
      <p:sp>
        <p:nvSpPr>
          <p:cNvPr id="13" name="Rectangle 12">
            <a:extLst>
              <a:ext uri="{FF2B5EF4-FFF2-40B4-BE49-F238E27FC236}">
                <a16:creationId xmlns:a16="http://schemas.microsoft.com/office/drawing/2014/main" id="{6983A171-5DF8-45FA-9CB5-E337D35753B3}"/>
              </a:ext>
            </a:extLst>
          </p:cNvPr>
          <p:cNvSpPr/>
          <p:nvPr/>
        </p:nvSpPr>
        <p:spPr>
          <a:xfrm>
            <a:off x="809897" y="927069"/>
            <a:ext cx="7524206" cy="279757"/>
          </a:xfrm>
          <a:prstGeom prst="rect">
            <a:avLst/>
          </a:prstGeom>
        </p:spPr>
        <p:txBody>
          <a:bodyPr wrap="square">
            <a:spAutoFit/>
          </a:bodyPr>
          <a:lstStyle/>
          <a:p>
            <a:pPr algn="ctr" defTabSz="699354" fontAlgn="base">
              <a:lnSpc>
                <a:spcPct val="90000"/>
              </a:lnSpc>
              <a:spcBef>
                <a:spcPct val="0"/>
              </a:spcBef>
              <a:spcAft>
                <a:spcPct val="0"/>
              </a:spcAft>
              <a:buClrTx/>
              <a:defRPr/>
            </a:pPr>
            <a:r>
              <a:rPr lang="en-US" sz="1350" kern="1200" dirty="0">
                <a:solidFill>
                  <a:srgbClr val="0078D7"/>
                </a:solidFill>
                <a:latin typeface="Segoe UI Semilight"/>
                <a:ea typeface="+mn-ea"/>
                <a:cs typeface="+mn-cs"/>
              </a:rPr>
              <a:t>A fast, easy and collaborative Apache® Spark™ based analytics platform optimized for Azure</a:t>
            </a:r>
          </a:p>
        </p:txBody>
      </p:sp>
      <p:sp>
        <p:nvSpPr>
          <p:cNvPr id="2" name="Rectangle 1">
            <a:extLst>
              <a:ext uri="{FF2B5EF4-FFF2-40B4-BE49-F238E27FC236}">
                <a16:creationId xmlns:a16="http://schemas.microsoft.com/office/drawing/2014/main" id="{0730C4D4-8026-4A51-85FA-B8D97A3F8243}"/>
              </a:ext>
            </a:extLst>
          </p:cNvPr>
          <p:cNvSpPr/>
          <p:nvPr/>
        </p:nvSpPr>
        <p:spPr bwMode="auto">
          <a:xfrm>
            <a:off x="1867988" y="1957663"/>
            <a:ext cx="2302568" cy="470898"/>
          </a:xfrm>
          <a:prstGeom prst="rect">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spAutoFit/>
          </a:bodyPr>
          <a:lstStyle/>
          <a:p>
            <a:pPr algn="ctr" defTabSz="699354" fontAlgn="base">
              <a:lnSpc>
                <a:spcPct val="90000"/>
              </a:lnSpc>
              <a:spcBef>
                <a:spcPct val="0"/>
              </a:spcBef>
              <a:spcAft>
                <a:spcPct val="0"/>
              </a:spcAft>
              <a:buClrTx/>
              <a:defRPr/>
            </a:pPr>
            <a:r>
              <a:rPr lang="en-US" sz="1800" kern="1200" dirty="0">
                <a:solidFill>
                  <a:srgbClr val="505050"/>
                </a:solidFill>
                <a:latin typeface="Segoe UI" charset="0"/>
                <a:ea typeface="Segoe UI" charset="0"/>
                <a:cs typeface="Segoe UI" charset="0"/>
              </a:rPr>
              <a:t>Best</a:t>
            </a:r>
            <a:r>
              <a:rPr lang="en-US" sz="1800" kern="1200" spc="75" dirty="0">
                <a:solidFill>
                  <a:srgbClr val="505050"/>
                </a:solidFill>
                <a:latin typeface="Segoe UI" charset="0"/>
                <a:ea typeface="Segoe UI" charset="0"/>
                <a:cs typeface="Segoe UI" charset="0"/>
              </a:rPr>
              <a:t> of Databricks</a:t>
            </a:r>
          </a:p>
        </p:txBody>
      </p:sp>
      <p:sp>
        <p:nvSpPr>
          <p:cNvPr id="26" name="Rectangle 25">
            <a:extLst>
              <a:ext uri="{FF2B5EF4-FFF2-40B4-BE49-F238E27FC236}">
                <a16:creationId xmlns:a16="http://schemas.microsoft.com/office/drawing/2014/main" id="{C7BB06E3-5823-4AEF-840B-58A2DCC295FE}"/>
              </a:ext>
            </a:extLst>
          </p:cNvPr>
          <p:cNvSpPr/>
          <p:nvPr/>
        </p:nvSpPr>
        <p:spPr bwMode="auto">
          <a:xfrm>
            <a:off x="4973444" y="1981429"/>
            <a:ext cx="2302568" cy="470898"/>
          </a:xfrm>
          <a:prstGeom prst="rect">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spAutoFit/>
          </a:bodyPr>
          <a:lstStyle/>
          <a:p>
            <a:pPr algn="ctr" defTabSz="699354" fontAlgn="base">
              <a:lnSpc>
                <a:spcPct val="90000"/>
              </a:lnSpc>
              <a:spcBef>
                <a:spcPct val="0"/>
              </a:spcBef>
              <a:spcAft>
                <a:spcPct val="0"/>
              </a:spcAft>
              <a:buClrTx/>
              <a:defRPr/>
            </a:pPr>
            <a:r>
              <a:rPr lang="en-US" sz="1800" kern="1200" spc="75" dirty="0">
                <a:solidFill>
                  <a:srgbClr val="505050"/>
                </a:solidFill>
                <a:latin typeface="Segoe UI" charset="0"/>
                <a:ea typeface="Segoe UI" charset="0"/>
                <a:cs typeface="Segoe UI" charset="0"/>
              </a:rPr>
              <a:t>Best of Azure</a:t>
            </a:r>
          </a:p>
        </p:txBody>
      </p:sp>
      <p:sp>
        <p:nvSpPr>
          <p:cNvPr id="3" name="Plus Sign 2">
            <a:extLst>
              <a:ext uri="{FF2B5EF4-FFF2-40B4-BE49-F238E27FC236}">
                <a16:creationId xmlns:a16="http://schemas.microsoft.com/office/drawing/2014/main" id="{E91BE767-79CE-4F6A-BE3B-75F5245B0E72}"/>
              </a:ext>
            </a:extLst>
          </p:cNvPr>
          <p:cNvSpPr/>
          <p:nvPr/>
        </p:nvSpPr>
        <p:spPr bwMode="auto">
          <a:xfrm>
            <a:off x="4430832" y="1813746"/>
            <a:ext cx="300443" cy="287834"/>
          </a:xfrm>
          <a:prstGeom prst="mathPlus">
            <a:avLst>
              <a:gd name="adj1" fmla="val 4595"/>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78069" y="1728537"/>
            <a:ext cx="893318" cy="328601"/>
          </a:xfrm>
          <a:prstGeom prst="rect">
            <a:avLst/>
          </a:prstGeom>
        </p:spPr>
      </p:pic>
      <p:grpSp>
        <p:nvGrpSpPr>
          <p:cNvPr id="61" name="Group 60">
            <a:extLst>
              <a:ext uri="{FF2B5EF4-FFF2-40B4-BE49-F238E27FC236}">
                <a16:creationId xmlns:a16="http://schemas.microsoft.com/office/drawing/2014/main" id="{90BD1FFC-3EC0-4F73-9A24-5AE57DD0CC7B}"/>
              </a:ext>
            </a:extLst>
          </p:cNvPr>
          <p:cNvGrpSpPr/>
          <p:nvPr/>
        </p:nvGrpSpPr>
        <p:grpSpPr>
          <a:xfrm>
            <a:off x="1867989" y="2216878"/>
            <a:ext cx="5322727" cy="559780"/>
            <a:chOff x="3487386" y="2755027"/>
            <a:chExt cx="5217226" cy="438116"/>
          </a:xfrm>
        </p:grpSpPr>
        <p:sp>
          <p:nvSpPr>
            <p:cNvPr id="4" name="Freeform 3"/>
            <p:cNvSpPr/>
            <p:nvPr/>
          </p:nvSpPr>
          <p:spPr>
            <a:xfrm rot="10800000">
              <a:off x="3487386" y="2755027"/>
              <a:ext cx="5217226" cy="159197"/>
            </a:xfrm>
            <a:custGeom>
              <a:avLst/>
              <a:gdLst>
                <a:gd name="connsiteX0" fmla="*/ 0 w 9096498"/>
                <a:gd name="connsiteY0" fmla="*/ 356260 h 368135"/>
                <a:gd name="connsiteX1" fmla="*/ 0 w 9096498"/>
                <a:gd name="connsiteY1" fmla="*/ 0 h 368135"/>
                <a:gd name="connsiteX2" fmla="*/ 9096498 w 9096498"/>
                <a:gd name="connsiteY2" fmla="*/ 0 h 368135"/>
                <a:gd name="connsiteX3" fmla="*/ 9096498 w 9096498"/>
                <a:gd name="connsiteY3" fmla="*/ 368135 h 368135"/>
              </a:gdLst>
              <a:ahLst/>
              <a:cxnLst>
                <a:cxn ang="0">
                  <a:pos x="connsiteX0" y="connsiteY0"/>
                </a:cxn>
                <a:cxn ang="0">
                  <a:pos x="connsiteX1" y="connsiteY1"/>
                </a:cxn>
                <a:cxn ang="0">
                  <a:pos x="connsiteX2" y="connsiteY2"/>
                </a:cxn>
                <a:cxn ang="0">
                  <a:pos x="connsiteX3" y="connsiteY3"/>
                </a:cxn>
              </a:cxnLst>
              <a:rect l="l" t="t" r="r" b="b"/>
              <a:pathLst>
                <a:path w="9096498" h="368135">
                  <a:moveTo>
                    <a:pt x="0" y="356260"/>
                  </a:moveTo>
                  <a:lnTo>
                    <a:pt x="0" y="0"/>
                  </a:lnTo>
                  <a:lnTo>
                    <a:pt x="9096498" y="0"/>
                  </a:lnTo>
                  <a:lnTo>
                    <a:pt x="9096498" y="368135"/>
                  </a:lnTo>
                </a:path>
              </a:pathLst>
            </a:custGeom>
            <a:noFill/>
            <a:ln w="12700">
              <a:solidFill>
                <a:schemeClr val="tx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dirty="0">
                <a:solidFill>
                  <a:srgbClr val="FFFFFF"/>
                </a:solidFill>
                <a:latin typeface="Calibri Light" panose="020F0302020204030204"/>
              </a:endParaRPr>
            </a:p>
          </p:txBody>
        </p:sp>
        <p:cxnSp>
          <p:nvCxnSpPr>
            <p:cNvPr id="17" name="Straight Arrow Connector 16">
              <a:extLst>
                <a:ext uri="{FF2B5EF4-FFF2-40B4-BE49-F238E27FC236}">
                  <a16:creationId xmlns:a16="http://schemas.microsoft.com/office/drawing/2014/main" id="{8F5740C7-A75C-4E6C-AE70-984D5766D9CF}"/>
                </a:ext>
              </a:extLst>
            </p:cNvPr>
            <p:cNvCxnSpPr>
              <a:cxnSpLocks/>
            </p:cNvCxnSpPr>
            <p:nvPr/>
          </p:nvCxnSpPr>
          <p:spPr>
            <a:xfrm>
              <a:off x="6096000" y="2914224"/>
              <a:ext cx="0" cy="278919"/>
            </a:xfrm>
            <a:prstGeom prst="straightConnector1">
              <a:avLst/>
            </a:prstGeom>
            <a:noFill/>
            <a:ln w="12700">
              <a:solidFill>
                <a:schemeClr val="tx2"/>
              </a:solidFill>
              <a:prstDash val="sysDash"/>
              <a:tailEnd type="triangle"/>
            </a:ln>
          </p:spPr>
          <p:style>
            <a:lnRef idx="2">
              <a:schemeClr val="accent1">
                <a:shade val="50000"/>
              </a:schemeClr>
            </a:lnRef>
            <a:fillRef idx="1">
              <a:schemeClr val="accent1"/>
            </a:fillRef>
            <a:effectRef idx="0">
              <a:schemeClr val="accent1"/>
            </a:effectRef>
            <a:fontRef idx="minor">
              <a:schemeClr val="lt1"/>
            </a:fontRef>
          </p:style>
        </p:cxnSp>
      </p:grpSp>
      <p:grpSp>
        <p:nvGrpSpPr>
          <p:cNvPr id="31" name="Group 30">
            <a:extLst>
              <a:ext uri="{FF2B5EF4-FFF2-40B4-BE49-F238E27FC236}">
                <a16:creationId xmlns:a16="http://schemas.microsoft.com/office/drawing/2014/main" id="{003A1FFB-BCFD-4C92-A7E8-B0BECAA7BFB3}"/>
              </a:ext>
            </a:extLst>
          </p:cNvPr>
          <p:cNvGrpSpPr/>
          <p:nvPr/>
        </p:nvGrpSpPr>
        <p:grpSpPr>
          <a:xfrm>
            <a:off x="1077454" y="3447454"/>
            <a:ext cx="148535" cy="221072"/>
            <a:chOff x="6068771" y="1750336"/>
            <a:chExt cx="1818300" cy="2706296"/>
          </a:xfrm>
          <a:solidFill>
            <a:schemeClr val="bg1"/>
          </a:solidFill>
        </p:grpSpPr>
        <p:sp>
          <p:nvSpPr>
            <p:cNvPr id="32" name="Freeform 5">
              <a:extLst>
                <a:ext uri="{FF2B5EF4-FFF2-40B4-BE49-F238E27FC236}">
                  <a16:creationId xmlns:a16="http://schemas.microsoft.com/office/drawing/2014/main" id="{4B5C5B02-E99F-406E-90F6-E84B87CE60C8}"/>
                </a:ext>
              </a:extLst>
            </p:cNvPr>
            <p:cNvSpPr>
              <a:spLocks/>
            </p:cNvSpPr>
            <p:nvPr/>
          </p:nvSpPr>
          <p:spPr bwMode="auto">
            <a:xfrm>
              <a:off x="6068771" y="1750336"/>
              <a:ext cx="1818300" cy="2706296"/>
            </a:xfrm>
            <a:custGeom>
              <a:avLst/>
              <a:gdLst>
                <a:gd name="T0" fmla="*/ 120 w 127"/>
                <a:gd name="T1" fmla="*/ 33 h 190"/>
                <a:gd name="T2" fmla="*/ 75 w 127"/>
                <a:gd name="T3" fmla="*/ 0 h 190"/>
                <a:gd name="T4" fmla="*/ 64 w 127"/>
                <a:gd name="T5" fmla="*/ 0 h 190"/>
                <a:gd name="T6" fmla="*/ 64 w 127"/>
                <a:gd name="T7" fmla="*/ 0 h 190"/>
                <a:gd name="T8" fmla="*/ 57 w 127"/>
                <a:gd name="T9" fmla="*/ 0 h 190"/>
                <a:gd name="T10" fmla="*/ 53 w 127"/>
                <a:gd name="T11" fmla="*/ 0 h 190"/>
                <a:gd name="T12" fmla="*/ 8 w 127"/>
                <a:gd name="T13" fmla="*/ 33 h 190"/>
                <a:gd name="T14" fmla="*/ 3 w 127"/>
                <a:gd name="T15" fmla="*/ 132 h 190"/>
                <a:gd name="T16" fmla="*/ 64 w 127"/>
                <a:gd name="T17" fmla="*/ 190 h 190"/>
                <a:gd name="T18" fmla="*/ 64 w 127"/>
                <a:gd name="T19" fmla="*/ 190 h 190"/>
                <a:gd name="T20" fmla="*/ 64 w 127"/>
                <a:gd name="T21" fmla="*/ 190 h 190"/>
                <a:gd name="T22" fmla="*/ 125 w 127"/>
                <a:gd name="T23" fmla="*/ 132 h 190"/>
                <a:gd name="T24" fmla="*/ 120 w 127"/>
                <a:gd name="T25" fmla="*/ 33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7" h="190">
                  <a:moveTo>
                    <a:pt x="120" y="33"/>
                  </a:moveTo>
                  <a:cubicBezTo>
                    <a:pt x="114" y="9"/>
                    <a:pt x="101" y="0"/>
                    <a:pt x="75" y="0"/>
                  </a:cubicBezTo>
                  <a:cubicBezTo>
                    <a:pt x="64" y="0"/>
                    <a:pt x="64" y="0"/>
                    <a:pt x="64" y="0"/>
                  </a:cubicBezTo>
                  <a:cubicBezTo>
                    <a:pt x="64" y="0"/>
                    <a:pt x="64" y="0"/>
                    <a:pt x="64" y="0"/>
                  </a:cubicBezTo>
                  <a:cubicBezTo>
                    <a:pt x="57" y="0"/>
                    <a:pt x="57" y="0"/>
                    <a:pt x="57" y="0"/>
                  </a:cubicBezTo>
                  <a:cubicBezTo>
                    <a:pt x="53" y="0"/>
                    <a:pt x="53" y="0"/>
                    <a:pt x="53" y="0"/>
                  </a:cubicBezTo>
                  <a:cubicBezTo>
                    <a:pt x="27" y="0"/>
                    <a:pt x="14" y="9"/>
                    <a:pt x="8" y="33"/>
                  </a:cubicBezTo>
                  <a:cubicBezTo>
                    <a:pt x="3" y="52"/>
                    <a:pt x="0" y="86"/>
                    <a:pt x="3" y="132"/>
                  </a:cubicBezTo>
                  <a:cubicBezTo>
                    <a:pt x="5" y="174"/>
                    <a:pt x="33" y="190"/>
                    <a:pt x="64" y="190"/>
                  </a:cubicBezTo>
                  <a:cubicBezTo>
                    <a:pt x="64" y="190"/>
                    <a:pt x="64" y="190"/>
                    <a:pt x="64" y="190"/>
                  </a:cubicBezTo>
                  <a:cubicBezTo>
                    <a:pt x="64" y="190"/>
                    <a:pt x="64" y="190"/>
                    <a:pt x="64" y="190"/>
                  </a:cubicBezTo>
                  <a:cubicBezTo>
                    <a:pt x="94" y="190"/>
                    <a:pt x="123" y="174"/>
                    <a:pt x="125" y="132"/>
                  </a:cubicBezTo>
                  <a:cubicBezTo>
                    <a:pt x="127" y="86"/>
                    <a:pt x="124" y="52"/>
                    <a:pt x="120" y="33"/>
                  </a:cubicBezTo>
                  <a:close/>
                </a:path>
              </a:pathLst>
            </a:custGeom>
            <a:grpFill/>
            <a:ln w="12700">
              <a:solidFill>
                <a:schemeClr val="tx1"/>
              </a:solidFill>
              <a:round/>
              <a:headEnd/>
              <a:tailEnd/>
            </a:ln>
          </p:spPr>
          <p:txBody>
            <a:bodyPr vert="horz" wrap="square" lIns="68580" tIns="34290" rIns="68580" bIns="3429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85800">
                <a:buClrTx/>
                <a:defRPr/>
              </a:pPr>
              <a:endParaRPr lang="en-US" sz="1350" dirty="0">
                <a:solidFill>
                  <a:srgbClr val="505050"/>
                </a:solidFill>
                <a:latin typeface="Segoe UI Semilight"/>
              </a:endParaRPr>
            </a:p>
          </p:txBody>
        </p:sp>
        <p:cxnSp>
          <p:nvCxnSpPr>
            <p:cNvPr id="33" name="Straight Connector 32">
              <a:extLst>
                <a:ext uri="{FF2B5EF4-FFF2-40B4-BE49-F238E27FC236}">
                  <a16:creationId xmlns:a16="http://schemas.microsoft.com/office/drawing/2014/main" id="{99E83543-7C84-4A45-A350-FE7E03DE21AE}"/>
                </a:ext>
              </a:extLst>
            </p:cNvPr>
            <p:cNvCxnSpPr>
              <a:cxnSpLocks/>
            </p:cNvCxnSpPr>
            <p:nvPr/>
          </p:nvCxnSpPr>
          <p:spPr>
            <a:xfrm>
              <a:off x="6977921" y="1750336"/>
              <a:ext cx="0" cy="1454634"/>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Freeform 6">
              <a:extLst>
                <a:ext uri="{FF2B5EF4-FFF2-40B4-BE49-F238E27FC236}">
                  <a16:creationId xmlns:a16="http://schemas.microsoft.com/office/drawing/2014/main" id="{2F27267F-EDC0-43D6-811F-A008C712B1DC}"/>
                </a:ext>
              </a:extLst>
            </p:cNvPr>
            <p:cNvSpPr>
              <a:spLocks/>
            </p:cNvSpPr>
            <p:nvPr/>
          </p:nvSpPr>
          <p:spPr bwMode="auto">
            <a:xfrm>
              <a:off x="6884892" y="2105537"/>
              <a:ext cx="186059" cy="668117"/>
            </a:xfrm>
            <a:custGeom>
              <a:avLst/>
              <a:gdLst>
                <a:gd name="T0" fmla="*/ 13 w 13"/>
                <a:gd name="T1" fmla="*/ 40 h 47"/>
                <a:gd name="T2" fmla="*/ 7 w 13"/>
                <a:gd name="T3" fmla="*/ 47 h 47"/>
                <a:gd name="T4" fmla="*/ 7 w 13"/>
                <a:gd name="T5" fmla="*/ 47 h 47"/>
                <a:gd name="T6" fmla="*/ 0 w 13"/>
                <a:gd name="T7" fmla="*/ 40 h 47"/>
                <a:gd name="T8" fmla="*/ 0 w 13"/>
                <a:gd name="T9" fmla="*/ 7 h 47"/>
                <a:gd name="T10" fmla="*/ 7 w 13"/>
                <a:gd name="T11" fmla="*/ 0 h 47"/>
                <a:gd name="T12" fmla="*/ 7 w 13"/>
                <a:gd name="T13" fmla="*/ 0 h 47"/>
                <a:gd name="T14" fmla="*/ 13 w 13"/>
                <a:gd name="T15" fmla="*/ 7 h 47"/>
                <a:gd name="T16" fmla="*/ 13 w 13"/>
                <a:gd name="T17" fmla="*/ 4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47">
                  <a:moveTo>
                    <a:pt x="13" y="40"/>
                  </a:moveTo>
                  <a:cubicBezTo>
                    <a:pt x="13" y="44"/>
                    <a:pt x="10" y="47"/>
                    <a:pt x="7" y="47"/>
                  </a:cubicBezTo>
                  <a:cubicBezTo>
                    <a:pt x="7" y="47"/>
                    <a:pt x="7" y="47"/>
                    <a:pt x="7" y="47"/>
                  </a:cubicBezTo>
                  <a:cubicBezTo>
                    <a:pt x="3" y="47"/>
                    <a:pt x="0" y="44"/>
                    <a:pt x="0" y="40"/>
                  </a:cubicBezTo>
                  <a:cubicBezTo>
                    <a:pt x="0" y="7"/>
                    <a:pt x="0" y="7"/>
                    <a:pt x="0" y="7"/>
                  </a:cubicBezTo>
                  <a:cubicBezTo>
                    <a:pt x="0" y="3"/>
                    <a:pt x="3" y="0"/>
                    <a:pt x="7" y="0"/>
                  </a:cubicBezTo>
                  <a:cubicBezTo>
                    <a:pt x="7" y="0"/>
                    <a:pt x="7" y="0"/>
                    <a:pt x="7" y="0"/>
                  </a:cubicBezTo>
                  <a:cubicBezTo>
                    <a:pt x="10" y="0"/>
                    <a:pt x="13" y="3"/>
                    <a:pt x="13" y="7"/>
                  </a:cubicBezTo>
                  <a:lnTo>
                    <a:pt x="13" y="40"/>
                  </a:lnTo>
                  <a:close/>
                </a:path>
              </a:pathLst>
            </a:custGeom>
            <a:grpFill/>
            <a:ln w="12700">
              <a:solidFill>
                <a:schemeClr val="tx1"/>
              </a:solidFill>
              <a:round/>
              <a:headEnd/>
              <a:tailEnd/>
            </a:ln>
          </p:spPr>
          <p:txBody>
            <a:bodyPr vert="horz" wrap="square" lIns="68580" tIns="34290" rIns="68580" bIns="3429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85800">
                <a:buClrTx/>
                <a:defRPr/>
              </a:pPr>
              <a:endParaRPr lang="en-US" sz="1350" dirty="0">
                <a:solidFill>
                  <a:srgbClr val="505050"/>
                </a:solidFill>
                <a:latin typeface="Segoe UI Semilight"/>
              </a:endParaRPr>
            </a:p>
          </p:txBody>
        </p:sp>
      </p:grpSp>
      <p:sp>
        <p:nvSpPr>
          <p:cNvPr id="35" name="Rectangle 34">
            <a:extLst>
              <a:ext uri="{FF2B5EF4-FFF2-40B4-BE49-F238E27FC236}">
                <a16:creationId xmlns:a16="http://schemas.microsoft.com/office/drawing/2014/main" id="{8268176A-969E-4C64-8146-2B5181CCD420}"/>
              </a:ext>
            </a:extLst>
          </p:cNvPr>
          <p:cNvSpPr/>
          <p:nvPr/>
        </p:nvSpPr>
        <p:spPr>
          <a:xfrm>
            <a:off x="1350857" y="3041157"/>
            <a:ext cx="6980304" cy="1823448"/>
          </a:xfrm>
          <a:prstGeom prst="rect">
            <a:avLst/>
          </a:prstGeom>
        </p:spPr>
        <p:txBody>
          <a:bodyPr wrap="square" numCol="1">
            <a:spAutoFit/>
          </a:bodyPr>
          <a:lstStyle/>
          <a:p>
            <a:pPr defTabSz="685800">
              <a:lnSpc>
                <a:spcPct val="150000"/>
              </a:lnSpc>
              <a:spcAft>
                <a:spcPts val="1350"/>
              </a:spcAft>
              <a:buClrTx/>
              <a:defRPr/>
            </a:pPr>
            <a:r>
              <a:rPr lang="en-US" sz="900" kern="1200" spc="75" dirty="0">
                <a:solidFill>
                  <a:srgbClr val="505050"/>
                </a:solidFill>
                <a:latin typeface="Segoe UI Semibold" panose="020B0702040204020203" pitchFamily="34" charset="0"/>
                <a:ea typeface="+mn-ea"/>
                <a:cs typeface="Segoe UI" charset="0"/>
              </a:rPr>
              <a:t>Designed in collaboration with the founders of Apache Spark </a:t>
            </a:r>
          </a:p>
          <a:p>
            <a:pPr defTabSz="685800">
              <a:lnSpc>
                <a:spcPct val="150000"/>
              </a:lnSpc>
              <a:spcAft>
                <a:spcPts val="1350"/>
              </a:spcAft>
              <a:buClrTx/>
              <a:defRPr/>
            </a:pPr>
            <a:r>
              <a:rPr lang="en-US" sz="900" kern="1200" spc="75" dirty="0">
                <a:solidFill>
                  <a:srgbClr val="505050"/>
                </a:solidFill>
                <a:latin typeface="Segoe UI Semibold" panose="020B0702040204020203" pitchFamily="34" charset="0"/>
                <a:ea typeface="+mn-ea"/>
                <a:cs typeface="Segoe UI" charset="0"/>
              </a:rPr>
              <a:t>One-click set up; streamlined workflows</a:t>
            </a:r>
          </a:p>
          <a:p>
            <a:pPr defTabSz="685800">
              <a:lnSpc>
                <a:spcPct val="150000"/>
              </a:lnSpc>
              <a:spcAft>
                <a:spcPts val="1350"/>
              </a:spcAft>
              <a:buClrTx/>
              <a:defRPr/>
            </a:pPr>
            <a:r>
              <a:rPr lang="en-US" sz="900" kern="1200" spc="75" dirty="0">
                <a:solidFill>
                  <a:srgbClr val="505050"/>
                </a:solidFill>
                <a:latin typeface="Segoe UI Semibold" panose="020B0702040204020203" pitchFamily="34" charset="0"/>
                <a:ea typeface="+mn-ea"/>
                <a:cs typeface="Segoe UI" charset="0"/>
              </a:rPr>
              <a:t>Interactive workspace that enables collaboration between data scientists, data engineers, and business analysts. </a:t>
            </a:r>
          </a:p>
          <a:p>
            <a:pPr defTabSz="685800">
              <a:lnSpc>
                <a:spcPct val="150000"/>
              </a:lnSpc>
              <a:spcAft>
                <a:spcPts val="1350"/>
              </a:spcAft>
              <a:buClrTx/>
              <a:defRPr/>
            </a:pPr>
            <a:r>
              <a:rPr lang="en-US" sz="900" kern="1200" spc="75" dirty="0">
                <a:solidFill>
                  <a:srgbClr val="505050"/>
                </a:solidFill>
                <a:latin typeface="Segoe UI Semibold" panose="020B0702040204020203" pitchFamily="34" charset="0"/>
                <a:ea typeface="+mn-ea"/>
                <a:cs typeface="Segoe UI" charset="0"/>
              </a:rPr>
              <a:t>Native integration with Azure services (Power BI, SQL DW, Cosmos DB, Blob Storage)</a:t>
            </a:r>
          </a:p>
          <a:p>
            <a:pPr defTabSz="685800">
              <a:lnSpc>
                <a:spcPct val="150000"/>
              </a:lnSpc>
              <a:spcAft>
                <a:spcPts val="1350"/>
              </a:spcAft>
              <a:buClrTx/>
              <a:defRPr/>
            </a:pPr>
            <a:r>
              <a:rPr lang="en-US" sz="900" kern="1200" spc="75" dirty="0">
                <a:solidFill>
                  <a:srgbClr val="505050"/>
                </a:solidFill>
                <a:latin typeface="Segoe UI Semibold" panose="020B0702040204020203" pitchFamily="34" charset="0"/>
                <a:ea typeface="+mn-ea"/>
                <a:cs typeface="Segoe UI" charset="0"/>
              </a:rPr>
              <a:t>Enterprise-grade Azure security (Active Directory integration, compliance, enterprise-grade SLAs)</a:t>
            </a:r>
          </a:p>
        </p:txBody>
      </p:sp>
      <p:grpSp>
        <p:nvGrpSpPr>
          <p:cNvPr id="37" name="Group 4">
            <a:extLst>
              <a:ext uri="{FF2B5EF4-FFF2-40B4-BE49-F238E27FC236}">
                <a16:creationId xmlns:a16="http://schemas.microsoft.com/office/drawing/2014/main" id="{E279EF13-B380-43AC-9BCD-E446BBF01F70}"/>
              </a:ext>
            </a:extLst>
          </p:cNvPr>
          <p:cNvGrpSpPr>
            <a:grpSpLocks noChangeAspect="1"/>
          </p:cNvGrpSpPr>
          <p:nvPr/>
        </p:nvGrpSpPr>
        <p:grpSpPr bwMode="auto">
          <a:xfrm>
            <a:off x="1038550" y="3827719"/>
            <a:ext cx="248339" cy="233114"/>
            <a:chOff x="2065" y="3150"/>
            <a:chExt cx="734" cy="689"/>
          </a:xfrm>
          <a:noFill/>
        </p:grpSpPr>
        <p:sp>
          <p:nvSpPr>
            <p:cNvPr id="38" name="Freeform 5">
              <a:extLst>
                <a:ext uri="{FF2B5EF4-FFF2-40B4-BE49-F238E27FC236}">
                  <a16:creationId xmlns:a16="http://schemas.microsoft.com/office/drawing/2014/main" id="{266EF2AD-3FD7-4F54-B6BF-7882492E665B}"/>
                </a:ext>
              </a:extLst>
            </p:cNvPr>
            <p:cNvSpPr>
              <a:spLocks/>
            </p:cNvSpPr>
            <p:nvPr/>
          </p:nvSpPr>
          <p:spPr bwMode="auto">
            <a:xfrm>
              <a:off x="2356" y="3185"/>
              <a:ext cx="187" cy="41"/>
            </a:xfrm>
            <a:custGeom>
              <a:avLst/>
              <a:gdLst>
                <a:gd name="T0" fmla="*/ 0 w 32"/>
                <a:gd name="T1" fmla="*/ 1 h 7"/>
                <a:gd name="T2" fmla="*/ 8 w 32"/>
                <a:gd name="T3" fmla="*/ 0 h 7"/>
                <a:gd name="T4" fmla="*/ 32 w 32"/>
                <a:gd name="T5" fmla="*/ 7 h 7"/>
              </a:gdLst>
              <a:ahLst/>
              <a:cxnLst>
                <a:cxn ang="0">
                  <a:pos x="T0" y="T1"/>
                </a:cxn>
                <a:cxn ang="0">
                  <a:pos x="T2" y="T3"/>
                </a:cxn>
                <a:cxn ang="0">
                  <a:pos x="T4" y="T5"/>
                </a:cxn>
              </a:cxnLst>
              <a:rect l="0" t="0" r="r" b="b"/>
              <a:pathLst>
                <a:path w="32" h="7">
                  <a:moveTo>
                    <a:pt x="0" y="1"/>
                  </a:moveTo>
                  <a:cubicBezTo>
                    <a:pt x="2" y="1"/>
                    <a:pt x="5" y="0"/>
                    <a:pt x="8" y="0"/>
                  </a:cubicBezTo>
                  <a:cubicBezTo>
                    <a:pt x="17" y="0"/>
                    <a:pt x="25" y="3"/>
                    <a:pt x="32" y="7"/>
                  </a:cubicBezTo>
                </a:path>
              </a:pathLst>
            </a:custGeom>
            <a:grpFill/>
            <a:ln w="12700" cap="flat">
              <a:solidFill>
                <a:schemeClr val="tx1"/>
              </a:solidFill>
              <a:prstDash val="solid"/>
              <a:miter lim="800000"/>
              <a:headEnd/>
              <a:tailEnd/>
            </a:ln>
          </p:spPr>
          <p:txBody>
            <a:bodyPr vert="horz" wrap="square" lIns="68580" tIns="34290" rIns="68580" bIns="34290" numCol="1" anchor="t" anchorCtr="0" compatLnSpc="1">
              <a:prstTxWarp prst="textNoShape">
                <a:avLst/>
              </a:prstTxWarp>
            </a:bodyPr>
            <a:lstStyle/>
            <a:p>
              <a:pPr defTabSz="685800">
                <a:buClrTx/>
                <a:defRPr/>
              </a:pPr>
              <a:endParaRPr lang="en-US" sz="1350" kern="1200" dirty="0">
                <a:solidFill>
                  <a:srgbClr val="505050"/>
                </a:solidFill>
                <a:latin typeface="Segoe UI Semilight"/>
                <a:ea typeface="+mn-ea"/>
                <a:cs typeface="+mn-cs"/>
              </a:endParaRPr>
            </a:p>
          </p:txBody>
        </p:sp>
        <p:sp>
          <p:nvSpPr>
            <p:cNvPr id="39" name="Freeform 6">
              <a:extLst>
                <a:ext uri="{FF2B5EF4-FFF2-40B4-BE49-F238E27FC236}">
                  <a16:creationId xmlns:a16="http://schemas.microsoft.com/office/drawing/2014/main" id="{F70081FB-C55B-44A7-B03F-ABD8887E3C95}"/>
                </a:ext>
              </a:extLst>
            </p:cNvPr>
            <p:cNvSpPr>
              <a:spLocks/>
            </p:cNvSpPr>
            <p:nvPr/>
          </p:nvSpPr>
          <p:spPr bwMode="auto">
            <a:xfrm>
              <a:off x="2123" y="3238"/>
              <a:ext cx="123" cy="175"/>
            </a:xfrm>
            <a:custGeom>
              <a:avLst/>
              <a:gdLst>
                <a:gd name="T0" fmla="*/ 0 w 21"/>
                <a:gd name="T1" fmla="*/ 30 h 30"/>
                <a:gd name="T2" fmla="*/ 21 w 21"/>
                <a:gd name="T3" fmla="*/ 0 h 30"/>
              </a:gdLst>
              <a:ahLst/>
              <a:cxnLst>
                <a:cxn ang="0">
                  <a:pos x="T0" y="T1"/>
                </a:cxn>
                <a:cxn ang="0">
                  <a:pos x="T2" y="T3"/>
                </a:cxn>
              </a:cxnLst>
              <a:rect l="0" t="0" r="r" b="b"/>
              <a:pathLst>
                <a:path w="21" h="30">
                  <a:moveTo>
                    <a:pt x="0" y="30"/>
                  </a:moveTo>
                  <a:cubicBezTo>
                    <a:pt x="3" y="17"/>
                    <a:pt x="11" y="7"/>
                    <a:pt x="21" y="0"/>
                  </a:cubicBezTo>
                </a:path>
              </a:pathLst>
            </a:custGeom>
            <a:grpFill/>
            <a:ln w="12700" cap="flat">
              <a:solidFill>
                <a:schemeClr val="tx1"/>
              </a:solidFill>
              <a:prstDash val="solid"/>
              <a:miter lim="800000"/>
              <a:headEnd/>
              <a:tailEnd/>
            </a:ln>
          </p:spPr>
          <p:txBody>
            <a:bodyPr vert="horz" wrap="square" lIns="68580" tIns="34290" rIns="68580" bIns="34290" numCol="1" anchor="t" anchorCtr="0" compatLnSpc="1">
              <a:prstTxWarp prst="textNoShape">
                <a:avLst/>
              </a:prstTxWarp>
            </a:bodyPr>
            <a:lstStyle/>
            <a:p>
              <a:pPr defTabSz="685800">
                <a:buClrTx/>
                <a:defRPr/>
              </a:pPr>
              <a:r>
                <a:rPr lang="en-US" sz="1350" kern="1200" dirty="0">
                  <a:solidFill>
                    <a:srgbClr val="505050"/>
                  </a:solidFill>
                  <a:latin typeface="Segoe UI Semilight"/>
                  <a:ea typeface="+mn-ea"/>
                  <a:cs typeface="+mn-cs"/>
                </a:rPr>
                <a:t> </a:t>
              </a:r>
            </a:p>
          </p:txBody>
        </p:sp>
        <p:sp>
          <p:nvSpPr>
            <p:cNvPr id="40" name="Freeform 7">
              <a:extLst>
                <a:ext uri="{FF2B5EF4-FFF2-40B4-BE49-F238E27FC236}">
                  <a16:creationId xmlns:a16="http://schemas.microsoft.com/office/drawing/2014/main" id="{62CAA7E8-CA4B-44B6-B84F-75B891221223}"/>
                </a:ext>
              </a:extLst>
            </p:cNvPr>
            <p:cNvSpPr>
              <a:spLocks/>
            </p:cNvSpPr>
            <p:nvPr/>
          </p:nvSpPr>
          <p:spPr bwMode="auto">
            <a:xfrm>
              <a:off x="2123" y="3530"/>
              <a:ext cx="105" cy="163"/>
            </a:xfrm>
            <a:custGeom>
              <a:avLst/>
              <a:gdLst>
                <a:gd name="T0" fmla="*/ 18 w 18"/>
                <a:gd name="T1" fmla="*/ 28 h 28"/>
                <a:gd name="T2" fmla="*/ 0 w 18"/>
                <a:gd name="T3" fmla="*/ 0 h 28"/>
              </a:gdLst>
              <a:ahLst/>
              <a:cxnLst>
                <a:cxn ang="0">
                  <a:pos x="T0" y="T1"/>
                </a:cxn>
                <a:cxn ang="0">
                  <a:pos x="T2" y="T3"/>
                </a:cxn>
              </a:cxnLst>
              <a:rect l="0" t="0" r="r" b="b"/>
              <a:pathLst>
                <a:path w="18" h="28">
                  <a:moveTo>
                    <a:pt x="18" y="28"/>
                  </a:moveTo>
                  <a:cubicBezTo>
                    <a:pt x="9" y="21"/>
                    <a:pt x="3" y="11"/>
                    <a:pt x="0" y="0"/>
                  </a:cubicBezTo>
                </a:path>
              </a:pathLst>
            </a:custGeom>
            <a:grpFill/>
            <a:ln w="12700" cap="flat">
              <a:solidFill>
                <a:schemeClr val="tx1"/>
              </a:solidFill>
              <a:prstDash val="solid"/>
              <a:miter lim="800000"/>
              <a:headEnd/>
              <a:tailEnd/>
            </a:ln>
          </p:spPr>
          <p:txBody>
            <a:bodyPr vert="horz" wrap="square" lIns="68580" tIns="34290" rIns="68580" bIns="34290" numCol="1" anchor="t" anchorCtr="0" compatLnSpc="1">
              <a:prstTxWarp prst="textNoShape">
                <a:avLst/>
              </a:prstTxWarp>
            </a:bodyPr>
            <a:lstStyle/>
            <a:p>
              <a:pPr defTabSz="685800">
                <a:buClrTx/>
                <a:defRPr/>
              </a:pPr>
              <a:endParaRPr lang="en-US" sz="1350" kern="1200" dirty="0">
                <a:solidFill>
                  <a:srgbClr val="505050"/>
                </a:solidFill>
                <a:latin typeface="Segoe UI Semilight"/>
                <a:ea typeface="+mn-ea"/>
                <a:cs typeface="+mn-cs"/>
              </a:endParaRPr>
            </a:p>
          </p:txBody>
        </p:sp>
        <p:sp>
          <p:nvSpPr>
            <p:cNvPr id="41" name="Oval 8">
              <a:extLst>
                <a:ext uri="{FF2B5EF4-FFF2-40B4-BE49-F238E27FC236}">
                  <a16:creationId xmlns:a16="http://schemas.microsoft.com/office/drawing/2014/main" id="{691A1EE5-0DDE-4B72-9FAE-45FF5C65583E}"/>
                </a:ext>
              </a:extLst>
            </p:cNvPr>
            <p:cNvSpPr>
              <a:spLocks noChangeArrowheads="1"/>
            </p:cNvSpPr>
            <p:nvPr/>
          </p:nvSpPr>
          <p:spPr bwMode="auto">
            <a:xfrm>
              <a:off x="2590" y="3249"/>
              <a:ext cx="192" cy="187"/>
            </a:xfrm>
            <a:prstGeom prst="ellipse">
              <a:avLst/>
            </a:prstGeom>
            <a:grpFill/>
            <a:ln w="12700" cap="flat">
              <a:solidFill>
                <a:schemeClr val="tx1"/>
              </a:solidFill>
              <a:prstDash val="solid"/>
              <a:miter lim="800000"/>
              <a:headEnd/>
              <a:tailEnd/>
            </a:ln>
          </p:spPr>
          <p:txBody>
            <a:bodyPr vert="horz" wrap="square" lIns="68580" tIns="34290" rIns="68580" bIns="34290" numCol="1" anchor="t" anchorCtr="0" compatLnSpc="1">
              <a:prstTxWarp prst="textNoShape">
                <a:avLst/>
              </a:prstTxWarp>
            </a:bodyPr>
            <a:lstStyle/>
            <a:p>
              <a:pPr defTabSz="685800">
                <a:buClrTx/>
                <a:defRPr/>
              </a:pPr>
              <a:endParaRPr lang="en-US" sz="1350" kern="1200" dirty="0">
                <a:solidFill>
                  <a:srgbClr val="505050"/>
                </a:solidFill>
                <a:latin typeface="Segoe UI Semilight"/>
                <a:ea typeface="+mn-ea"/>
                <a:cs typeface="+mn-cs"/>
              </a:endParaRPr>
            </a:p>
          </p:txBody>
        </p:sp>
        <p:sp>
          <p:nvSpPr>
            <p:cNvPr id="42" name="Oval 9">
              <a:extLst>
                <a:ext uri="{FF2B5EF4-FFF2-40B4-BE49-F238E27FC236}">
                  <a16:creationId xmlns:a16="http://schemas.microsoft.com/office/drawing/2014/main" id="{D9DC223E-5A98-4479-AA47-9CADA85686CD}"/>
                </a:ext>
              </a:extLst>
            </p:cNvPr>
            <p:cNvSpPr>
              <a:spLocks noChangeArrowheads="1"/>
            </p:cNvSpPr>
            <p:nvPr/>
          </p:nvSpPr>
          <p:spPr bwMode="auto">
            <a:xfrm>
              <a:off x="2333" y="3436"/>
              <a:ext cx="233" cy="234"/>
            </a:xfrm>
            <a:prstGeom prst="ellipse">
              <a:avLst/>
            </a:prstGeom>
            <a:grpFill/>
            <a:ln w="12700" cap="flat">
              <a:solidFill>
                <a:schemeClr val="tx1"/>
              </a:solidFill>
              <a:prstDash val="solid"/>
              <a:miter lim="800000"/>
              <a:headEnd/>
              <a:tailEnd/>
            </a:ln>
          </p:spPr>
          <p:txBody>
            <a:bodyPr vert="horz" wrap="square" lIns="68580" tIns="34290" rIns="68580" bIns="34290" numCol="1" anchor="t" anchorCtr="0" compatLnSpc="1">
              <a:prstTxWarp prst="textNoShape">
                <a:avLst/>
              </a:prstTxWarp>
            </a:bodyPr>
            <a:lstStyle/>
            <a:p>
              <a:pPr defTabSz="685800">
                <a:buClrTx/>
                <a:defRPr/>
              </a:pPr>
              <a:endParaRPr lang="en-US" sz="1350" kern="1200" dirty="0">
                <a:solidFill>
                  <a:srgbClr val="505050"/>
                </a:solidFill>
                <a:latin typeface="Segoe UI Semilight"/>
                <a:ea typeface="+mn-ea"/>
                <a:cs typeface="+mn-cs"/>
              </a:endParaRPr>
            </a:p>
          </p:txBody>
        </p:sp>
        <p:sp>
          <p:nvSpPr>
            <p:cNvPr id="43" name="Oval 10">
              <a:extLst>
                <a:ext uri="{FF2B5EF4-FFF2-40B4-BE49-F238E27FC236}">
                  <a16:creationId xmlns:a16="http://schemas.microsoft.com/office/drawing/2014/main" id="{7BCE9545-689C-4F5D-9410-8AE7F83012A5}"/>
                </a:ext>
              </a:extLst>
            </p:cNvPr>
            <p:cNvSpPr>
              <a:spLocks noChangeArrowheads="1"/>
            </p:cNvSpPr>
            <p:nvPr/>
          </p:nvSpPr>
          <p:spPr bwMode="auto">
            <a:xfrm>
              <a:off x="2240" y="3150"/>
              <a:ext cx="116" cy="117"/>
            </a:xfrm>
            <a:prstGeom prst="ellipse">
              <a:avLst/>
            </a:prstGeom>
            <a:grpFill/>
            <a:ln w="12700" cap="flat">
              <a:solidFill>
                <a:schemeClr val="tx1"/>
              </a:solidFill>
              <a:prstDash val="solid"/>
              <a:miter lim="800000"/>
              <a:headEnd/>
              <a:tailEnd/>
            </a:ln>
          </p:spPr>
          <p:txBody>
            <a:bodyPr vert="horz" wrap="square" lIns="68580" tIns="34290" rIns="68580" bIns="34290" numCol="1" anchor="t" anchorCtr="0" compatLnSpc="1">
              <a:prstTxWarp prst="textNoShape">
                <a:avLst/>
              </a:prstTxWarp>
            </a:bodyPr>
            <a:lstStyle/>
            <a:p>
              <a:pPr defTabSz="685800">
                <a:buClrTx/>
                <a:defRPr/>
              </a:pPr>
              <a:endParaRPr lang="en-US" sz="1350" kern="1200" dirty="0">
                <a:solidFill>
                  <a:srgbClr val="505050"/>
                </a:solidFill>
                <a:latin typeface="Segoe UI Semilight"/>
                <a:ea typeface="+mn-ea"/>
                <a:cs typeface="+mn-cs"/>
              </a:endParaRPr>
            </a:p>
          </p:txBody>
        </p:sp>
        <p:sp>
          <p:nvSpPr>
            <p:cNvPr id="44" name="Oval 11">
              <a:extLst>
                <a:ext uri="{FF2B5EF4-FFF2-40B4-BE49-F238E27FC236}">
                  <a16:creationId xmlns:a16="http://schemas.microsoft.com/office/drawing/2014/main" id="{98FDA9A5-6F0B-4919-BE39-ABEC0FEC9BDE}"/>
                </a:ext>
              </a:extLst>
            </p:cNvPr>
            <p:cNvSpPr>
              <a:spLocks noChangeArrowheads="1"/>
            </p:cNvSpPr>
            <p:nvPr/>
          </p:nvSpPr>
          <p:spPr bwMode="auto">
            <a:xfrm>
              <a:off x="2065" y="3413"/>
              <a:ext cx="111" cy="117"/>
            </a:xfrm>
            <a:prstGeom prst="ellipse">
              <a:avLst/>
            </a:prstGeom>
            <a:grpFill/>
            <a:ln w="12700" cap="flat">
              <a:solidFill>
                <a:schemeClr val="tx1"/>
              </a:solidFill>
              <a:prstDash val="solid"/>
              <a:miter lim="800000"/>
              <a:headEnd/>
              <a:tailEnd/>
            </a:ln>
          </p:spPr>
          <p:txBody>
            <a:bodyPr vert="horz" wrap="square" lIns="68580" tIns="34290" rIns="68580" bIns="34290" numCol="1" anchor="t" anchorCtr="0" compatLnSpc="1">
              <a:prstTxWarp prst="textNoShape">
                <a:avLst/>
              </a:prstTxWarp>
            </a:bodyPr>
            <a:lstStyle/>
            <a:p>
              <a:pPr defTabSz="685800">
                <a:buClrTx/>
                <a:defRPr/>
              </a:pPr>
              <a:endParaRPr lang="en-US" sz="1350" kern="1200" dirty="0">
                <a:solidFill>
                  <a:srgbClr val="505050"/>
                </a:solidFill>
                <a:latin typeface="Segoe UI Semilight"/>
                <a:ea typeface="+mn-ea"/>
                <a:cs typeface="+mn-cs"/>
              </a:endParaRPr>
            </a:p>
          </p:txBody>
        </p:sp>
        <p:sp>
          <p:nvSpPr>
            <p:cNvPr id="45" name="Freeform 12">
              <a:extLst>
                <a:ext uri="{FF2B5EF4-FFF2-40B4-BE49-F238E27FC236}">
                  <a16:creationId xmlns:a16="http://schemas.microsoft.com/office/drawing/2014/main" id="{75B853E7-0E81-45A5-8DC8-F6D390171D95}"/>
                </a:ext>
              </a:extLst>
            </p:cNvPr>
            <p:cNvSpPr>
              <a:spLocks/>
            </p:cNvSpPr>
            <p:nvPr/>
          </p:nvSpPr>
          <p:spPr bwMode="auto">
            <a:xfrm>
              <a:off x="2287" y="3670"/>
              <a:ext cx="332" cy="169"/>
            </a:xfrm>
            <a:custGeom>
              <a:avLst/>
              <a:gdLst>
                <a:gd name="T0" fmla="*/ 57 w 57"/>
                <a:gd name="T1" fmla="*/ 29 h 29"/>
                <a:gd name="T2" fmla="*/ 28 w 57"/>
                <a:gd name="T3" fmla="*/ 0 h 29"/>
                <a:gd name="T4" fmla="*/ 0 w 57"/>
                <a:gd name="T5" fmla="*/ 29 h 29"/>
              </a:gdLst>
              <a:ahLst/>
              <a:cxnLst>
                <a:cxn ang="0">
                  <a:pos x="T0" y="T1"/>
                </a:cxn>
                <a:cxn ang="0">
                  <a:pos x="T2" y="T3"/>
                </a:cxn>
                <a:cxn ang="0">
                  <a:pos x="T4" y="T5"/>
                </a:cxn>
              </a:cxnLst>
              <a:rect l="0" t="0" r="r" b="b"/>
              <a:pathLst>
                <a:path w="57" h="29">
                  <a:moveTo>
                    <a:pt x="57" y="29"/>
                  </a:moveTo>
                  <a:cubicBezTo>
                    <a:pt x="57" y="13"/>
                    <a:pt x="44" y="0"/>
                    <a:pt x="28" y="0"/>
                  </a:cubicBezTo>
                  <a:cubicBezTo>
                    <a:pt x="13" y="0"/>
                    <a:pt x="0" y="13"/>
                    <a:pt x="0" y="29"/>
                  </a:cubicBezTo>
                </a:path>
              </a:pathLst>
            </a:custGeom>
            <a:grpFill/>
            <a:ln w="12700" cap="flat">
              <a:solidFill>
                <a:schemeClr val="tx1"/>
              </a:solidFill>
              <a:prstDash val="solid"/>
              <a:miter lim="800000"/>
              <a:headEnd/>
              <a:tailEnd/>
            </a:ln>
          </p:spPr>
          <p:txBody>
            <a:bodyPr vert="horz" wrap="square" lIns="68580" tIns="34290" rIns="68580" bIns="34290" numCol="1" anchor="t" anchorCtr="0" compatLnSpc="1">
              <a:prstTxWarp prst="textNoShape">
                <a:avLst/>
              </a:prstTxWarp>
            </a:bodyPr>
            <a:lstStyle/>
            <a:p>
              <a:pPr defTabSz="685800">
                <a:buClrTx/>
                <a:defRPr/>
              </a:pPr>
              <a:endParaRPr lang="en-US" sz="1350" kern="1200" dirty="0">
                <a:solidFill>
                  <a:srgbClr val="505050"/>
                </a:solidFill>
                <a:latin typeface="Segoe UI Semilight"/>
                <a:ea typeface="+mn-ea"/>
                <a:cs typeface="+mn-cs"/>
              </a:endParaRPr>
            </a:p>
          </p:txBody>
        </p:sp>
        <p:sp>
          <p:nvSpPr>
            <p:cNvPr id="46" name="Freeform 13">
              <a:extLst>
                <a:ext uri="{FF2B5EF4-FFF2-40B4-BE49-F238E27FC236}">
                  <a16:creationId xmlns:a16="http://schemas.microsoft.com/office/drawing/2014/main" id="{63DBD92A-4B67-4FA1-90BE-773F013C6091}"/>
                </a:ext>
              </a:extLst>
            </p:cNvPr>
            <p:cNvSpPr>
              <a:spLocks/>
            </p:cNvSpPr>
            <p:nvPr/>
          </p:nvSpPr>
          <p:spPr bwMode="auto">
            <a:xfrm>
              <a:off x="2566" y="3436"/>
              <a:ext cx="233" cy="117"/>
            </a:xfrm>
            <a:custGeom>
              <a:avLst/>
              <a:gdLst>
                <a:gd name="T0" fmla="*/ 40 w 40"/>
                <a:gd name="T1" fmla="*/ 20 h 20"/>
                <a:gd name="T2" fmla="*/ 20 w 40"/>
                <a:gd name="T3" fmla="*/ 0 h 20"/>
                <a:gd name="T4" fmla="*/ 0 w 40"/>
                <a:gd name="T5" fmla="*/ 20 h 20"/>
              </a:gdLst>
              <a:ahLst/>
              <a:cxnLst>
                <a:cxn ang="0">
                  <a:pos x="T0" y="T1"/>
                </a:cxn>
                <a:cxn ang="0">
                  <a:pos x="T2" y="T3"/>
                </a:cxn>
                <a:cxn ang="0">
                  <a:pos x="T4" y="T5"/>
                </a:cxn>
              </a:cxnLst>
              <a:rect l="0" t="0" r="r" b="b"/>
              <a:pathLst>
                <a:path w="40" h="20">
                  <a:moveTo>
                    <a:pt x="40" y="20"/>
                  </a:moveTo>
                  <a:cubicBezTo>
                    <a:pt x="40" y="9"/>
                    <a:pt x="31" y="0"/>
                    <a:pt x="20" y="0"/>
                  </a:cubicBezTo>
                  <a:cubicBezTo>
                    <a:pt x="9" y="0"/>
                    <a:pt x="0" y="9"/>
                    <a:pt x="0" y="20"/>
                  </a:cubicBezTo>
                </a:path>
              </a:pathLst>
            </a:custGeom>
            <a:grpFill/>
            <a:ln w="12700" cap="flat">
              <a:solidFill>
                <a:schemeClr val="tx1"/>
              </a:solidFill>
              <a:prstDash val="solid"/>
              <a:miter lim="800000"/>
              <a:headEnd/>
              <a:tailEnd/>
            </a:ln>
          </p:spPr>
          <p:txBody>
            <a:bodyPr vert="horz" wrap="square" lIns="68580" tIns="34290" rIns="68580" bIns="34290" numCol="1" anchor="t" anchorCtr="0" compatLnSpc="1">
              <a:prstTxWarp prst="textNoShape">
                <a:avLst/>
              </a:prstTxWarp>
            </a:bodyPr>
            <a:lstStyle/>
            <a:p>
              <a:pPr defTabSz="685800">
                <a:buClrTx/>
                <a:defRPr/>
              </a:pPr>
              <a:endParaRPr lang="en-US" sz="1350" kern="1200" dirty="0">
                <a:solidFill>
                  <a:srgbClr val="505050"/>
                </a:solidFill>
                <a:latin typeface="Segoe UI Semilight"/>
                <a:ea typeface="+mn-ea"/>
                <a:cs typeface="+mn-cs"/>
              </a:endParaRPr>
            </a:p>
          </p:txBody>
        </p:sp>
      </p:grpSp>
      <p:sp>
        <p:nvSpPr>
          <p:cNvPr id="47" name="key">
            <a:extLst>
              <a:ext uri="{FF2B5EF4-FFF2-40B4-BE49-F238E27FC236}">
                <a16:creationId xmlns:a16="http://schemas.microsoft.com/office/drawing/2014/main" id="{2172B368-D2F2-4246-8D44-E66F0A8FD03A}"/>
              </a:ext>
            </a:extLst>
          </p:cNvPr>
          <p:cNvSpPr>
            <a:spLocks noChangeAspect="1" noEditPoints="1"/>
          </p:cNvSpPr>
          <p:nvPr/>
        </p:nvSpPr>
        <p:spPr bwMode="auto">
          <a:xfrm>
            <a:off x="1078996" y="4623250"/>
            <a:ext cx="221555" cy="220418"/>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99557">
              <a:buClrTx/>
              <a:defRPr/>
            </a:pPr>
            <a:endParaRPr lang="en-US" sz="1350" kern="1200" dirty="0">
              <a:solidFill>
                <a:srgbClr val="505050"/>
              </a:solidFill>
              <a:latin typeface="Segoe UI Semilight"/>
              <a:ea typeface="+mn-ea"/>
              <a:cs typeface="+mn-cs"/>
            </a:endParaRPr>
          </a:p>
        </p:txBody>
      </p:sp>
      <p:pic>
        <p:nvPicPr>
          <p:cNvPr id="55" name="Picture 54">
            <a:extLst>
              <a:ext uri="{FF2B5EF4-FFF2-40B4-BE49-F238E27FC236}">
                <a16:creationId xmlns:a16="http://schemas.microsoft.com/office/drawing/2014/main" id="{F627E586-2807-4C1B-9EEF-A1ECC632F740}"/>
              </a:ext>
            </a:extLst>
          </p:cNvPr>
          <p:cNvPicPr>
            <a:picLocks noChangeAspect="1"/>
          </p:cNvPicPr>
          <p:nvPr/>
        </p:nvPicPr>
        <p:blipFill>
          <a:blip r:embed="rId4" cstate="print">
            <a:extLst>
              <a:ext uri="{BEBA8EAE-BF5A-486C-A8C5-ECC9F3942E4B}">
                <a14:imgProps xmlns:a14="http://schemas.microsoft.com/office/drawing/2010/main">
                  <a14:imgLayer r:embed="rId5">
                    <a14:imgEffect>
                      <a14:saturation sat="0"/>
                    </a14:imgEffect>
                    <a14:imgEffect>
                      <a14:brightnessContrast bright="-18000"/>
                    </a14:imgEffect>
                  </a14:imgLayer>
                </a14:imgProps>
              </a:ext>
              <a:ext uri="{28A0092B-C50C-407E-A947-70E740481C1C}">
                <a14:useLocalDpi xmlns:a14="http://schemas.microsoft.com/office/drawing/2010/main" val="0"/>
              </a:ext>
            </a:extLst>
          </a:blip>
          <a:stretch>
            <a:fillRect/>
          </a:stretch>
        </p:blipFill>
        <p:spPr>
          <a:xfrm>
            <a:off x="999385" y="3084083"/>
            <a:ext cx="326319" cy="170682"/>
          </a:xfrm>
          <a:prstGeom prst="rect">
            <a:avLst/>
          </a:prstGeom>
        </p:spPr>
      </p:pic>
      <p:grpSp>
        <p:nvGrpSpPr>
          <p:cNvPr id="59" name="Group 58">
            <a:extLst>
              <a:ext uri="{FF2B5EF4-FFF2-40B4-BE49-F238E27FC236}">
                <a16:creationId xmlns:a16="http://schemas.microsoft.com/office/drawing/2014/main" id="{F8A2F201-7A5C-4157-9C92-5E2C7FA1AB2A}"/>
              </a:ext>
            </a:extLst>
          </p:cNvPr>
          <p:cNvGrpSpPr/>
          <p:nvPr/>
        </p:nvGrpSpPr>
        <p:grpSpPr>
          <a:xfrm rot="20700000">
            <a:off x="1037694" y="4257164"/>
            <a:ext cx="250054" cy="199437"/>
            <a:chOff x="-156824" y="2791591"/>
            <a:chExt cx="620907" cy="495220"/>
          </a:xfrm>
        </p:grpSpPr>
        <p:sp>
          <p:nvSpPr>
            <p:cNvPr id="57" name="gear_3">
              <a:extLst>
                <a:ext uri="{FF2B5EF4-FFF2-40B4-BE49-F238E27FC236}">
                  <a16:creationId xmlns:a16="http://schemas.microsoft.com/office/drawing/2014/main" id="{6556AC3B-A319-4D6A-960E-78D4D9356926}"/>
                </a:ext>
              </a:extLst>
            </p:cNvPr>
            <p:cNvSpPr>
              <a:spLocks noChangeAspect="1" noEditPoints="1"/>
            </p:cNvSpPr>
            <p:nvPr/>
          </p:nvSpPr>
          <p:spPr bwMode="auto">
            <a:xfrm>
              <a:off x="-156824" y="2970506"/>
              <a:ext cx="313648" cy="316305"/>
            </a:xfrm>
            <a:custGeom>
              <a:avLst/>
              <a:gdLst>
                <a:gd name="T0" fmla="*/ 81 w 327"/>
                <a:gd name="T1" fmla="*/ 162 h 327"/>
                <a:gd name="T2" fmla="*/ 162 w 327"/>
                <a:gd name="T3" fmla="*/ 80 h 327"/>
                <a:gd name="T4" fmla="*/ 244 w 327"/>
                <a:gd name="T5" fmla="*/ 162 h 327"/>
                <a:gd name="T6" fmla="*/ 162 w 327"/>
                <a:gd name="T7" fmla="*/ 243 h 327"/>
                <a:gd name="T8" fmla="*/ 81 w 327"/>
                <a:gd name="T9" fmla="*/ 162 h 327"/>
                <a:gd name="T10" fmla="*/ 298 w 327"/>
                <a:gd name="T11" fmla="*/ 162 h 327"/>
                <a:gd name="T12" fmla="*/ 295 w 327"/>
                <a:gd name="T13" fmla="*/ 135 h 327"/>
                <a:gd name="T14" fmla="*/ 327 w 327"/>
                <a:gd name="T15" fmla="*/ 117 h 327"/>
                <a:gd name="T16" fmla="*/ 286 w 327"/>
                <a:gd name="T17" fmla="*/ 46 h 327"/>
                <a:gd name="T18" fmla="*/ 256 w 327"/>
                <a:gd name="T19" fmla="*/ 64 h 327"/>
                <a:gd name="T20" fmla="*/ 205 w 327"/>
                <a:gd name="T21" fmla="*/ 33 h 327"/>
                <a:gd name="T22" fmla="*/ 205 w 327"/>
                <a:gd name="T23" fmla="*/ 0 h 327"/>
                <a:gd name="T24" fmla="*/ 124 w 327"/>
                <a:gd name="T25" fmla="*/ 0 h 327"/>
                <a:gd name="T26" fmla="*/ 124 w 327"/>
                <a:gd name="T27" fmla="*/ 31 h 327"/>
                <a:gd name="T28" fmla="*/ 68 w 327"/>
                <a:gd name="T29" fmla="*/ 64 h 327"/>
                <a:gd name="T30" fmla="*/ 41 w 327"/>
                <a:gd name="T31" fmla="*/ 48 h 327"/>
                <a:gd name="T32" fmla="*/ 0 w 327"/>
                <a:gd name="T33" fmla="*/ 119 h 327"/>
                <a:gd name="T34" fmla="*/ 29 w 327"/>
                <a:gd name="T35" fmla="*/ 135 h 327"/>
                <a:gd name="T36" fmla="*/ 26 w 327"/>
                <a:gd name="T37" fmla="*/ 162 h 327"/>
                <a:gd name="T38" fmla="*/ 30 w 327"/>
                <a:gd name="T39" fmla="*/ 194 h 327"/>
                <a:gd name="T40" fmla="*/ 3 w 327"/>
                <a:gd name="T41" fmla="*/ 210 h 327"/>
                <a:gd name="T42" fmla="*/ 43 w 327"/>
                <a:gd name="T43" fmla="*/ 280 h 327"/>
                <a:gd name="T44" fmla="*/ 72 w 327"/>
                <a:gd name="T45" fmla="*/ 264 h 327"/>
                <a:gd name="T46" fmla="*/ 124 w 327"/>
                <a:gd name="T47" fmla="*/ 292 h 327"/>
                <a:gd name="T48" fmla="*/ 124 w 327"/>
                <a:gd name="T49" fmla="*/ 327 h 327"/>
                <a:gd name="T50" fmla="*/ 205 w 327"/>
                <a:gd name="T51" fmla="*/ 327 h 327"/>
                <a:gd name="T52" fmla="*/ 205 w 327"/>
                <a:gd name="T53" fmla="*/ 291 h 327"/>
                <a:gd name="T54" fmla="*/ 252 w 327"/>
                <a:gd name="T55" fmla="*/ 264 h 327"/>
                <a:gd name="T56" fmla="*/ 283 w 327"/>
                <a:gd name="T57" fmla="*/ 282 h 327"/>
                <a:gd name="T58" fmla="*/ 324 w 327"/>
                <a:gd name="T59" fmla="*/ 212 h 327"/>
                <a:gd name="T60" fmla="*/ 294 w 327"/>
                <a:gd name="T61" fmla="*/ 194 h 327"/>
                <a:gd name="T62" fmla="*/ 298 w 327"/>
                <a:gd name="T63" fmla="*/ 162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7" h="327">
                  <a:moveTo>
                    <a:pt x="81" y="162"/>
                  </a:moveTo>
                  <a:cubicBezTo>
                    <a:pt x="81" y="117"/>
                    <a:pt x="117" y="80"/>
                    <a:pt x="162" y="80"/>
                  </a:cubicBezTo>
                  <a:cubicBezTo>
                    <a:pt x="207" y="80"/>
                    <a:pt x="244" y="117"/>
                    <a:pt x="244" y="162"/>
                  </a:cubicBezTo>
                  <a:cubicBezTo>
                    <a:pt x="244" y="207"/>
                    <a:pt x="207" y="243"/>
                    <a:pt x="162" y="243"/>
                  </a:cubicBezTo>
                  <a:cubicBezTo>
                    <a:pt x="117" y="243"/>
                    <a:pt x="81" y="207"/>
                    <a:pt x="81" y="162"/>
                  </a:cubicBezTo>
                  <a:close/>
                  <a:moveTo>
                    <a:pt x="298" y="162"/>
                  </a:moveTo>
                  <a:cubicBezTo>
                    <a:pt x="298" y="153"/>
                    <a:pt x="297" y="144"/>
                    <a:pt x="295" y="135"/>
                  </a:cubicBezTo>
                  <a:cubicBezTo>
                    <a:pt x="327" y="117"/>
                    <a:pt x="327" y="117"/>
                    <a:pt x="327" y="117"/>
                  </a:cubicBezTo>
                  <a:cubicBezTo>
                    <a:pt x="286" y="46"/>
                    <a:pt x="286" y="46"/>
                    <a:pt x="286" y="46"/>
                  </a:cubicBezTo>
                  <a:cubicBezTo>
                    <a:pt x="256" y="64"/>
                    <a:pt x="256" y="64"/>
                    <a:pt x="256" y="64"/>
                  </a:cubicBezTo>
                  <a:cubicBezTo>
                    <a:pt x="242" y="50"/>
                    <a:pt x="225" y="39"/>
                    <a:pt x="205" y="33"/>
                  </a:cubicBezTo>
                  <a:cubicBezTo>
                    <a:pt x="205" y="0"/>
                    <a:pt x="205" y="0"/>
                    <a:pt x="205" y="0"/>
                  </a:cubicBezTo>
                  <a:cubicBezTo>
                    <a:pt x="124" y="0"/>
                    <a:pt x="124" y="0"/>
                    <a:pt x="124" y="0"/>
                  </a:cubicBezTo>
                  <a:cubicBezTo>
                    <a:pt x="124" y="31"/>
                    <a:pt x="124" y="31"/>
                    <a:pt x="124" y="31"/>
                  </a:cubicBezTo>
                  <a:cubicBezTo>
                    <a:pt x="103" y="38"/>
                    <a:pt x="84" y="49"/>
                    <a:pt x="68" y="64"/>
                  </a:cubicBezTo>
                  <a:cubicBezTo>
                    <a:pt x="41" y="48"/>
                    <a:pt x="41" y="48"/>
                    <a:pt x="41" y="48"/>
                  </a:cubicBezTo>
                  <a:cubicBezTo>
                    <a:pt x="0" y="119"/>
                    <a:pt x="0" y="119"/>
                    <a:pt x="0" y="119"/>
                  </a:cubicBezTo>
                  <a:cubicBezTo>
                    <a:pt x="29" y="135"/>
                    <a:pt x="29" y="135"/>
                    <a:pt x="29" y="135"/>
                  </a:cubicBezTo>
                  <a:cubicBezTo>
                    <a:pt x="27" y="144"/>
                    <a:pt x="26" y="153"/>
                    <a:pt x="26" y="162"/>
                  </a:cubicBezTo>
                  <a:cubicBezTo>
                    <a:pt x="26" y="173"/>
                    <a:pt x="28" y="184"/>
                    <a:pt x="30" y="194"/>
                  </a:cubicBezTo>
                  <a:cubicBezTo>
                    <a:pt x="3" y="210"/>
                    <a:pt x="3" y="210"/>
                    <a:pt x="3" y="210"/>
                  </a:cubicBezTo>
                  <a:cubicBezTo>
                    <a:pt x="43" y="280"/>
                    <a:pt x="43" y="280"/>
                    <a:pt x="43" y="280"/>
                  </a:cubicBezTo>
                  <a:cubicBezTo>
                    <a:pt x="72" y="264"/>
                    <a:pt x="72" y="264"/>
                    <a:pt x="72" y="264"/>
                  </a:cubicBezTo>
                  <a:cubicBezTo>
                    <a:pt x="87" y="277"/>
                    <a:pt x="105" y="287"/>
                    <a:pt x="124" y="292"/>
                  </a:cubicBezTo>
                  <a:cubicBezTo>
                    <a:pt x="124" y="327"/>
                    <a:pt x="124" y="327"/>
                    <a:pt x="124" y="327"/>
                  </a:cubicBezTo>
                  <a:cubicBezTo>
                    <a:pt x="205" y="327"/>
                    <a:pt x="205" y="327"/>
                    <a:pt x="205" y="327"/>
                  </a:cubicBezTo>
                  <a:cubicBezTo>
                    <a:pt x="205" y="291"/>
                    <a:pt x="205" y="291"/>
                    <a:pt x="205" y="291"/>
                  </a:cubicBezTo>
                  <a:cubicBezTo>
                    <a:pt x="223" y="285"/>
                    <a:pt x="238" y="276"/>
                    <a:pt x="252" y="264"/>
                  </a:cubicBezTo>
                  <a:cubicBezTo>
                    <a:pt x="283" y="282"/>
                    <a:pt x="283" y="282"/>
                    <a:pt x="283" y="282"/>
                  </a:cubicBezTo>
                  <a:cubicBezTo>
                    <a:pt x="324" y="212"/>
                    <a:pt x="324" y="212"/>
                    <a:pt x="324" y="212"/>
                  </a:cubicBezTo>
                  <a:cubicBezTo>
                    <a:pt x="294" y="194"/>
                    <a:pt x="294" y="194"/>
                    <a:pt x="294" y="194"/>
                  </a:cubicBezTo>
                  <a:cubicBezTo>
                    <a:pt x="297" y="184"/>
                    <a:pt x="298" y="173"/>
                    <a:pt x="298" y="162"/>
                  </a:cubicBezTo>
                  <a:close/>
                </a:path>
              </a:pathLst>
            </a:custGeom>
            <a:noFill/>
            <a:ln w="12700">
              <a:solidFill>
                <a:schemeClr val="tx1"/>
              </a:solidFill>
              <a:prstDash val="solid"/>
              <a:miter lim="800000"/>
            </a:ln>
          </p:spPr>
          <p:txBody>
            <a:bodyPr vert="horz" wrap="square" lIns="68580" tIns="34290" rIns="68580" bIns="34290" numCol="1" anchor="t" anchorCtr="0" compatLnSpc="1">
              <a:prstTxWarp prst="textNoShape">
                <a:avLst/>
              </a:prstTxWarp>
            </a:bodyPr>
            <a:lstStyle/>
            <a:p>
              <a:pPr defTabSz="685800">
                <a:buClrTx/>
                <a:defRPr/>
              </a:pPr>
              <a:endParaRPr lang="en-US" sz="675" kern="1200" dirty="0">
                <a:gradFill>
                  <a:gsLst>
                    <a:gs pos="0">
                      <a:srgbClr val="505050"/>
                    </a:gs>
                    <a:gs pos="100000">
                      <a:srgbClr val="505050"/>
                    </a:gs>
                  </a:gsLst>
                </a:gradFill>
                <a:latin typeface="Segoe UI Semilight"/>
                <a:ea typeface="+mn-ea"/>
                <a:cs typeface="+mn-cs"/>
              </a:endParaRPr>
            </a:p>
          </p:txBody>
        </p:sp>
        <p:sp>
          <p:nvSpPr>
            <p:cNvPr id="58" name="gear_3">
              <a:extLst>
                <a:ext uri="{FF2B5EF4-FFF2-40B4-BE49-F238E27FC236}">
                  <a16:creationId xmlns:a16="http://schemas.microsoft.com/office/drawing/2014/main" id="{37CF637C-1799-4BDC-A904-4A1B44E7A57F}"/>
                </a:ext>
              </a:extLst>
            </p:cNvPr>
            <p:cNvSpPr>
              <a:spLocks noChangeAspect="1" noEditPoints="1"/>
            </p:cNvSpPr>
            <p:nvPr/>
          </p:nvSpPr>
          <p:spPr bwMode="auto">
            <a:xfrm rot="1800000">
              <a:off x="150433" y="2791591"/>
              <a:ext cx="313650" cy="316306"/>
            </a:xfrm>
            <a:custGeom>
              <a:avLst/>
              <a:gdLst>
                <a:gd name="T0" fmla="*/ 81 w 327"/>
                <a:gd name="T1" fmla="*/ 162 h 327"/>
                <a:gd name="T2" fmla="*/ 162 w 327"/>
                <a:gd name="T3" fmla="*/ 80 h 327"/>
                <a:gd name="T4" fmla="*/ 244 w 327"/>
                <a:gd name="T5" fmla="*/ 162 h 327"/>
                <a:gd name="T6" fmla="*/ 162 w 327"/>
                <a:gd name="T7" fmla="*/ 243 h 327"/>
                <a:gd name="T8" fmla="*/ 81 w 327"/>
                <a:gd name="T9" fmla="*/ 162 h 327"/>
                <a:gd name="T10" fmla="*/ 298 w 327"/>
                <a:gd name="T11" fmla="*/ 162 h 327"/>
                <a:gd name="T12" fmla="*/ 295 w 327"/>
                <a:gd name="T13" fmla="*/ 135 h 327"/>
                <a:gd name="T14" fmla="*/ 327 w 327"/>
                <a:gd name="T15" fmla="*/ 117 h 327"/>
                <a:gd name="T16" fmla="*/ 286 w 327"/>
                <a:gd name="T17" fmla="*/ 46 h 327"/>
                <a:gd name="T18" fmla="*/ 256 w 327"/>
                <a:gd name="T19" fmla="*/ 64 h 327"/>
                <a:gd name="T20" fmla="*/ 205 w 327"/>
                <a:gd name="T21" fmla="*/ 33 h 327"/>
                <a:gd name="T22" fmla="*/ 205 w 327"/>
                <a:gd name="T23" fmla="*/ 0 h 327"/>
                <a:gd name="T24" fmla="*/ 124 w 327"/>
                <a:gd name="T25" fmla="*/ 0 h 327"/>
                <a:gd name="T26" fmla="*/ 124 w 327"/>
                <a:gd name="T27" fmla="*/ 31 h 327"/>
                <a:gd name="T28" fmla="*/ 68 w 327"/>
                <a:gd name="T29" fmla="*/ 64 h 327"/>
                <a:gd name="T30" fmla="*/ 41 w 327"/>
                <a:gd name="T31" fmla="*/ 48 h 327"/>
                <a:gd name="T32" fmla="*/ 0 w 327"/>
                <a:gd name="T33" fmla="*/ 119 h 327"/>
                <a:gd name="T34" fmla="*/ 29 w 327"/>
                <a:gd name="T35" fmla="*/ 135 h 327"/>
                <a:gd name="T36" fmla="*/ 26 w 327"/>
                <a:gd name="T37" fmla="*/ 162 h 327"/>
                <a:gd name="T38" fmla="*/ 30 w 327"/>
                <a:gd name="T39" fmla="*/ 194 h 327"/>
                <a:gd name="T40" fmla="*/ 3 w 327"/>
                <a:gd name="T41" fmla="*/ 210 h 327"/>
                <a:gd name="T42" fmla="*/ 43 w 327"/>
                <a:gd name="T43" fmla="*/ 280 h 327"/>
                <a:gd name="T44" fmla="*/ 72 w 327"/>
                <a:gd name="T45" fmla="*/ 264 h 327"/>
                <a:gd name="T46" fmla="*/ 124 w 327"/>
                <a:gd name="T47" fmla="*/ 292 h 327"/>
                <a:gd name="T48" fmla="*/ 124 w 327"/>
                <a:gd name="T49" fmla="*/ 327 h 327"/>
                <a:gd name="T50" fmla="*/ 205 w 327"/>
                <a:gd name="T51" fmla="*/ 327 h 327"/>
                <a:gd name="T52" fmla="*/ 205 w 327"/>
                <a:gd name="T53" fmla="*/ 291 h 327"/>
                <a:gd name="T54" fmla="*/ 252 w 327"/>
                <a:gd name="T55" fmla="*/ 264 h 327"/>
                <a:gd name="T56" fmla="*/ 283 w 327"/>
                <a:gd name="T57" fmla="*/ 282 h 327"/>
                <a:gd name="T58" fmla="*/ 324 w 327"/>
                <a:gd name="T59" fmla="*/ 212 h 327"/>
                <a:gd name="T60" fmla="*/ 294 w 327"/>
                <a:gd name="T61" fmla="*/ 194 h 327"/>
                <a:gd name="T62" fmla="*/ 298 w 327"/>
                <a:gd name="T63" fmla="*/ 162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7" h="327">
                  <a:moveTo>
                    <a:pt x="81" y="162"/>
                  </a:moveTo>
                  <a:cubicBezTo>
                    <a:pt x="81" y="117"/>
                    <a:pt x="117" y="80"/>
                    <a:pt x="162" y="80"/>
                  </a:cubicBezTo>
                  <a:cubicBezTo>
                    <a:pt x="207" y="80"/>
                    <a:pt x="244" y="117"/>
                    <a:pt x="244" y="162"/>
                  </a:cubicBezTo>
                  <a:cubicBezTo>
                    <a:pt x="244" y="207"/>
                    <a:pt x="207" y="243"/>
                    <a:pt x="162" y="243"/>
                  </a:cubicBezTo>
                  <a:cubicBezTo>
                    <a:pt x="117" y="243"/>
                    <a:pt x="81" y="207"/>
                    <a:pt x="81" y="162"/>
                  </a:cubicBezTo>
                  <a:close/>
                  <a:moveTo>
                    <a:pt x="298" y="162"/>
                  </a:moveTo>
                  <a:cubicBezTo>
                    <a:pt x="298" y="153"/>
                    <a:pt x="297" y="144"/>
                    <a:pt x="295" y="135"/>
                  </a:cubicBezTo>
                  <a:cubicBezTo>
                    <a:pt x="327" y="117"/>
                    <a:pt x="327" y="117"/>
                    <a:pt x="327" y="117"/>
                  </a:cubicBezTo>
                  <a:cubicBezTo>
                    <a:pt x="286" y="46"/>
                    <a:pt x="286" y="46"/>
                    <a:pt x="286" y="46"/>
                  </a:cubicBezTo>
                  <a:cubicBezTo>
                    <a:pt x="256" y="64"/>
                    <a:pt x="256" y="64"/>
                    <a:pt x="256" y="64"/>
                  </a:cubicBezTo>
                  <a:cubicBezTo>
                    <a:pt x="242" y="50"/>
                    <a:pt x="225" y="39"/>
                    <a:pt x="205" y="33"/>
                  </a:cubicBezTo>
                  <a:cubicBezTo>
                    <a:pt x="205" y="0"/>
                    <a:pt x="205" y="0"/>
                    <a:pt x="205" y="0"/>
                  </a:cubicBezTo>
                  <a:cubicBezTo>
                    <a:pt x="124" y="0"/>
                    <a:pt x="124" y="0"/>
                    <a:pt x="124" y="0"/>
                  </a:cubicBezTo>
                  <a:cubicBezTo>
                    <a:pt x="124" y="31"/>
                    <a:pt x="124" y="31"/>
                    <a:pt x="124" y="31"/>
                  </a:cubicBezTo>
                  <a:cubicBezTo>
                    <a:pt x="103" y="38"/>
                    <a:pt x="84" y="49"/>
                    <a:pt x="68" y="64"/>
                  </a:cubicBezTo>
                  <a:cubicBezTo>
                    <a:pt x="41" y="48"/>
                    <a:pt x="41" y="48"/>
                    <a:pt x="41" y="48"/>
                  </a:cubicBezTo>
                  <a:cubicBezTo>
                    <a:pt x="0" y="119"/>
                    <a:pt x="0" y="119"/>
                    <a:pt x="0" y="119"/>
                  </a:cubicBezTo>
                  <a:cubicBezTo>
                    <a:pt x="29" y="135"/>
                    <a:pt x="29" y="135"/>
                    <a:pt x="29" y="135"/>
                  </a:cubicBezTo>
                  <a:cubicBezTo>
                    <a:pt x="27" y="144"/>
                    <a:pt x="26" y="153"/>
                    <a:pt x="26" y="162"/>
                  </a:cubicBezTo>
                  <a:cubicBezTo>
                    <a:pt x="26" y="173"/>
                    <a:pt x="28" y="184"/>
                    <a:pt x="30" y="194"/>
                  </a:cubicBezTo>
                  <a:cubicBezTo>
                    <a:pt x="3" y="210"/>
                    <a:pt x="3" y="210"/>
                    <a:pt x="3" y="210"/>
                  </a:cubicBezTo>
                  <a:cubicBezTo>
                    <a:pt x="43" y="280"/>
                    <a:pt x="43" y="280"/>
                    <a:pt x="43" y="280"/>
                  </a:cubicBezTo>
                  <a:cubicBezTo>
                    <a:pt x="72" y="264"/>
                    <a:pt x="72" y="264"/>
                    <a:pt x="72" y="264"/>
                  </a:cubicBezTo>
                  <a:cubicBezTo>
                    <a:pt x="87" y="277"/>
                    <a:pt x="105" y="287"/>
                    <a:pt x="124" y="292"/>
                  </a:cubicBezTo>
                  <a:cubicBezTo>
                    <a:pt x="124" y="327"/>
                    <a:pt x="124" y="327"/>
                    <a:pt x="124" y="327"/>
                  </a:cubicBezTo>
                  <a:cubicBezTo>
                    <a:pt x="205" y="327"/>
                    <a:pt x="205" y="327"/>
                    <a:pt x="205" y="327"/>
                  </a:cubicBezTo>
                  <a:cubicBezTo>
                    <a:pt x="205" y="291"/>
                    <a:pt x="205" y="291"/>
                    <a:pt x="205" y="291"/>
                  </a:cubicBezTo>
                  <a:cubicBezTo>
                    <a:pt x="223" y="285"/>
                    <a:pt x="238" y="276"/>
                    <a:pt x="252" y="264"/>
                  </a:cubicBezTo>
                  <a:cubicBezTo>
                    <a:pt x="283" y="282"/>
                    <a:pt x="283" y="282"/>
                    <a:pt x="283" y="282"/>
                  </a:cubicBezTo>
                  <a:cubicBezTo>
                    <a:pt x="324" y="212"/>
                    <a:pt x="324" y="212"/>
                    <a:pt x="324" y="212"/>
                  </a:cubicBezTo>
                  <a:cubicBezTo>
                    <a:pt x="294" y="194"/>
                    <a:pt x="294" y="194"/>
                    <a:pt x="294" y="194"/>
                  </a:cubicBezTo>
                  <a:cubicBezTo>
                    <a:pt x="297" y="184"/>
                    <a:pt x="298" y="173"/>
                    <a:pt x="298" y="162"/>
                  </a:cubicBezTo>
                  <a:close/>
                </a:path>
              </a:pathLst>
            </a:custGeom>
            <a:noFill/>
            <a:ln w="12700">
              <a:solidFill>
                <a:schemeClr val="tx1"/>
              </a:solidFill>
              <a:prstDash val="solid"/>
              <a:miter lim="800000"/>
            </a:ln>
          </p:spPr>
          <p:txBody>
            <a:bodyPr vert="horz" wrap="square" lIns="68580" tIns="34290" rIns="68580" bIns="34290" numCol="1" anchor="t" anchorCtr="0" compatLnSpc="1">
              <a:prstTxWarp prst="textNoShape">
                <a:avLst/>
              </a:prstTxWarp>
            </a:bodyPr>
            <a:lstStyle/>
            <a:p>
              <a:pPr defTabSz="685800">
                <a:buClrTx/>
                <a:defRPr/>
              </a:pPr>
              <a:endParaRPr lang="en-US" sz="675" kern="1200" dirty="0">
                <a:gradFill>
                  <a:gsLst>
                    <a:gs pos="0">
                      <a:srgbClr val="505050"/>
                    </a:gs>
                    <a:gs pos="100000">
                      <a:srgbClr val="505050"/>
                    </a:gs>
                  </a:gsLst>
                </a:gradFill>
                <a:latin typeface="Segoe UI Semilight"/>
                <a:ea typeface="+mn-ea"/>
                <a:cs typeface="+mn-cs"/>
              </a:endParaRPr>
            </a:p>
          </p:txBody>
        </p:sp>
      </p:grpSp>
      <p:pic>
        <p:nvPicPr>
          <p:cNvPr id="6" name="Picture 5" descr="Shape&#10;&#10;Description automatically generated with medium confidence">
            <a:extLst>
              <a:ext uri="{FF2B5EF4-FFF2-40B4-BE49-F238E27FC236}">
                <a16:creationId xmlns:a16="http://schemas.microsoft.com/office/drawing/2014/main" id="{1821ED74-383C-43F4-AA6D-A52AC7F01D09}"/>
              </a:ext>
            </a:extLst>
          </p:cNvPr>
          <p:cNvPicPr>
            <a:picLocks noChangeAspect="1"/>
          </p:cNvPicPr>
          <p:nvPr/>
        </p:nvPicPr>
        <p:blipFill>
          <a:blip r:embed="rId6"/>
          <a:stretch>
            <a:fillRect/>
          </a:stretch>
        </p:blipFill>
        <p:spPr>
          <a:xfrm>
            <a:off x="2517886" y="1813746"/>
            <a:ext cx="1002771" cy="158184"/>
          </a:xfrm>
          <a:prstGeom prst="rect">
            <a:avLst/>
          </a:prstGeom>
        </p:spPr>
      </p:pic>
    </p:spTree>
    <p:extLst>
      <p:ext uri="{BB962C8B-B14F-4D97-AF65-F5344CB8AC3E}">
        <p14:creationId xmlns:p14="http://schemas.microsoft.com/office/powerpoint/2010/main" val="123130871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hought Bubble: Cloud 31">
            <a:extLst>
              <a:ext uri="{FF2B5EF4-FFF2-40B4-BE49-F238E27FC236}">
                <a16:creationId xmlns:a16="http://schemas.microsoft.com/office/drawing/2014/main" id="{E60489BE-BCA7-47B2-9D97-A4F19CCD5672}"/>
              </a:ext>
            </a:extLst>
          </p:cNvPr>
          <p:cNvSpPr/>
          <p:nvPr/>
        </p:nvSpPr>
        <p:spPr>
          <a:xfrm>
            <a:off x="359138" y="1437057"/>
            <a:ext cx="2197359" cy="1879643"/>
          </a:xfrm>
          <a:prstGeom prst="cloudCallout">
            <a:avLst>
              <a:gd name="adj1" fmla="val 73288"/>
              <a:gd name="adj2" fmla="val 11580"/>
            </a:avLst>
          </a:prstGeom>
          <a:solidFill>
            <a:schemeClr val="bg1">
              <a:lumMod val="8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solidFill>
                <a:schemeClr val="tx1"/>
              </a:solidFill>
            </a:endParaRPr>
          </a:p>
        </p:txBody>
      </p:sp>
      <p:sp>
        <p:nvSpPr>
          <p:cNvPr id="2" name="Title 1">
            <a:extLst>
              <a:ext uri="{FF2B5EF4-FFF2-40B4-BE49-F238E27FC236}">
                <a16:creationId xmlns:a16="http://schemas.microsoft.com/office/drawing/2014/main" id="{73706244-D68C-478F-86EB-4F6452487899}"/>
              </a:ext>
            </a:extLst>
          </p:cNvPr>
          <p:cNvSpPr>
            <a:spLocks noGrp="1"/>
          </p:cNvSpPr>
          <p:nvPr>
            <p:ph type="title"/>
          </p:nvPr>
        </p:nvSpPr>
        <p:spPr/>
        <p:txBody>
          <a:bodyPr/>
          <a:lstStyle/>
          <a:p>
            <a:r>
              <a:rPr lang="en-US" dirty="0"/>
              <a:t>What’s Under the Hood?</a:t>
            </a:r>
          </a:p>
        </p:txBody>
      </p:sp>
      <p:pic>
        <p:nvPicPr>
          <p:cNvPr id="2050" name="Picture 2" descr="https://databricks.com/wp-content/themes/databricks/assets/images/uap/marchitecture.png">
            <a:extLst>
              <a:ext uri="{FF2B5EF4-FFF2-40B4-BE49-F238E27FC236}">
                <a16:creationId xmlns:a16="http://schemas.microsoft.com/office/drawing/2014/main" id="{00E9AD9B-6361-4DEF-B8C5-8C9CDA4E8F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21899" y="1172909"/>
            <a:ext cx="3532973" cy="225938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3B820223-93A9-4450-B829-1F1E9759FFD4}"/>
              </a:ext>
            </a:extLst>
          </p:cNvPr>
          <p:cNvPicPr>
            <a:picLocks noChangeAspect="1"/>
          </p:cNvPicPr>
          <p:nvPr/>
        </p:nvPicPr>
        <p:blipFill>
          <a:blip r:embed="rId3"/>
          <a:stretch>
            <a:fillRect/>
          </a:stretch>
        </p:blipFill>
        <p:spPr>
          <a:xfrm>
            <a:off x="7923285" y="1426073"/>
            <a:ext cx="479082" cy="479082"/>
          </a:xfrm>
          <a:prstGeom prst="rect">
            <a:avLst/>
          </a:prstGeom>
        </p:spPr>
      </p:pic>
      <p:pic>
        <p:nvPicPr>
          <p:cNvPr id="10" name="Picture 9">
            <a:extLst>
              <a:ext uri="{FF2B5EF4-FFF2-40B4-BE49-F238E27FC236}">
                <a16:creationId xmlns:a16="http://schemas.microsoft.com/office/drawing/2014/main" id="{9F5F0E29-700D-4A77-B784-EECABF8DDF5D}"/>
              </a:ext>
            </a:extLst>
          </p:cNvPr>
          <p:cNvPicPr>
            <a:picLocks noChangeAspect="1"/>
          </p:cNvPicPr>
          <p:nvPr/>
        </p:nvPicPr>
        <p:blipFill>
          <a:blip r:embed="rId4"/>
          <a:stretch>
            <a:fillRect/>
          </a:stretch>
        </p:blipFill>
        <p:spPr>
          <a:xfrm>
            <a:off x="1151095" y="3891705"/>
            <a:ext cx="585218" cy="585218"/>
          </a:xfrm>
          <a:prstGeom prst="rect">
            <a:avLst/>
          </a:prstGeom>
        </p:spPr>
      </p:pic>
      <p:pic>
        <p:nvPicPr>
          <p:cNvPr id="12" name="Picture 11">
            <a:extLst>
              <a:ext uri="{FF2B5EF4-FFF2-40B4-BE49-F238E27FC236}">
                <a16:creationId xmlns:a16="http://schemas.microsoft.com/office/drawing/2014/main" id="{85B3FD21-D2CA-41EE-A308-4B585A894BFA}"/>
              </a:ext>
            </a:extLst>
          </p:cNvPr>
          <p:cNvPicPr>
            <a:picLocks noChangeAspect="1"/>
          </p:cNvPicPr>
          <p:nvPr/>
        </p:nvPicPr>
        <p:blipFill>
          <a:blip r:embed="rId5"/>
          <a:stretch>
            <a:fillRect/>
          </a:stretch>
        </p:blipFill>
        <p:spPr>
          <a:xfrm>
            <a:off x="3252988" y="3958367"/>
            <a:ext cx="585218" cy="585218"/>
          </a:xfrm>
          <a:prstGeom prst="rect">
            <a:avLst/>
          </a:prstGeom>
        </p:spPr>
      </p:pic>
      <p:pic>
        <p:nvPicPr>
          <p:cNvPr id="14" name="Picture 13">
            <a:extLst>
              <a:ext uri="{FF2B5EF4-FFF2-40B4-BE49-F238E27FC236}">
                <a16:creationId xmlns:a16="http://schemas.microsoft.com/office/drawing/2014/main" id="{8A9DEC3C-E83D-4308-B88E-D0BAD37B7A3B}"/>
              </a:ext>
            </a:extLst>
          </p:cNvPr>
          <p:cNvPicPr>
            <a:picLocks noChangeAspect="1"/>
          </p:cNvPicPr>
          <p:nvPr/>
        </p:nvPicPr>
        <p:blipFill>
          <a:blip r:embed="rId6"/>
          <a:stretch>
            <a:fillRect/>
          </a:stretch>
        </p:blipFill>
        <p:spPr>
          <a:xfrm>
            <a:off x="6162155" y="4005083"/>
            <a:ext cx="422738" cy="422738"/>
          </a:xfrm>
          <a:prstGeom prst="rect">
            <a:avLst/>
          </a:prstGeom>
        </p:spPr>
      </p:pic>
      <p:pic>
        <p:nvPicPr>
          <p:cNvPr id="16" name="Picture 15">
            <a:extLst>
              <a:ext uri="{FF2B5EF4-FFF2-40B4-BE49-F238E27FC236}">
                <a16:creationId xmlns:a16="http://schemas.microsoft.com/office/drawing/2014/main" id="{263E6911-452F-411B-8E6E-92C98EDF1445}"/>
              </a:ext>
            </a:extLst>
          </p:cNvPr>
          <p:cNvPicPr>
            <a:picLocks noChangeAspect="1"/>
          </p:cNvPicPr>
          <p:nvPr/>
        </p:nvPicPr>
        <p:blipFill>
          <a:blip r:embed="rId7"/>
          <a:stretch>
            <a:fillRect/>
          </a:stretch>
        </p:blipFill>
        <p:spPr>
          <a:xfrm>
            <a:off x="4241041" y="3891705"/>
            <a:ext cx="585218" cy="585218"/>
          </a:xfrm>
          <a:prstGeom prst="rect">
            <a:avLst/>
          </a:prstGeom>
        </p:spPr>
      </p:pic>
      <p:pic>
        <p:nvPicPr>
          <p:cNvPr id="18" name="Picture 17">
            <a:extLst>
              <a:ext uri="{FF2B5EF4-FFF2-40B4-BE49-F238E27FC236}">
                <a16:creationId xmlns:a16="http://schemas.microsoft.com/office/drawing/2014/main" id="{9FC7736B-8F89-4C36-884D-C568603B13AC}"/>
              </a:ext>
            </a:extLst>
          </p:cNvPr>
          <p:cNvPicPr>
            <a:picLocks noChangeAspect="1"/>
          </p:cNvPicPr>
          <p:nvPr/>
        </p:nvPicPr>
        <p:blipFill>
          <a:blip r:embed="rId8"/>
          <a:stretch>
            <a:fillRect/>
          </a:stretch>
        </p:blipFill>
        <p:spPr>
          <a:xfrm>
            <a:off x="2184703" y="3937009"/>
            <a:ext cx="585218" cy="585218"/>
          </a:xfrm>
          <a:prstGeom prst="rect">
            <a:avLst/>
          </a:prstGeom>
        </p:spPr>
      </p:pic>
      <p:sp>
        <p:nvSpPr>
          <p:cNvPr id="19" name="AutoShape 4" descr="Image result for cosmos db">
            <a:extLst>
              <a:ext uri="{FF2B5EF4-FFF2-40B4-BE49-F238E27FC236}">
                <a16:creationId xmlns:a16="http://schemas.microsoft.com/office/drawing/2014/main" id="{52C5AEB3-3352-492F-AA30-9EDB1AAA224C}"/>
              </a:ext>
            </a:extLst>
          </p:cNvPr>
          <p:cNvSpPr>
            <a:spLocks noChangeAspect="1" noChangeArrowheads="1"/>
          </p:cNvSpPr>
          <p:nvPr/>
        </p:nvSpPr>
        <p:spPr bwMode="auto">
          <a:xfrm>
            <a:off x="5071001" y="2376878"/>
            <a:ext cx="228600" cy="2286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050"/>
          </a:p>
        </p:txBody>
      </p:sp>
      <p:pic>
        <p:nvPicPr>
          <p:cNvPr id="2056" name="Picture 8" descr="Image result for cosmos db">
            <a:extLst>
              <a:ext uri="{FF2B5EF4-FFF2-40B4-BE49-F238E27FC236}">
                <a16:creationId xmlns:a16="http://schemas.microsoft.com/office/drawing/2014/main" id="{6A9BF564-36FF-4124-8853-31C19D4D60F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981381" y="3937010"/>
            <a:ext cx="1029867" cy="540680"/>
          </a:xfrm>
          <a:prstGeom prst="rect">
            <a:avLst/>
          </a:prstGeom>
          <a:noFill/>
          <a:extLst>
            <a:ext uri="{909E8E84-426E-40DD-AFC4-6F175D3DCCD1}">
              <a14:hiddenFill xmlns:a14="http://schemas.microsoft.com/office/drawing/2010/main">
                <a:solidFill>
                  <a:srgbClr val="FFFFFF"/>
                </a:solidFill>
              </a14:hiddenFill>
            </a:ext>
          </a:extLst>
        </p:spPr>
      </p:pic>
      <p:cxnSp>
        <p:nvCxnSpPr>
          <p:cNvPr id="23" name="Straight Connector 22">
            <a:extLst>
              <a:ext uri="{FF2B5EF4-FFF2-40B4-BE49-F238E27FC236}">
                <a16:creationId xmlns:a16="http://schemas.microsoft.com/office/drawing/2014/main" id="{FD1C9A44-1808-439D-AA7F-E8C000B29FC3}"/>
              </a:ext>
            </a:extLst>
          </p:cNvPr>
          <p:cNvCxnSpPr/>
          <p:nvPr/>
        </p:nvCxnSpPr>
        <p:spPr>
          <a:xfrm>
            <a:off x="6778411" y="1742221"/>
            <a:ext cx="933340" cy="0"/>
          </a:xfrm>
          <a:prstGeom prst="line">
            <a:avLst/>
          </a:prstGeom>
          <a:ln/>
        </p:spPr>
        <p:style>
          <a:lnRef idx="1">
            <a:schemeClr val="dk1"/>
          </a:lnRef>
          <a:fillRef idx="0">
            <a:schemeClr val="dk1"/>
          </a:fillRef>
          <a:effectRef idx="0">
            <a:schemeClr val="dk1"/>
          </a:effectRef>
          <a:fontRef idx="minor">
            <a:schemeClr val="tx1"/>
          </a:fontRef>
        </p:style>
      </p:cxnSp>
      <p:sp>
        <p:nvSpPr>
          <p:cNvPr id="24" name="Right Bracket 23">
            <a:extLst>
              <a:ext uri="{FF2B5EF4-FFF2-40B4-BE49-F238E27FC236}">
                <a16:creationId xmlns:a16="http://schemas.microsoft.com/office/drawing/2014/main" id="{9FE251D1-CAE0-4132-B692-BE5F8AE31186}"/>
              </a:ext>
            </a:extLst>
          </p:cNvPr>
          <p:cNvSpPr/>
          <p:nvPr/>
        </p:nvSpPr>
        <p:spPr>
          <a:xfrm rot="16200000">
            <a:off x="4183492" y="439403"/>
            <a:ext cx="245777" cy="6709316"/>
          </a:xfrm>
          <a:prstGeom prst="rightBracket">
            <a:avLst/>
          </a:prstGeom>
          <a:ln/>
        </p:spPr>
        <p:style>
          <a:lnRef idx="1">
            <a:schemeClr val="dk1"/>
          </a:lnRef>
          <a:fillRef idx="0">
            <a:schemeClr val="dk1"/>
          </a:fillRef>
          <a:effectRef idx="0">
            <a:schemeClr val="dk1"/>
          </a:effectRef>
          <a:fontRef idx="minor">
            <a:schemeClr val="tx1"/>
          </a:fontRef>
        </p:style>
        <p:txBody>
          <a:bodyPr rtlCol="0" anchor="ctr"/>
          <a:lstStyle/>
          <a:p>
            <a:pPr algn="ctr"/>
            <a:endParaRPr lang="en-US" sz="1050"/>
          </a:p>
        </p:txBody>
      </p:sp>
      <p:grpSp>
        <p:nvGrpSpPr>
          <p:cNvPr id="3" name="Group 2">
            <a:extLst>
              <a:ext uri="{FF2B5EF4-FFF2-40B4-BE49-F238E27FC236}">
                <a16:creationId xmlns:a16="http://schemas.microsoft.com/office/drawing/2014/main" id="{51BB9AF3-6E80-4162-B5FB-C9CA06F813D7}"/>
              </a:ext>
            </a:extLst>
          </p:cNvPr>
          <p:cNvGrpSpPr/>
          <p:nvPr/>
        </p:nvGrpSpPr>
        <p:grpSpPr>
          <a:xfrm>
            <a:off x="6922287" y="3931983"/>
            <a:ext cx="701310" cy="585218"/>
            <a:chOff x="9229716" y="5242644"/>
            <a:chExt cx="935080" cy="780290"/>
          </a:xfrm>
        </p:grpSpPr>
        <p:pic>
          <p:nvPicPr>
            <p:cNvPr id="26" name="Picture 25">
              <a:extLst>
                <a:ext uri="{FF2B5EF4-FFF2-40B4-BE49-F238E27FC236}">
                  <a16:creationId xmlns:a16="http://schemas.microsoft.com/office/drawing/2014/main" id="{A2B18B19-A9CD-49AB-8574-4E62F9823CB9}"/>
                </a:ext>
              </a:extLst>
            </p:cNvPr>
            <p:cNvPicPr>
              <a:picLocks noChangeAspect="1"/>
            </p:cNvPicPr>
            <p:nvPr/>
          </p:nvPicPr>
          <p:blipFill>
            <a:blip r:embed="rId10"/>
            <a:stretch>
              <a:fillRect/>
            </a:stretch>
          </p:blipFill>
          <p:spPr>
            <a:xfrm>
              <a:off x="9229716" y="5400842"/>
              <a:ext cx="390145" cy="390145"/>
            </a:xfrm>
            <a:prstGeom prst="rect">
              <a:avLst/>
            </a:prstGeom>
          </p:spPr>
        </p:pic>
        <p:pic>
          <p:nvPicPr>
            <p:cNvPr id="2058" name="Picture 10" descr="Image result for kafka">
              <a:extLst>
                <a:ext uri="{FF2B5EF4-FFF2-40B4-BE49-F238E27FC236}">
                  <a16:creationId xmlns:a16="http://schemas.microsoft.com/office/drawing/2014/main" id="{B595A828-833B-4027-BEC1-E22031952778}"/>
                </a:ext>
              </a:extLst>
            </p:cNvPr>
            <p:cNvPicPr>
              <a:picLocks noChangeAspect="1" noChangeArrowheads="1"/>
            </p:cNvPicPr>
            <p:nvPr/>
          </p:nvPicPr>
          <p:blipFill>
            <a:blip r:embed="rId11">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384506" y="5242644"/>
              <a:ext cx="780290" cy="780290"/>
            </a:xfrm>
            <a:prstGeom prst="rect">
              <a:avLst/>
            </a:prstGeom>
            <a:noFill/>
            <a:extLst>
              <a:ext uri="{909E8E84-426E-40DD-AFC4-6F175D3DCCD1}">
                <a14:hiddenFill xmlns:a14="http://schemas.microsoft.com/office/drawing/2010/main">
                  <a:solidFill>
                    <a:srgbClr val="FFFFFF"/>
                  </a:solidFill>
                </a14:hiddenFill>
              </a:ext>
            </a:extLst>
          </p:spPr>
        </p:pic>
      </p:grpSp>
      <p:sp>
        <p:nvSpPr>
          <p:cNvPr id="29" name="TextBox 28">
            <a:extLst>
              <a:ext uri="{FF2B5EF4-FFF2-40B4-BE49-F238E27FC236}">
                <a16:creationId xmlns:a16="http://schemas.microsoft.com/office/drawing/2014/main" id="{92EB6DC3-9092-4328-AC19-3D9EE0DDF8CB}"/>
              </a:ext>
            </a:extLst>
          </p:cNvPr>
          <p:cNvSpPr txBox="1"/>
          <p:nvPr/>
        </p:nvSpPr>
        <p:spPr>
          <a:xfrm>
            <a:off x="957347" y="4580400"/>
            <a:ext cx="993710" cy="346249"/>
          </a:xfrm>
          <a:prstGeom prst="rect">
            <a:avLst/>
          </a:prstGeom>
          <a:noFill/>
        </p:spPr>
        <p:txBody>
          <a:bodyPr wrap="square" rtlCol="0">
            <a:spAutoFit/>
          </a:bodyPr>
          <a:lstStyle/>
          <a:p>
            <a:pPr algn="ctr"/>
            <a:r>
              <a:rPr lang="en-US" sz="825" dirty="0"/>
              <a:t>Data Lake </a:t>
            </a:r>
          </a:p>
          <a:p>
            <a:pPr algn="ctr"/>
            <a:r>
              <a:rPr lang="en-US" sz="825" dirty="0"/>
              <a:t>Store</a:t>
            </a:r>
          </a:p>
        </p:txBody>
      </p:sp>
      <p:sp>
        <p:nvSpPr>
          <p:cNvPr id="33" name="TextBox 32">
            <a:extLst>
              <a:ext uri="{FF2B5EF4-FFF2-40B4-BE49-F238E27FC236}">
                <a16:creationId xmlns:a16="http://schemas.microsoft.com/office/drawing/2014/main" id="{F36D43A4-4623-4C5C-A2DA-250EC92F05B7}"/>
              </a:ext>
            </a:extLst>
          </p:cNvPr>
          <p:cNvSpPr txBox="1"/>
          <p:nvPr/>
        </p:nvSpPr>
        <p:spPr>
          <a:xfrm>
            <a:off x="1980457" y="4580400"/>
            <a:ext cx="993710" cy="346249"/>
          </a:xfrm>
          <a:prstGeom prst="rect">
            <a:avLst/>
          </a:prstGeom>
          <a:noFill/>
        </p:spPr>
        <p:txBody>
          <a:bodyPr wrap="square" rtlCol="0">
            <a:spAutoFit/>
          </a:bodyPr>
          <a:lstStyle/>
          <a:p>
            <a:pPr algn="ctr"/>
            <a:r>
              <a:rPr lang="en-US" sz="825" dirty="0"/>
              <a:t>Blob </a:t>
            </a:r>
          </a:p>
          <a:p>
            <a:pPr algn="ctr"/>
            <a:r>
              <a:rPr lang="en-US" sz="825" dirty="0"/>
              <a:t>Storage</a:t>
            </a:r>
          </a:p>
        </p:txBody>
      </p:sp>
      <p:sp>
        <p:nvSpPr>
          <p:cNvPr id="34" name="TextBox 33">
            <a:extLst>
              <a:ext uri="{FF2B5EF4-FFF2-40B4-BE49-F238E27FC236}">
                <a16:creationId xmlns:a16="http://schemas.microsoft.com/office/drawing/2014/main" id="{9D0F8F7C-DC7A-4CA3-A6A8-DF9EDFC9C08D}"/>
              </a:ext>
            </a:extLst>
          </p:cNvPr>
          <p:cNvSpPr txBox="1"/>
          <p:nvPr/>
        </p:nvSpPr>
        <p:spPr>
          <a:xfrm>
            <a:off x="3003568" y="4580399"/>
            <a:ext cx="993710" cy="346249"/>
          </a:xfrm>
          <a:prstGeom prst="rect">
            <a:avLst/>
          </a:prstGeom>
          <a:noFill/>
        </p:spPr>
        <p:txBody>
          <a:bodyPr wrap="square" rtlCol="0">
            <a:spAutoFit/>
          </a:bodyPr>
          <a:lstStyle/>
          <a:p>
            <a:pPr algn="ctr"/>
            <a:r>
              <a:rPr lang="en-US" sz="825" dirty="0"/>
              <a:t>SQL Data</a:t>
            </a:r>
          </a:p>
          <a:p>
            <a:pPr algn="ctr"/>
            <a:r>
              <a:rPr lang="en-US" sz="825" dirty="0"/>
              <a:t>Warehouse</a:t>
            </a:r>
          </a:p>
        </p:txBody>
      </p:sp>
      <p:sp>
        <p:nvSpPr>
          <p:cNvPr id="35" name="TextBox 34">
            <a:extLst>
              <a:ext uri="{FF2B5EF4-FFF2-40B4-BE49-F238E27FC236}">
                <a16:creationId xmlns:a16="http://schemas.microsoft.com/office/drawing/2014/main" id="{2FA17589-F2B5-4C08-869C-3061B449E9DA}"/>
              </a:ext>
            </a:extLst>
          </p:cNvPr>
          <p:cNvSpPr txBox="1"/>
          <p:nvPr/>
        </p:nvSpPr>
        <p:spPr>
          <a:xfrm>
            <a:off x="4036795" y="4569904"/>
            <a:ext cx="993710" cy="219291"/>
          </a:xfrm>
          <a:prstGeom prst="rect">
            <a:avLst/>
          </a:prstGeom>
          <a:noFill/>
        </p:spPr>
        <p:txBody>
          <a:bodyPr wrap="square" rtlCol="0">
            <a:spAutoFit/>
          </a:bodyPr>
          <a:lstStyle/>
          <a:p>
            <a:pPr algn="ctr"/>
            <a:r>
              <a:rPr lang="en-US" sz="825" dirty="0"/>
              <a:t>SQL DB</a:t>
            </a:r>
          </a:p>
        </p:txBody>
      </p:sp>
      <p:sp>
        <p:nvSpPr>
          <p:cNvPr id="36" name="TextBox 35">
            <a:extLst>
              <a:ext uri="{FF2B5EF4-FFF2-40B4-BE49-F238E27FC236}">
                <a16:creationId xmlns:a16="http://schemas.microsoft.com/office/drawing/2014/main" id="{31CA810C-924C-4432-8123-BB105B2647BC}"/>
              </a:ext>
            </a:extLst>
          </p:cNvPr>
          <p:cNvSpPr txBox="1"/>
          <p:nvPr/>
        </p:nvSpPr>
        <p:spPr>
          <a:xfrm>
            <a:off x="4999459" y="4543585"/>
            <a:ext cx="993710" cy="219291"/>
          </a:xfrm>
          <a:prstGeom prst="rect">
            <a:avLst/>
          </a:prstGeom>
          <a:noFill/>
        </p:spPr>
        <p:txBody>
          <a:bodyPr wrap="square" rtlCol="0">
            <a:spAutoFit/>
          </a:bodyPr>
          <a:lstStyle/>
          <a:p>
            <a:pPr algn="ctr"/>
            <a:r>
              <a:rPr lang="en-US" sz="825" dirty="0"/>
              <a:t>Cosmos DB</a:t>
            </a:r>
          </a:p>
        </p:txBody>
      </p:sp>
      <p:sp>
        <p:nvSpPr>
          <p:cNvPr id="37" name="TextBox 36">
            <a:extLst>
              <a:ext uri="{FF2B5EF4-FFF2-40B4-BE49-F238E27FC236}">
                <a16:creationId xmlns:a16="http://schemas.microsoft.com/office/drawing/2014/main" id="{2243A214-3461-4925-A926-7949BA290B5A}"/>
              </a:ext>
            </a:extLst>
          </p:cNvPr>
          <p:cNvSpPr txBox="1"/>
          <p:nvPr/>
        </p:nvSpPr>
        <p:spPr>
          <a:xfrm>
            <a:off x="5876669" y="4548331"/>
            <a:ext cx="993710" cy="219291"/>
          </a:xfrm>
          <a:prstGeom prst="rect">
            <a:avLst/>
          </a:prstGeom>
          <a:noFill/>
        </p:spPr>
        <p:txBody>
          <a:bodyPr wrap="square" rtlCol="0">
            <a:spAutoFit/>
          </a:bodyPr>
          <a:lstStyle/>
          <a:p>
            <a:pPr algn="ctr"/>
            <a:r>
              <a:rPr lang="en-US" sz="825" dirty="0"/>
              <a:t>Event Hubs</a:t>
            </a:r>
          </a:p>
        </p:txBody>
      </p:sp>
      <p:sp>
        <p:nvSpPr>
          <p:cNvPr id="38" name="TextBox 37">
            <a:extLst>
              <a:ext uri="{FF2B5EF4-FFF2-40B4-BE49-F238E27FC236}">
                <a16:creationId xmlns:a16="http://schemas.microsoft.com/office/drawing/2014/main" id="{A92FF5D3-2594-4309-A780-46E234956FBF}"/>
              </a:ext>
            </a:extLst>
          </p:cNvPr>
          <p:cNvSpPr txBox="1"/>
          <p:nvPr/>
        </p:nvSpPr>
        <p:spPr>
          <a:xfrm>
            <a:off x="6718041" y="4522227"/>
            <a:ext cx="993710" cy="346249"/>
          </a:xfrm>
          <a:prstGeom prst="rect">
            <a:avLst/>
          </a:prstGeom>
          <a:noFill/>
        </p:spPr>
        <p:txBody>
          <a:bodyPr wrap="square" rtlCol="0">
            <a:spAutoFit/>
          </a:bodyPr>
          <a:lstStyle/>
          <a:p>
            <a:pPr algn="ctr"/>
            <a:r>
              <a:rPr lang="en-US" sz="825" dirty="0"/>
              <a:t>Kafka</a:t>
            </a:r>
          </a:p>
          <a:p>
            <a:pPr algn="ctr"/>
            <a:r>
              <a:rPr lang="en-US" sz="825" dirty="0"/>
              <a:t>On HDInsight</a:t>
            </a:r>
          </a:p>
        </p:txBody>
      </p:sp>
      <p:pic>
        <p:nvPicPr>
          <p:cNvPr id="2060" name="Picture 12" descr="http://spark.apache.org/images/spark-stack.png">
            <a:extLst>
              <a:ext uri="{FF2B5EF4-FFF2-40B4-BE49-F238E27FC236}">
                <a16:creationId xmlns:a16="http://schemas.microsoft.com/office/drawing/2014/main" id="{97855DDE-ADC2-4F82-9979-1FF369B220E5}"/>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11806" y="2372707"/>
            <a:ext cx="1149864" cy="541326"/>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30">
            <a:extLst>
              <a:ext uri="{FF2B5EF4-FFF2-40B4-BE49-F238E27FC236}">
                <a16:creationId xmlns:a16="http://schemas.microsoft.com/office/drawing/2014/main" id="{4371E631-8798-4182-93D0-E052B4098003}"/>
              </a:ext>
            </a:extLst>
          </p:cNvPr>
          <p:cNvPicPr>
            <a:picLocks noChangeAspect="1"/>
          </p:cNvPicPr>
          <p:nvPr/>
        </p:nvPicPr>
        <p:blipFill>
          <a:blip r:embed="rId13"/>
          <a:stretch>
            <a:fillRect/>
          </a:stretch>
        </p:blipFill>
        <p:spPr>
          <a:xfrm>
            <a:off x="887912" y="1722413"/>
            <a:ext cx="997653" cy="530666"/>
          </a:xfrm>
          <a:prstGeom prst="rect">
            <a:avLst/>
          </a:prstGeom>
        </p:spPr>
      </p:pic>
      <p:sp>
        <p:nvSpPr>
          <p:cNvPr id="43" name="TextBox 42">
            <a:extLst>
              <a:ext uri="{FF2B5EF4-FFF2-40B4-BE49-F238E27FC236}">
                <a16:creationId xmlns:a16="http://schemas.microsoft.com/office/drawing/2014/main" id="{0158095C-1B7B-40E0-8944-22A84096F039}"/>
              </a:ext>
            </a:extLst>
          </p:cNvPr>
          <p:cNvSpPr txBox="1"/>
          <p:nvPr/>
        </p:nvSpPr>
        <p:spPr>
          <a:xfrm>
            <a:off x="7665971" y="1935736"/>
            <a:ext cx="993710" cy="219291"/>
          </a:xfrm>
          <a:prstGeom prst="rect">
            <a:avLst/>
          </a:prstGeom>
          <a:noFill/>
        </p:spPr>
        <p:txBody>
          <a:bodyPr wrap="square" rtlCol="0">
            <a:spAutoFit/>
          </a:bodyPr>
          <a:lstStyle/>
          <a:p>
            <a:pPr algn="ctr"/>
            <a:r>
              <a:rPr lang="en-US" sz="825" dirty="0"/>
              <a:t>Data Factory</a:t>
            </a:r>
          </a:p>
        </p:txBody>
      </p:sp>
      <p:sp>
        <p:nvSpPr>
          <p:cNvPr id="28" name="Oval 27">
            <a:extLst>
              <a:ext uri="{FF2B5EF4-FFF2-40B4-BE49-F238E27FC236}">
                <a16:creationId xmlns:a16="http://schemas.microsoft.com/office/drawing/2014/main" id="{0BB3A4DE-DA2A-4031-8361-89B6522F9498}"/>
              </a:ext>
            </a:extLst>
          </p:cNvPr>
          <p:cNvSpPr/>
          <p:nvPr/>
        </p:nvSpPr>
        <p:spPr>
          <a:xfrm>
            <a:off x="467019" y="1421121"/>
            <a:ext cx="244492" cy="244492"/>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1</a:t>
            </a:r>
          </a:p>
        </p:txBody>
      </p:sp>
      <p:sp>
        <p:nvSpPr>
          <p:cNvPr id="30" name="Oval 29">
            <a:extLst>
              <a:ext uri="{FF2B5EF4-FFF2-40B4-BE49-F238E27FC236}">
                <a16:creationId xmlns:a16="http://schemas.microsoft.com/office/drawing/2014/main" id="{8144D46E-1DA7-4D9E-9154-BA154E77A5A9}"/>
              </a:ext>
            </a:extLst>
          </p:cNvPr>
          <p:cNvSpPr/>
          <p:nvPr/>
        </p:nvSpPr>
        <p:spPr>
          <a:xfrm>
            <a:off x="6336899" y="1182141"/>
            <a:ext cx="244492" cy="244492"/>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2</a:t>
            </a:r>
          </a:p>
        </p:txBody>
      </p:sp>
      <p:sp>
        <p:nvSpPr>
          <p:cNvPr id="39" name="Oval 38">
            <a:extLst>
              <a:ext uri="{FF2B5EF4-FFF2-40B4-BE49-F238E27FC236}">
                <a16:creationId xmlns:a16="http://schemas.microsoft.com/office/drawing/2014/main" id="{D4F6AF79-E03C-43BA-89CC-AAF54A5950F3}"/>
              </a:ext>
            </a:extLst>
          </p:cNvPr>
          <p:cNvSpPr/>
          <p:nvPr/>
        </p:nvSpPr>
        <p:spPr>
          <a:xfrm>
            <a:off x="7314919" y="3078015"/>
            <a:ext cx="222653" cy="244492"/>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3</a:t>
            </a:r>
          </a:p>
        </p:txBody>
      </p:sp>
      <p:cxnSp>
        <p:nvCxnSpPr>
          <p:cNvPr id="40" name="Straight Connector 39">
            <a:extLst>
              <a:ext uri="{FF2B5EF4-FFF2-40B4-BE49-F238E27FC236}">
                <a16:creationId xmlns:a16="http://schemas.microsoft.com/office/drawing/2014/main" id="{95F7E43E-FDCF-4F74-9F48-451A2586239E}"/>
              </a:ext>
            </a:extLst>
          </p:cNvPr>
          <p:cNvCxnSpPr/>
          <p:nvPr/>
        </p:nvCxnSpPr>
        <p:spPr>
          <a:xfrm>
            <a:off x="6778410" y="2628230"/>
            <a:ext cx="933340" cy="0"/>
          </a:xfrm>
          <a:prstGeom prst="line">
            <a:avLst/>
          </a:prstGeom>
          <a:ln/>
        </p:spPr>
        <p:style>
          <a:lnRef idx="1">
            <a:schemeClr val="dk1"/>
          </a:lnRef>
          <a:fillRef idx="0">
            <a:schemeClr val="dk1"/>
          </a:fillRef>
          <a:effectRef idx="0">
            <a:schemeClr val="dk1"/>
          </a:effectRef>
          <a:fontRef idx="minor">
            <a:schemeClr val="tx1"/>
          </a:fontRef>
        </p:style>
      </p:cxnSp>
      <p:pic>
        <p:nvPicPr>
          <p:cNvPr id="41" name="Picture 40">
            <a:extLst>
              <a:ext uri="{FF2B5EF4-FFF2-40B4-BE49-F238E27FC236}">
                <a16:creationId xmlns:a16="http://schemas.microsoft.com/office/drawing/2014/main" id="{DA5EA43F-0FE5-4E3B-ADA8-24A554D20D00}"/>
              </a:ext>
            </a:extLst>
          </p:cNvPr>
          <p:cNvPicPr>
            <a:picLocks noChangeAspect="1"/>
          </p:cNvPicPr>
          <p:nvPr/>
        </p:nvPicPr>
        <p:blipFill>
          <a:blip r:embed="rId14">
            <a:duotone>
              <a:schemeClr val="bg2">
                <a:shade val="45000"/>
                <a:satMod val="135000"/>
              </a:schemeClr>
              <a:prstClr val="white"/>
            </a:duotone>
          </a:blip>
          <a:stretch>
            <a:fillRect/>
          </a:stretch>
        </p:blipFill>
        <p:spPr>
          <a:xfrm>
            <a:off x="7863151" y="2300608"/>
            <a:ext cx="585218" cy="585218"/>
          </a:xfrm>
          <a:prstGeom prst="rect">
            <a:avLst/>
          </a:prstGeom>
        </p:spPr>
      </p:pic>
      <p:sp>
        <p:nvSpPr>
          <p:cNvPr id="42" name="TextBox 41">
            <a:extLst>
              <a:ext uri="{FF2B5EF4-FFF2-40B4-BE49-F238E27FC236}">
                <a16:creationId xmlns:a16="http://schemas.microsoft.com/office/drawing/2014/main" id="{B4EF5226-2420-4F1D-A43B-C04F40670C0E}"/>
              </a:ext>
            </a:extLst>
          </p:cNvPr>
          <p:cNvSpPr txBox="1"/>
          <p:nvPr/>
        </p:nvSpPr>
        <p:spPr>
          <a:xfrm>
            <a:off x="7426246" y="2914117"/>
            <a:ext cx="1453803" cy="219291"/>
          </a:xfrm>
          <a:prstGeom prst="rect">
            <a:avLst/>
          </a:prstGeom>
          <a:noFill/>
        </p:spPr>
        <p:txBody>
          <a:bodyPr wrap="square" rtlCol="0">
            <a:spAutoFit/>
          </a:bodyPr>
          <a:lstStyle/>
          <a:p>
            <a:pPr algn="ctr"/>
            <a:r>
              <a:rPr lang="en-US" sz="825" dirty="0"/>
              <a:t>Power BI</a:t>
            </a:r>
          </a:p>
        </p:txBody>
      </p:sp>
    </p:spTree>
    <p:extLst>
      <p:ext uri="{BB962C8B-B14F-4D97-AF65-F5344CB8AC3E}">
        <p14:creationId xmlns:p14="http://schemas.microsoft.com/office/powerpoint/2010/main" val="21660913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extBox 40">
            <a:extLst>
              <a:ext uri="{FF2B5EF4-FFF2-40B4-BE49-F238E27FC236}">
                <a16:creationId xmlns:a16="http://schemas.microsoft.com/office/drawing/2014/main" id="{F561919B-4F6C-47CA-AB03-DD3825B3B318}"/>
              </a:ext>
            </a:extLst>
          </p:cNvPr>
          <p:cNvSpPr txBox="1"/>
          <p:nvPr/>
        </p:nvSpPr>
        <p:spPr>
          <a:xfrm>
            <a:off x="7426246" y="2914117"/>
            <a:ext cx="1453803" cy="219291"/>
          </a:xfrm>
          <a:prstGeom prst="rect">
            <a:avLst/>
          </a:prstGeom>
          <a:noFill/>
        </p:spPr>
        <p:txBody>
          <a:bodyPr wrap="square" rtlCol="0">
            <a:spAutoFit/>
          </a:bodyPr>
          <a:lstStyle/>
          <a:p>
            <a:pPr algn="ctr"/>
            <a:r>
              <a:rPr lang="en-US" sz="825" dirty="0">
                <a:solidFill>
                  <a:schemeClr val="bg1">
                    <a:lumMod val="95000"/>
                  </a:schemeClr>
                </a:solidFill>
              </a:rPr>
              <a:t>Power BI</a:t>
            </a:r>
          </a:p>
        </p:txBody>
      </p:sp>
      <p:pic>
        <p:nvPicPr>
          <p:cNvPr id="42" name="Picture 41">
            <a:extLst>
              <a:ext uri="{FF2B5EF4-FFF2-40B4-BE49-F238E27FC236}">
                <a16:creationId xmlns:a16="http://schemas.microsoft.com/office/drawing/2014/main" id="{4DE3A3F1-D3F9-49D1-9991-0AC46F628A76}"/>
              </a:ext>
            </a:extLst>
          </p:cNvPr>
          <p:cNvPicPr>
            <a:picLocks noChangeAspect="1"/>
          </p:cNvPicPr>
          <p:nvPr/>
        </p:nvPicPr>
        <p:blipFill>
          <a:blip r:embed="rId2"/>
          <a:stretch>
            <a:fillRect/>
          </a:stretch>
        </p:blipFill>
        <p:spPr>
          <a:xfrm>
            <a:off x="7923285" y="1426073"/>
            <a:ext cx="479082" cy="479082"/>
          </a:xfrm>
          <a:prstGeom prst="rect">
            <a:avLst/>
          </a:prstGeom>
        </p:spPr>
      </p:pic>
      <p:cxnSp>
        <p:nvCxnSpPr>
          <p:cNvPr id="44" name="Straight Connector 43">
            <a:extLst>
              <a:ext uri="{FF2B5EF4-FFF2-40B4-BE49-F238E27FC236}">
                <a16:creationId xmlns:a16="http://schemas.microsoft.com/office/drawing/2014/main" id="{F39B4668-6A72-4874-B5FA-3B04CF4354F1}"/>
              </a:ext>
            </a:extLst>
          </p:cNvPr>
          <p:cNvCxnSpPr/>
          <p:nvPr/>
        </p:nvCxnSpPr>
        <p:spPr>
          <a:xfrm>
            <a:off x="6778411" y="1742221"/>
            <a:ext cx="933340" cy="0"/>
          </a:xfrm>
          <a:prstGeom prst="line">
            <a:avLst/>
          </a:prstGeom>
          <a:ln w="28575">
            <a:solidFill>
              <a:schemeClr val="bg1">
                <a:lumMod val="95000"/>
              </a:schemeClr>
            </a:solidFill>
            <a:prstDash val="dash"/>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D0241D6A-6835-4167-9132-33E5225999FB}"/>
              </a:ext>
            </a:extLst>
          </p:cNvPr>
          <p:cNvSpPr txBox="1"/>
          <p:nvPr/>
        </p:nvSpPr>
        <p:spPr>
          <a:xfrm>
            <a:off x="7665971" y="1935736"/>
            <a:ext cx="993710" cy="219291"/>
          </a:xfrm>
          <a:prstGeom prst="rect">
            <a:avLst/>
          </a:prstGeom>
          <a:noFill/>
        </p:spPr>
        <p:txBody>
          <a:bodyPr wrap="square" rtlCol="0">
            <a:spAutoFit/>
          </a:bodyPr>
          <a:lstStyle/>
          <a:p>
            <a:pPr algn="ctr"/>
            <a:r>
              <a:rPr lang="en-US" sz="825" dirty="0">
                <a:solidFill>
                  <a:schemeClr val="bg1">
                    <a:lumMod val="95000"/>
                  </a:schemeClr>
                </a:solidFill>
              </a:rPr>
              <a:t>Data Factory</a:t>
            </a:r>
          </a:p>
        </p:txBody>
      </p:sp>
      <p:cxnSp>
        <p:nvCxnSpPr>
          <p:cNvPr id="46" name="Straight Connector 45">
            <a:extLst>
              <a:ext uri="{FF2B5EF4-FFF2-40B4-BE49-F238E27FC236}">
                <a16:creationId xmlns:a16="http://schemas.microsoft.com/office/drawing/2014/main" id="{FCC11356-B232-436F-B669-D316F10F487B}"/>
              </a:ext>
            </a:extLst>
          </p:cNvPr>
          <p:cNvCxnSpPr/>
          <p:nvPr/>
        </p:nvCxnSpPr>
        <p:spPr>
          <a:xfrm>
            <a:off x="6778410" y="2628230"/>
            <a:ext cx="933340" cy="0"/>
          </a:xfrm>
          <a:prstGeom prst="line">
            <a:avLst/>
          </a:prstGeom>
          <a:ln w="28575">
            <a:solidFill>
              <a:schemeClr val="bg1">
                <a:lumMod val="95000"/>
              </a:schemeClr>
            </a:solidFill>
            <a:prstDash val="dash"/>
          </a:ln>
        </p:spPr>
        <p:style>
          <a:lnRef idx="1">
            <a:schemeClr val="accent1"/>
          </a:lnRef>
          <a:fillRef idx="0">
            <a:schemeClr val="accent1"/>
          </a:fillRef>
          <a:effectRef idx="0">
            <a:schemeClr val="accent1"/>
          </a:effectRef>
          <a:fontRef idx="minor">
            <a:schemeClr val="tx1"/>
          </a:fontRef>
        </p:style>
      </p:cxnSp>
      <p:pic>
        <p:nvPicPr>
          <p:cNvPr id="47" name="Picture 46">
            <a:extLst>
              <a:ext uri="{FF2B5EF4-FFF2-40B4-BE49-F238E27FC236}">
                <a16:creationId xmlns:a16="http://schemas.microsoft.com/office/drawing/2014/main" id="{B1D75AFD-D952-4C17-8A8D-B90671CF52AB}"/>
              </a:ext>
            </a:extLst>
          </p:cNvPr>
          <p:cNvPicPr>
            <a:picLocks noChangeAspect="1"/>
          </p:cNvPicPr>
          <p:nvPr/>
        </p:nvPicPr>
        <p:blipFill>
          <a:blip r:embed="rId3">
            <a:duotone>
              <a:schemeClr val="bg2">
                <a:shade val="45000"/>
                <a:satMod val="135000"/>
              </a:schemeClr>
              <a:prstClr val="white"/>
            </a:duotone>
          </a:blip>
          <a:stretch>
            <a:fillRect/>
          </a:stretch>
        </p:blipFill>
        <p:spPr>
          <a:xfrm>
            <a:off x="7863151" y="2300608"/>
            <a:ext cx="585218" cy="585218"/>
          </a:xfrm>
          <a:prstGeom prst="rect">
            <a:avLst/>
          </a:prstGeom>
        </p:spPr>
      </p:pic>
      <p:pic>
        <p:nvPicPr>
          <p:cNvPr id="30" name="Picture 12" descr="http://spark.apache.org/images/spark-stack.png">
            <a:extLst>
              <a:ext uri="{FF2B5EF4-FFF2-40B4-BE49-F238E27FC236}">
                <a16:creationId xmlns:a16="http://schemas.microsoft.com/office/drawing/2014/main" id="{30CFA0C4-CAC5-449D-B892-4AC4E623B44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1806" y="2372707"/>
            <a:ext cx="1149864" cy="541326"/>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38">
            <a:extLst>
              <a:ext uri="{FF2B5EF4-FFF2-40B4-BE49-F238E27FC236}">
                <a16:creationId xmlns:a16="http://schemas.microsoft.com/office/drawing/2014/main" id="{072EA78C-1AD4-4148-942D-C4CD8D948DBD}"/>
              </a:ext>
            </a:extLst>
          </p:cNvPr>
          <p:cNvPicPr>
            <a:picLocks noChangeAspect="1"/>
          </p:cNvPicPr>
          <p:nvPr/>
        </p:nvPicPr>
        <p:blipFill>
          <a:blip r:embed="rId5">
            <a:lum bright="70000" contrast="-70000"/>
          </a:blip>
          <a:stretch>
            <a:fillRect/>
          </a:stretch>
        </p:blipFill>
        <p:spPr>
          <a:xfrm>
            <a:off x="887912" y="1722413"/>
            <a:ext cx="997653" cy="530666"/>
          </a:xfrm>
          <a:prstGeom prst="rect">
            <a:avLst/>
          </a:prstGeom>
        </p:spPr>
      </p:pic>
      <p:sp>
        <p:nvSpPr>
          <p:cNvPr id="40" name="Thought Bubble: Cloud 39">
            <a:extLst>
              <a:ext uri="{FF2B5EF4-FFF2-40B4-BE49-F238E27FC236}">
                <a16:creationId xmlns:a16="http://schemas.microsoft.com/office/drawing/2014/main" id="{13EE72B0-C876-4184-918F-F88CF52BCA70}"/>
              </a:ext>
            </a:extLst>
          </p:cNvPr>
          <p:cNvSpPr/>
          <p:nvPr/>
        </p:nvSpPr>
        <p:spPr>
          <a:xfrm>
            <a:off x="359138" y="1437057"/>
            <a:ext cx="2197359" cy="1879643"/>
          </a:xfrm>
          <a:prstGeom prst="cloudCallout">
            <a:avLst>
              <a:gd name="adj1" fmla="val 73288"/>
              <a:gd name="adj2" fmla="val 11580"/>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 name="Title 1">
            <a:extLst>
              <a:ext uri="{FF2B5EF4-FFF2-40B4-BE49-F238E27FC236}">
                <a16:creationId xmlns:a16="http://schemas.microsoft.com/office/drawing/2014/main" id="{73706244-D68C-478F-86EB-4F6452487899}"/>
              </a:ext>
            </a:extLst>
          </p:cNvPr>
          <p:cNvSpPr>
            <a:spLocks noGrp="1"/>
          </p:cNvSpPr>
          <p:nvPr>
            <p:ph type="title"/>
          </p:nvPr>
        </p:nvSpPr>
        <p:spPr/>
        <p:txBody>
          <a:bodyPr/>
          <a:lstStyle/>
          <a:p>
            <a:r>
              <a:rPr lang="en-US" dirty="0"/>
              <a:t>What’s Under the Hood?</a:t>
            </a:r>
          </a:p>
        </p:txBody>
      </p:sp>
      <p:pic>
        <p:nvPicPr>
          <p:cNvPr id="2050" name="Picture 2" descr="https://databricks.com/wp-content/themes/databricks/assets/images/uap/marchitecture.png">
            <a:extLst>
              <a:ext uri="{FF2B5EF4-FFF2-40B4-BE49-F238E27FC236}">
                <a16:creationId xmlns:a16="http://schemas.microsoft.com/office/drawing/2014/main" id="{00E9AD9B-6361-4DEF-B8C5-8C9CDA4E8F3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21899" y="1172909"/>
            <a:ext cx="3532973" cy="225938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9F5F0E29-700D-4A77-B784-EECABF8DDF5D}"/>
              </a:ext>
            </a:extLst>
          </p:cNvPr>
          <p:cNvPicPr>
            <a:picLocks noChangeAspect="1"/>
          </p:cNvPicPr>
          <p:nvPr/>
        </p:nvPicPr>
        <p:blipFill>
          <a:blip r:embed="rId7"/>
          <a:stretch>
            <a:fillRect/>
          </a:stretch>
        </p:blipFill>
        <p:spPr>
          <a:xfrm>
            <a:off x="1151095" y="3891705"/>
            <a:ext cx="585218" cy="585218"/>
          </a:xfrm>
          <a:prstGeom prst="rect">
            <a:avLst/>
          </a:prstGeom>
        </p:spPr>
      </p:pic>
      <p:pic>
        <p:nvPicPr>
          <p:cNvPr id="12" name="Picture 11">
            <a:extLst>
              <a:ext uri="{FF2B5EF4-FFF2-40B4-BE49-F238E27FC236}">
                <a16:creationId xmlns:a16="http://schemas.microsoft.com/office/drawing/2014/main" id="{85B3FD21-D2CA-41EE-A308-4B585A894BFA}"/>
              </a:ext>
            </a:extLst>
          </p:cNvPr>
          <p:cNvPicPr>
            <a:picLocks noChangeAspect="1"/>
          </p:cNvPicPr>
          <p:nvPr/>
        </p:nvPicPr>
        <p:blipFill>
          <a:blip r:embed="rId8"/>
          <a:stretch>
            <a:fillRect/>
          </a:stretch>
        </p:blipFill>
        <p:spPr>
          <a:xfrm>
            <a:off x="3252988" y="3958367"/>
            <a:ext cx="585218" cy="585218"/>
          </a:xfrm>
          <a:prstGeom prst="rect">
            <a:avLst/>
          </a:prstGeom>
        </p:spPr>
      </p:pic>
      <p:pic>
        <p:nvPicPr>
          <p:cNvPr id="14" name="Picture 13">
            <a:extLst>
              <a:ext uri="{FF2B5EF4-FFF2-40B4-BE49-F238E27FC236}">
                <a16:creationId xmlns:a16="http://schemas.microsoft.com/office/drawing/2014/main" id="{8A9DEC3C-E83D-4308-B88E-D0BAD37B7A3B}"/>
              </a:ext>
            </a:extLst>
          </p:cNvPr>
          <p:cNvPicPr>
            <a:picLocks noChangeAspect="1"/>
          </p:cNvPicPr>
          <p:nvPr/>
        </p:nvPicPr>
        <p:blipFill>
          <a:blip r:embed="rId9"/>
          <a:stretch>
            <a:fillRect/>
          </a:stretch>
        </p:blipFill>
        <p:spPr>
          <a:xfrm>
            <a:off x="6162155" y="4005083"/>
            <a:ext cx="422738" cy="422738"/>
          </a:xfrm>
          <a:prstGeom prst="rect">
            <a:avLst/>
          </a:prstGeom>
        </p:spPr>
      </p:pic>
      <p:pic>
        <p:nvPicPr>
          <p:cNvPr id="16" name="Picture 15">
            <a:extLst>
              <a:ext uri="{FF2B5EF4-FFF2-40B4-BE49-F238E27FC236}">
                <a16:creationId xmlns:a16="http://schemas.microsoft.com/office/drawing/2014/main" id="{263E6911-452F-411B-8E6E-92C98EDF1445}"/>
              </a:ext>
            </a:extLst>
          </p:cNvPr>
          <p:cNvPicPr>
            <a:picLocks noChangeAspect="1"/>
          </p:cNvPicPr>
          <p:nvPr/>
        </p:nvPicPr>
        <p:blipFill>
          <a:blip r:embed="rId10"/>
          <a:stretch>
            <a:fillRect/>
          </a:stretch>
        </p:blipFill>
        <p:spPr>
          <a:xfrm>
            <a:off x="4241041" y="3891705"/>
            <a:ext cx="585218" cy="585218"/>
          </a:xfrm>
          <a:prstGeom prst="rect">
            <a:avLst/>
          </a:prstGeom>
        </p:spPr>
      </p:pic>
      <p:pic>
        <p:nvPicPr>
          <p:cNvPr id="18" name="Picture 17">
            <a:extLst>
              <a:ext uri="{FF2B5EF4-FFF2-40B4-BE49-F238E27FC236}">
                <a16:creationId xmlns:a16="http://schemas.microsoft.com/office/drawing/2014/main" id="{9FC7736B-8F89-4C36-884D-C568603B13AC}"/>
              </a:ext>
            </a:extLst>
          </p:cNvPr>
          <p:cNvPicPr>
            <a:picLocks noChangeAspect="1"/>
          </p:cNvPicPr>
          <p:nvPr/>
        </p:nvPicPr>
        <p:blipFill>
          <a:blip r:embed="rId11"/>
          <a:stretch>
            <a:fillRect/>
          </a:stretch>
        </p:blipFill>
        <p:spPr>
          <a:xfrm>
            <a:off x="2184703" y="3937009"/>
            <a:ext cx="585218" cy="585218"/>
          </a:xfrm>
          <a:prstGeom prst="rect">
            <a:avLst/>
          </a:prstGeom>
        </p:spPr>
      </p:pic>
      <p:sp>
        <p:nvSpPr>
          <p:cNvPr id="19" name="AutoShape 4" descr="Image result for cosmos db">
            <a:extLst>
              <a:ext uri="{FF2B5EF4-FFF2-40B4-BE49-F238E27FC236}">
                <a16:creationId xmlns:a16="http://schemas.microsoft.com/office/drawing/2014/main" id="{52C5AEB3-3352-492F-AA30-9EDB1AAA224C}"/>
              </a:ext>
            </a:extLst>
          </p:cNvPr>
          <p:cNvSpPr>
            <a:spLocks noChangeAspect="1" noChangeArrowheads="1"/>
          </p:cNvSpPr>
          <p:nvPr/>
        </p:nvSpPr>
        <p:spPr bwMode="auto">
          <a:xfrm>
            <a:off x="5071001" y="2376878"/>
            <a:ext cx="228600" cy="2286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050"/>
          </a:p>
        </p:txBody>
      </p:sp>
      <p:pic>
        <p:nvPicPr>
          <p:cNvPr id="2056" name="Picture 8" descr="Image result for cosmos db">
            <a:extLst>
              <a:ext uri="{FF2B5EF4-FFF2-40B4-BE49-F238E27FC236}">
                <a16:creationId xmlns:a16="http://schemas.microsoft.com/office/drawing/2014/main" id="{6A9BF564-36FF-4124-8853-31C19D4D60FC}"/>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981381" y="3937010"/>
            <a:ext cx="1029867" cy="540680"/>
          </a:xfrm>
          <a:prstGeom prst="rect">
            <a:avLst/>
          </a:prstGeom>
          <a:noFill/>
          <a:extLst>
            <a:ext uri="{909E8E84-426E-40DD-AFC4-6F175D3DCCD1}">
              <a14:hiddenFill xmlns:a14="http://schemas.microsoft.com/office/drawing/2010/main">
                <a:solidFill>
                  <a:srgbClr val="FFFFFF"/>
                </a:solidFill>
              </a14:hiddenFill>
            </a:ext>
          </a:extLst>
        </p:spPr>
      </p:pic>
      <p:sp>
        <p:nvSpPr>
          <p:cNvPr id="24" name="Right Bracket 23">
            <a:extLst>
              <a:ext uri="{FF2B5EF4-FFF2-40B4-BE49-F238E27FC236}">
                <a16:creationId xmlns:a16="http://schemas.microsoft.com/office/drawing/2014/main" id="{9FE251D1-CAE0-4132-B692-BE5F8AE31186}"/>
              </a:ext>
            </a:extLst>
          </p:cNvPr>
          <p:cNvSpPr/>
          <p:nvPr/>
        </p:nvSpPr>
        <p:spPr>
          <a:xfrm rot="16200000">
            <a:off x="4183492" y="439403"/>
            <a:ext cx="245777" cy="6709316"/>
          </a:xfrm>
          <a:prstGeom prst="rightBracket">
            <a:avLst/>
          </a:prstGeom>
          <a:ln w="38100">
            <a:solidFill>
              <a:schemeClr val="bg1">
                <a:lumMod val="9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050"/>
          </a:p>
        </p:txBody>
      </p:sp>
      <p:grpSp>
        <p:nvGrpSpPr>
          <p:cNvPr id="3" name="Group 2">
            <a:extLst>
              <a:ext uri="{FF2B5EF4-FFF2-40B4-BE49-F238E27FC236}">
                <a16:creationId xmlns:a16="http://schemas.microsoft.com/office/drawing/2014/main" id="{51BB9AF3-6E80-4162-B5FB-C9CA06F813D7}"/>
              </a:ext>
            </a:extLst>
          </p:cNvPr>
          <p:cNvGrpSpPr/>
          <p:nvPr/>
        </p:nvGrpSpPr>
        <p:grpSpPr>
          <a:xfrm>
            <a:off x="6922287" y="3931983"/>
            <a:ext cx="701310" cy="585218"/>
            <a:chOff x="9229716" y="5242644"/>
            <a:chExt cx="935080" cy="780290"/>
          </a:xfrm>
        </p:grpSpPr>
        <p:pic>
          <p:nvPicPr>
            <p:cNvPr id="26" name="Picture 25">
              <a:extLst>
                <a:ext uri="{FF2B5EF4-FFF2-40B4-BE49-F238E27FC236}">
                  <a16:creationId xmlns:a16="http://schemas.microsoft.com/office/drawing/2014/main" id="{A2B18B19-A9CD-49AB-8574-4E62F9823CB9}"/>
                </a:ext>
              </a:extLst>
            </p:cNvPr>
            <p:cNvPicPr>
              <a:picLocks noChangeAspect="1"/>
            </p:cNvPicPr>
            <p:nvPr/>
          </p:nvPicPr>
          <p:blipFill>
            <a:blip r:embed="rId13"/>
            <a:stretch>
              <a:fillRect/>
            </a:stretch>
          </p:blipFill>
          <p:spPr>
            <a:xfrm>
              <a:off x="9229716" y="5400842"/>
              <a:ext cx="390145" cy="390145"/>
            </a:xfrm>
            <a:prstGeom prst="rect">
              <a:avLst/>
            </a:prstGeom>
          </p:spPr>
        </p:pic>
        <p:pic>
          <p:nvPicPr>
            <p:cNvPr id="2058" name="Picture 10" descr="Image result for kafka">
              <a:extLst>
                <a:ext uri="{FF2B5EF4-FFF2-40B4-BE49-F238E27FC236}">
                  <a16:creationId xmlns:a16="http://schemas.microsoft.com/office/drawing/2014/main" id="{B595A828-833B-4027-BEC1-E22031952778}"/>
                </a:ext>
              </a:extLst>
            </p:cNvPr>
            <p:cNvPicPr>
              <a:picLocks noChangeAspect="1" noChangeArrowheads="1"/>
            </p:cNvPicPr>
            <p:nvPr/>
          </p:nvPicPr>
          <p:blipFill>
            <a:blip r:embed="rId14">
              <a:lum bright="70000" contrast="-70000"/>
              <a:extLst>
                <a:ext uri="{28A0092B-C50C-407E-A947-70E740481C1C}">
                  <a14:useLocalDpi xmlns:a14="http://schemas.microsoft.com/office/drawing/2010/main" val="0"/>
                </a:ext>
              </a:extLst>
            </a:blip>
            <a:srcRect/>
            <a:stretch>
              <a:fillRect/>
            </a:stretch>
          </p:blipFill>
          <p:spPr bwMode="auto">
            <a:xfrm>
              <a:off x="9384506" y="5242644"/>
              <a:ext cx="780290" cy="780290"/>
            </a:xfrm>
            <a:prstGeom prst="rect">
              <a:avLst/>
            </a:prstGeom>
            <a:noFill/>
            <a:extLst>
              <a:ext uri="{909E8E84-426E-40DD-AFC4-6F175D3DCCD1}">
                <a14:hiddenFill xmlns:a14="http://schemas.microsoft.com/office/drawing/2010/main">
                  <a:solidFill>
                    <a:srgbClr val="FFFFFF"/>
                  </a:solidFill>
                </a14:hiddenFill>
              </a:ext>
            </a:extLst>
          </p:spPr>
        </p:pic>
      </p:grpSp>
      <p:sp>
        <p:nvSpPr>
          <p:cNvPr id="29" name="TextBox 28">
            <a:extLst>
              <a:ext uri="{FF2B5EF4-FFF2-40B4-BE49-F238E27FC236}">
                <a16:creationId xmlns:a16="http://schemas.microsoft.com/office/drawing/2014/main" id="{92EB6DC3-9092-4328-AC19-3D9EE0DDF8CB}"/>
              </a:ext>
            </a:extLst>
          </p:cNvPr>
          <p:cNvSpPr txBox="1"/>
          <p:nvPr/>
        </p:nvSpPr>
        <p:spPr>
          <a:xfrm>
            <a:off x="957347" y="4580400"/>
            <a:ext cx="993710" cy="346249"/>
          </a:xfrm>
          <a:prstGeom prst="rect">
            <a:avLst/>
          </a:prstGeom>
          <a:noFill/>
        </p:spPr>
        <p:txBody>
          <a:bodyPr wrap="square" rtlCol="0">
            <a:spAutoFit/>
          </a:bodyPr>
          <a:lstStyle/>
          <a:p>
            <a:pPr algn="ctr"/>
            <a:r>
              <a:rPr lang="en-US" sz="825" dirty="0">
                <a:solidFill>
                  <a:schemeClr val="bg1">
                    <a:lumMod val="95000"/>
                  </a:schemeClr>
                </a:solidFill>
              </a:rPr>
              <a:t>Data Lake </a:t>
            </a:r>
          </a:p>
          <a:p>
            <a:pPr algn="ctr"/>
            <a:r>
              <a:rPr lang="en-US" sz="825" dirty="0">
                <a:solidFill>
                  <a:schemeClr val="bg1">
                    <a:lumMod val="95000"/>
                  </a:schemeClr>
                </a:solidFill>
              </a:rPr>
              <a:t>Store</a:t>
            </a:r>
          </a:p>
        </p:txBody>
      </p:sp>
      <p:sp>
        <p:nvSpPr>
          <p:cNvPr id="33" name="TextBox 32">
            <a:extLst>
              <a:ext uri="{FF2B5EF4-FFF2-40B4-BE49-F238E27FC236}">
                <a16:creationId xmlns:a16="http://schemas.microsoft.com/office/drawing/2014/main" id="{F36D43A4-4623-4C5C-A2DA-250EC92F05B7}"/>
              </a:ext>
            </a:extLst>
          </p:cNvPr>
          <p:cNvSpPr txBox="1"/>
          <p:nvPr/>
        </p:nvSpPr>
        <p:spPr>
          <a:xfrm>
            <a:off x="1980457" y="4580400"/>
            <a:ext cx="993710" cy="346249"/>
          </a:xfrm>
          <a:prstGeom prst="rect">
            <a:avLst/>
          </a:prstGeom>
          <a:noFill/>
        </p:spPr>
        <p:txBody>
          <a:bodyPr wrap="square" rtlCol="0">
            <a:spAutoFit/>
          </a:bodyPr>
          <a:lstStyle/>
          <a:p>
            <a:pPr algn="ctr"/>
            <a:r>
              <a:rPr lang="en-US" sz="825" dirty="0">
                <a:solidFill>
                  <a:schemeClr val="bg1">
                    <a:lumMod val="95000"/>
                  </a:schemeClr>
                </a:solidFill>
              </a:rPr>
              <a:t>Blob </a:t>
            </a:r>
          </a:p>
          <a:p>
            <a:pPr algn="ctr"/>
            <a:r>
              <a:rPr lang="en-US" sz="825" dirty="0">
                <a:solidFill>
                  <a:schemeClr val="bg1">
                    <a:lumMod val="95000"/>
                  </a:schemeClr>
                </a:solidFill>
              </a:rPr>
              <a:t>Storage</a:t>
            </a:r>
          </a:p>
        </p:txBody>
      </p:sp>
      <p:sp>
        <p:nvSpPr>
          <p:cNvPr id="34" name="TextBox 33">
            <a:extLst>
              <a:ext uri="{FF2B5EF4-FFF2-40B4-BE49-F238E27FC236}">
                <a16:creationId xmlns:a16="http://schemas.microsoft.com/office/drawing/2014/main" id="{9D0F8F7C-DC7A-4CA3-A6A8-DF9EDFC9C08D}"/>
              </a:ext>
            </a:extLst>
          </p:cNvPr>
          <p:cNvSpPr txBox="1"/>
          <p:nvPr/>
        </p:nvSpPr>
        <p:spPr>
          <a:xfrm>
            <a:off x="3003568" y="4580399"/>
            <a:ext cx="993710" cy="346249"/>
          </a:xfrm>
          <a:prstGeom prst="rect">
            <a:avLst/>
          </a:prstGeom>
          <a:noFill/>
        </p:spPr>
        <p:txBody>
          <a:bodyPr wrap="square" rtlCol="0">
            <a:spAutoFit/>
          </a:bodyPr>
          <a:lstStyle/>
          <a:p>
            <a:pPr algn="ctr"/>
            <a:r>
              <a:rPr lang="en-US" sz="825" dirty="0">
                <a:solidFill>
                  <a:schemeClr val="bg1">
                    <a:lumMod val="95000"/>
                  </a:schemeClr>
                </a:solidFill>
              </a:rPr>
              <a:t>SQL Data</a:t>
            </a:r>
          </a:p>
          <a:p>
            <a:pPr algn="ctr"/>
            <a:r>
              <a:rPr lang="en-US" sz="825" dirty="0">
                <a:solidFill>
                  <a:schemeClr val="bg1">
                    <a:lumMod val="95000"/>
                  </a:schemeClr>
                </a:solidFill>
              </a:rPr>
              <a:t>Warehouse</a:t>
            </a:r>
          </a:p>
        </p:txBody>
      </p:sp>
      <p:sp>
        <p:nvSpPr>
          <p:cNvPr id="35" name="TextBox 34">
            <a:extLst>
              <a:ext uri="{FF2B5EF4-FFF2-40B4-BE49-F238E27FC236}">
                <a16:creationId xmlns:a16="http://schemas.microsoft.com/office/drawing/2014/main" id="{2FA17589-F2B5-4C08-869C-3061B449E9DA}"/>
              </a:ext>
            </a:extLst>
          </p:cNvPr>
          <p:cNvSpPr txBox="1"/>
          <p:nvPr/>
        </p:nvSpPr>
        <p:spPr>
          <a:xfrm>
            <a:off x="4036795" y="4569904"/>
            <a:ext cx="993710" cy="219291"/>
          </a:xfrm>
          <a:prstGeom prst="rect">
            <a:avLst/>
          </a:prstGeom>
          <a:noFill/>
        </p:spPr>
        <p:txBody>
          <a:bodyPr wrap="square" rtlCol="0">
            <a:spAutoFit/>
          </a:bodyPr>
          <a:lstStyle/>
          <a:p>
            <a:pPr algn="ctr"/>
            <a:r>
              <a:rPr lang="en-US" sz="825" dirty="0">
                <a:solidFill>
                  <a:schemeClr val="bg1">
                    <a:lumMod val="95000"/>
                  </a:schemeClr>
                </a:solidFill>
              </a:rPr>
              <a:t>SQL DB</a:t>
            </a:r>
          </a:p>
        </p:txBody>
      </p:sp>
      <p:sp>
        <p:nvSpPr>
          <p:cNvPr id="36" name="TextBox 35">
            <a:extLst>
              <a:ext uri="{FF2B5EF4-FFF2-40B4-BE49-F238E27FC236}">
                <a16:creationId xmlns:a16="http://schemas.microsoft.com/office/drawing/2014/main" id="{31CA810C-924C-4432-8123-BB105B2647BC}"/>
              </a:ext>
            </a:extLst>
          </p:cNvPr>
          <p:cNvSpPr txBox="1"/>
          <p:nvPr/>
        </p:nvSpPr>
        <p:spPr>
          <a:xfrm>
            <a:off x="4999459" y="4543585"/>
            <a:ext cx="993710" cy="219291"/>
          </a:xfrm>
          <a:prstGeom prst="rect">
            <a:avLst/>
          </a:prstGeom>
          <a:noFill/>
        </p:spPr>
        <p:txBody>
          <a:bodyPr wrap="square" rtlCol="0">
            <a:spAutoFit/>
          </a:bodyPr>
          <a:lstStyle/>
          <a:p>
            <a:pPr algn="ctr"/>
            <a:r>
              <a:rPr lang="en-US" sz="825" dirty="0">
                <a:solidFill>
                  <a:schemeClr val="bg1">
                    <a:lumMod val="95000"/>
                  </a:schemeClr>
                </a:solidFill>
              </a:rPr>
              <a:t>Cosmos DB</a:t>
            </a:r>
          </a:p>
        </p:txBody>
      </p:sp>
      <p:sp>
        <p:nvSpPr>
          <p:cNvPr id="37" name="TextBox 36">
            <a:extLst>
              <a:ext uri="{FF2B5EF4-FFF2-40B4-BE49-F238E27FC236}">
                <a16:creationId xmlns:a16="http://schemas.microsoft.com/office/drawing/2014/main" id="{2243A214-3461-4925-A926-7949BA290B5A}"/>
              </a:ext>
            </a:extLst>
          </p:cNvPr>
          <p:cNvSpPr txBox="1"/>
          <p:nvPr/>
        </p:nvSpPr>
        <p:spPr>
          <a:xfrm>
            <a:off x="5876669" y="4548331"/>
            <a:ext cx="993710" cy="219291"/>
          </a:xfrm>
          <a:prstGeom prst="rect">
            <a:avLst/>
          </a:prstGeom>
          <a:noFill/>
        </p:spPr>
        <p:txBody>
          <a:bodyPr wrap="square" rtlCol="0">
            <a:spAutoFit/>
          </a:bodyPr>
          <a:lstStyle/>
          <a:p>
            <a:pPr algn="ctr"/>
            <a:r>
              <a:rPr lang="en-US" sz="825" dirty="0">
                <a:solidFill>
                  <a:schemeClr val="bg1">
                    <a:lumMod val="95000"/>
                  </a:schemeClr>
                </a:solidFill>
              </a:rPr>
              <a:t>Event Hubs</a:t>
            </a:r>
          </a:p>
        </p:txBody>
      </p:sp>
      <p:sp>
        <p:nvSpPr>
          <p:cNvPr id="38" name="TextBox 37">
            <a:extLst>
              <a:ext uri="{FF2B5EF4-FFF2-40B4-BE49-F238E27FC236}">
                <a16:creationId xmlns:a16="http://schemas.microsoft.com/office/drawing/2014/main" id="{A92FF5D3-2594-4309-A780-46E234956FBF}"/>
              </a:ext>
            </a:extLst>
          </p:cNvPr>
          <p:cNvSpPr txBox="1"/>
          <p:nvPr/>
        </p:nvSpPr>
        <p:spPr>
          <a:xfrm>
            <a:off x="6718041" y="4522227"/>
            <a:ext cx="993710" cy="346249"/>
          </a:xfrm>
          <a:prstGeom prst="rect">
            <a:avLst/>
          </a:prstGeom>
          <a:noFill/>
        </p:spPr>
        <p:txBody>
          <a:bodyPr wrap="square" rtlCol="0">
            <a:spAutoFit/>
          </a:bodyPr>
          <a:lstStyle/>
          <a:p>
            <a:pPr algn="ctr"/>
            <a:r>
              <a:rPr lang="en-US" sz="825" dirty="0">
                <a:solidFill>
                  <a:schemeClr val="bg1">
                    <a:lumMod val="95000"/>
                  </a:schemeClr>
                </a:solidFill>
              </a:rPr>
              <a:t>Kafka</a:t>
            </a:r>
          </a:p>
          <a:p>
            <a:pPr algn="ctr"/>
            <a:r>
              <a:rPr lang="en-US" sz="825" dirty="0">
                <a:solidFill>
                  <a:schemeClr val="bg1">
                    <a:lumMod val="95000"/>
                  </a:schemeClr>
                </a:solidFill>
              </a:rPr>
              <a:t>On HDInsight</a:t>
            </a:r>
          </a:p>
        </p:txBody>
      </p:sp>
      <p:sp>
        <p:nvSpPr>
          <p:cNvPr id="5" name="Rectangle 4">
            <a:extLst>
              <a:ext uri="{FF2B5EF4-FFF2-40B4-BE49-F238E27FC236}">
                <a16:creationId xmlns:a16="http://schemas.microsoft.com/office/drawing/2014/main" id="{5CD386BC-17BE-4B45-ADCC-C267DE9B13EE}"/>
              </a:ext>
            </a:extLst>
          </p:cNvPr>
          <p:cNvSpPr/>
          <p:nvPr/>
        </p:nvSpPr>
        <p:spPr>
          <a:xfrm>
            <a:off x="0" y="0"/>
            <a:ext cx="9144000" cy="5195681"/>
          </a:xfrm>
          <a:prstGeom prst="rect">
            <a:avLst/>
          </a:prstGeom>
          <a:solidFill>
            <a:schemeClr val="tx2">
              <a:alpha val="8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 name="Rectangle 3">
            <a:extLst>
              <a:ext uri="{FF2B5EF4-FFF2-40B4-BE49-F238E27FC236}">
                <a16:creationId xmlns:a16="http://schemas.microsoft.com/office/drawing/2014/main" id="{47EF637B-6315-43EC-B38E-986BC5D300D2}"/>
              </a:ext>
            </a:extLst>
          </p:cNvPr>
          <p:cNvSpPr/>
          <p:nvPr/>
        </p:nvSpPr>
        <p:spPr>
          <a:xfrm>
            <a:off x="2452481" y="1364146"/>
            <a:ext cx="4585899" cy="2847550"/>
          </a:xfrm>
          <a:prstGeom prst="rect">
            <a:avLst/>
          </a:prstGeom>
          <a:solidFill>
            <a:schemeClr val="tx1">
              <a:lumMod val="75000"/>
            </a:schemeClr>
          </a:solid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pic>
        <p:nvPicPr>
          <p:cNvPr id="2060" name="Picture 12" descr="http://spark.apache.org/images/spark-stack.png">
            <a:extLst>
              <a:ext uri="{FF2B5EF4-FFF2-40B4-BE49-F238E27FC236}">
                <a16:creationId xmlns:a16="http://schemas.microsoft.com/office/drawing/2014/main" id="{97855DDE-ADC2-4F82-9979-1FF369B220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62263" y="2494360"/>
            <a:ext cx="2927990" cy="1378421"/>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30">
            <a:extLst>
              <a:ext uri="{FF2B5EF4-FFF2-40B4-BE49-F238E27FC236}">
                <a16:creationId xmlns:a16="http://schemas.microsoft.com/office/drawing/2014/main" id="{4371E631-8798-4182-93D0-E052B4098003}"/>
              </a:ext>
            </a:extLst>
          </p:cNvPr>
          <p:cNvPicPr>
            <a:picLocks noChangeAspect="1"/>
          </p:cNvPicPr>
          <p:nvPr/>
        </p:nvPicPr>
        <p:blipFill>
          <a:blip r:embed="rId5">
            <a:lum bright="70000" contrast="-70000"/>
          </a:blip>
          <a:stretch>
            <a:fillRect/>
          </a:stretch>
        </p:blipFill>
        <p:spPr>
          <a:xfrm>
            <a:off x="4016917" y="1536215"/>
            <a:ext cx="1532725" cy="815279"/>
          </a:xfrm>
          <a:prstGeom prst="rect">
            <a:avLst/>
          </a:prstGeom>
        </p:spPr>
      </p:pic>
    </p:spTree>
    <p:extLst>
      <p:ext uri="{BB962C8B-B14F-4D97-AF65-F5344CB8AC3E}">
        <p14:creationId xmlns:p14="http://schemas.microsoft.com/office/powerpoint/2010/main" val="230497070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cstate="print">
            <a:extLst>
              <a:ext uri="{28A0092B-C50C-407E-A947-70E740481C1C}">
                <a14:useLocalDpi xmlns:a14="http://schemas.microsoft.com/office/drawing/2010/main" val="0"/>
              </a:ext>
            </a:extLst>
          </a:blip>
          <a:srcRect l="6627" r="16667" b="29721"/>
          <a:stretch/>
        </p:blipFill>
        <p:spPr>
          <a:xfrm>
            <a:off x="3293668" y="810790"/>
            <a:ext cx="2564892" cy="1566650"/>
          </a:xfrm>
          <a:prstGeom prst="rect">
            <a:avLst/>
          </a:prstGeom>
        </p:spPr>
      </p:pic>
      <p:pic>
        <p:nvPicPr>
          <p:cNvPr id="3" name="Picture 2"/>
          <p:cNvPicPr>
            <a:picLocks noChangeAspect="1"/>
          </p:cNvPicPr>
          <p:nvPr/>
        </p:nvPicPr>
        <p:blipFill rotWithShape="1">
          <a:blip r:embed="rId4" cstate="print">
            <a:extLst>
              <a:ext uri="{28A0092B-C50C-407E-A947-70E740481C1C}">
                <a14:useLocalDpi xmlns:a14="http://schemas.microsoft.com/office/drawing/2010/main" val="0"/>
              </a:ext>
            </a:extLst>
          </a:blip>
          <a:srcRect l="20576" r="2460" b="29778"/>
          <a:stretch/>
        </p:blipFill>
        <p:spPr>
          <a:xfrm>
            <a:off x="386012" y="810790"/>
            <a:ext cx="2564892" cy="1560119"/>
          </a:xfrm>
          <a:prstGeom prst="rect">
            <a:avLst/>
          </a:prstGeom>
        </p:spPr>
      </p:pic>
      <p:pic>
        <p:nvPicPr>
          <p:cNvPr id="5" name="Picture 4"/>
          <p:cNvPicPr>
            <a:picLocks noChangeAspect="1"/>
          </p:cNvPicPr>
          <p:nvPr/>
        </p:nvPicPr>
        <p:blipFill rotWithShape="1">
          <a:blip r:embed="rId5" cstate="print">
            <a:extLst>
              <a:ext uri="{28A0092B-C50C-407E-A947-70E740481C1C}">
                <a14:useLocalDpi xmlns:a14="http://schemas.microsoft.com/office/drawing/2010/main" val="0"/>
              </a:ext>
            </a:extLst>
          </a:blip>
          <a:srcRect l="26232" t="14392" r="9596" b="26814"/>
          <a:stretch/>
        </p:blipFill>
        <p:spPr>
          <a:xfrm>
            <a:off x="6200234" y="810789"/>
            <a:ext cx="2564892" cy="1566652"/>
          </a:xfrm>
          <a:prstGeom prst="rect">
            <a:avLst/>
          </a:prstGeom>
        </p:spPr>
      </p:pic>
      <p:sp>
        <p:nvSpPr>
          <p:cNvPr id="50" name="Rectangle 49">
            <a:extLst>
              <a:ext uri="{FF2B5EF4-FFF2-40B4-BE49-F238E27FC236}">
                <a16:creationId xmlns:a16="http://schemas.microsoft.com/office/drawing/2014/main" id="{C211FEFF-48D3-4467-8544-C21B18369323}"/>
              </a:ext>
            </a:extLst>
          </p:cNvPr>
          <p:cNvSpPr/>
          <p:nvPr/>
        </p:nvSpPr>
        <p:spPr>
          <a:xfrm>
            <a:off x="289726" y="164216"/>
            <a:ext cx="8446770" cy="600164"/>
          </a:xfrm>
          <a:prstGeom prst="rect">
            <a:avLst/>
          </a:prstGeom>
        </p:spPr>
        <p:txBody>
          <a:bodyPr wrap="square">
            <a:spAutoFit/>
          </a:bodyPr>
          <a:lstStyle/>
          <a:p>
            <a:pPr defTabSz="685800">
              <a:buClrTx/>
              <a:defRPr/>
            </a:pPr>
            <a:r>
              <a:rPr lang="en-US" sz="3300" kern="1200" dirty="0">
                <a:solidFill>
                  <a:schemeClr val="tx1"/>
                </a:solidFill>
                <a:latin typeface="Segoe UI" panose="020B0502040204020203" pitchFamily="34" charset="0"/>
                <a:ea typeface="+mn-ea"/>
                <a:cs typeface="Segoe UI" panose="020B0502040204020203" pitchFamily="34" charset="0"/>
              </a:rPr>
              <a:t>Azure Databricks key audiences &amp; benefits</a:t>
            </a:r>
          </a:p>
        </p:txBody>
      </p:sp>
      <p:cxnSp>
        <p:nvCxnSpPr>
          <p:cNvPr id="54" name="Straight Arrow Connector 53">
            <a:extLst>
              <a:ext uri="{FF2B5EF4-FFF2-40B4-BE49-F238E27FC236}">
                <a16:creationId xmlns:a16="http://schemas.microsoft.com/office/drawing/2014/main" id="{8F9D6C96-9414-417E-B562-D736C1992132}"/>
              </a:ext>
            </a:extLst>
          </p:cNvPr>
          <p:cNvCxnSpPr/>
          <p:nvPr/>
        </p:nvCxnSpPr>
        <p:spPr>
          <a:xfrm>
            <a:off x="395081" y="4816834"/>
            <a:ext cx="8341415" cy="0"/>
          </a:xfrm>
          <a:prstGeom prst="straightConnector1">
            <a:avLst/>
          </a:prstGeom>
          <a:ln w="12700">
            <a:solidFill>
              <a:schemeClr val="accent2"/>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
        <p:nvSpPr>
          <p:cNvPr id="45" name="Rectangle 44">
            <a:extLst>
              <a:ext uri="{FF2B5EF4-FFF2-40B4-BE49-F238E27FC236}">
                <a16:creationId xmlns:a16="http://schemas.microsoft.com/office/drawing/2014/main" id="{61342E0F-5374-4A63-8C42-42008D0F780A}"/>
              </a:ext>
            </a:extLst>
          </p:cNvPr>
          <p:cNvSpPr/>
          <p:nvPr/>
        </p:nvSpPr>
        <p:spPr>
          <a:xfrm>
            <a:off x="3533711" y="4689877"/>
            <a:ext cx="2064155" cy="276999"/>
          </a:xfrm>
          <a:prstGeom prst="rect">
            <a:avLst/>
          </a:prstGeom>
          <a:solidFill>
            <a:schemeClr val="bg1"/>
          </a:solidFill>
        </p:spPr>
        <p:txBody>
          <a:bodyPr wrap="none">
            <a:spAutoFit/>
          </a:bodyPr>
          <a:lstStyle/>
          <a:p>
            <a:pPr algn="ctr" defTabSz="685800">
              <a:buClrTx/>
              <a:defRPr/>
            </a:pPr>
            <a:r>
              <a:rPr lang="en-US" sz="1200" b="1" kern="1200" dirty="0">
                <a:solidFill>
                  <a:schemeClr val="tx1"/>
                </a:solidFill>
                <a:latin typeface="Segoe UI Semibold" charset="0"/>
                <a:ea typeface="Segoe UI Semibold" charset="0"/>
                <a:cs typeface="Segoe UI Semibold" charset="0"/>
              </a:rPr>
              <a:t>Unified analytics platform</a:t>
            </a:r>
          </a:p>
        </p:txBody>
      </p:sp>
      <p:sp>
        <p:nvSpPr>
          <p:cNvPr id="9" name="Rectangle 8">
            <a:extLst>
              <a:ext uri="{FF2B5EF4-FFF2-40B4-BE49-F238E27FC236}">
                <a16:creationId xmlns:a16="http://schemas.microsoft.com/office/drawing/2014/main" id="{E6290500-71AB-415C-BFC9-02F68E07D7CB}"/>
              </a:ext>
            </a:extLst>
          </p:cNvPr>
          <p:cNvSpPr/>
          <p:nvPr/>
        </p:nvSpPr>
        <p:spPr>
          <a:xfrm>
            <a:off x="389441" y="2607582"/>
            <a:ext cx="2558034" cy="2017017"/>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tIns="48006" rtlCol="0" anchor="t"/>
          <a:lstStyle/>
          <a:p>
            <a:pPr defTabSz="685800">
              <a:spcAft>
                <a:spcPts val="750"/>
              </a:spcAft>
              <a:buClrTx/>
              <a:defRPr/>
            </a:pPr>
            <a:r>
              <a:rPr lang="en-US" sz="900" b="1" kern="1200" dirty="0">
                <a:solidFill>
                  <a:srgbClr val="505050"/>
                </a:solidFill>
                <a:latin typeface="Segoe UI Semibold" charset="0"/>
                <a:cs typeface="Segoe UI Semibold" charset="0"/>
              </a:rPr>
              <a:t>Integrated workspace</a:t>
            </a:r>
          </a:p>
          <a:p>
            <a:pPr defTabSz="685800">
              <a:spcAft>
                <a:spcPts val="750"/>
              </a:spcAft>
              <a:buClrTx/>
              <a:defRPr/>
            </a:pPr>
            <a:r>
              <a:rPr lang="en-US" sz="900" b="1" kern="1200" dirty="0">
                <a:solidFill>
                  <a:srgbClr val="505050"/>
                </a:solidFill>
                <a:latin typeface="Segoe UI Semibold" charset="0"/>
                <a:cs typeface="Segoe UI Semibold" charset="0"/>
              </a:rPr>
              <a:t>Easy data exploration</a:t>
            </a:r>
          </a:p>
          <a:p>
            <a:pPr defTabSz="685800">
              <a:spcAft>
                <a:spcPts val="750"/>
              </a:spcAft>
              <a:buClrTx/>
              <a:defRPr/>
            </a:pPr>
            <a:r>
              <a:rPr lang="en-US" sz="900" b="1" kern="1200" dirty="0">
                <a:solidFill>
                  <a:srgbClr val="505050"/>
                </a:solidFill>
                <a:latin typeface="Segoe UI Semibold" charset="0"/>
                <a:cs typeface="Segoe UI Semibold" charset="0"/>
              </a:rPr>
              <a:t>Collaborative experience</a:t>
            </a:r>
          </a:p>
          <a:p>
            <a:pPr defTabSz="685800">
              <a:spcAft>
                <a:spcPts val="750"/>
              </a:spcAft>
              <a:buClrTx/>
              <a:defRPr/>
            </a:pPr>
            <a:r>
              <a:rPr lang="en-US" sz="900" b="1" kern="1200" dirty="0">
                <a:solidFill>
                  <a:srgbClr val="505050"/>
                </a:solidFill>
                <a:latin typeface="Segoe UI Semibold" charset="0"/>
                <a:cs typeface="Segoe UI Semibold" charset="0"/>
              </a:rPr>
              <a:t>Interactive dashboards</a:t>
            </a:r>
          </a:p>
          <a:p>
            <a:pPr defTabSz="685800">
              <a:spcAft>
                <a:spcPts val="750"/>
              </a:spcAft>
              <a:buClrTx/>
              <a:defRPr/>
            </a:pPr>
            <a:r>
              <a:rPr lang="en-US" sz="900" b="1" kern="1200" dirty="0">
                <a:solidFill>
                  <a:srgbClr val="505050"/>
                </a:solidFill>
                <a:latin typeface="Segoe UI Semibold" charset="0"/>
                <a:ea typeface="Segoe UI Semibold" charset="0"/>
                <a:cs typeface="Segoe UI Semibold" charset="0"/>
              </a:rPr>
              <a:t>Faster insights</a:t>
            </a:r>
          </a:p>
          <a:p>
            <a:pPr marL="171450" indent="-171450" defTabSz="685800">
              <a:spcAft>
                <a:spcPts val="750"/>
              </a:spcAft>
              <a:buClrTx/>
              <a:buFont typeface="Arial" panose="020B0604020202020204" pitchFamily="34" charset="0"/>
              <a:buChar char="•"/>
              <a:defRPr/>
            </a:pPr>
            <a:r>
              <a:rPr lang="en-US" sz="900" kern="1200" dirty="0">
                <a:solidFill>
                  <a:srgbClr val="505050"/>
                </a:solidFill>
                <a:latin typeface="Segoe UI Semilight" charset="0"/>
                <a:ea typeface="Segoe UI Semilight" charset="0"/>
                <a:cs typeface="Segoe UI Semilight" charset="0"/>
              </a:rPr>
              <a:t>Best Spark &amp; serverless</a:t>
            </a:r>
          </a:p>
          <a:p>
            <a:pPr marL="171450" indent="-171450" defTabSz="685800">
              <a:spcAft>
                <a:spcPts val="750"/>
              </a:spcAft>
              <a:buClrTx/>
              <a:buFont typeface="Arial" panose="020B0604020202020204" pitchFamily="34" charset="0"/>
              <a:buChar char="•"/>
              <a:defRPr/>
            </a:pPr>
            <a:r>
              <a:rPr lang="en-US" sz="900" kern="1200" dirty="0">
                <a:solidFill>
                  <a:srgbClr val="505050"/>
                </a:solidFill>
                <a:latin typeface="Segoe UI Semilight" charset="0"/>
                <a:ea typeface="Segoe UI Semilight" charset="0"/>
                <a:cs typeface="Segoe UI Semilight" charset="0"/>
              </a:rPr>
              <a:t>Databricks managed Spark</a:t>
            </a:r>
          </a:p>
          <a:p>
            <a:pPr marL="557213" lvl="1" indent="-214313" defTabSz="685800">
              <a:spcAft>
                <a:spcPts val="750"/>
              </a:spcAft>
              <a:buClrTx/>
              <a:buFont typeface="Arial" panose="020B0604020202020204" pitchFamily="34" charset="0"/>
              <a:buChar char="•"/>
              <a:defRPr/>
            </a:pPr>
            <a:endParaRPr lang="en-US" sz="900" b="1" kern="1200" spc="75" dirty="0">
              <a:solidFill>
                <a:srgbClr val="505050"/>
              </a:solidFill>
              <a:latin typeface="Segoe UI" charset="0"/>
              <a:ea typeface="Segoe UI" charset="0"/>
              <a:cs typeface="Segoe UI" charset="0"/>
            </a:endParaRPr>
          </a:p>
          <a:p>
            <a:pPr defTabSz="685800">
              <a:spcAft>
                <a:spcPts val="750"/>
              </a:spcAft>
              <a:buClrTx/>
              <a:defRPr/>
            </a:pPr>
            <a:endParaRPr lang="en-US" sz="900" b="1" kern="1200" spc="75" dirty="0">
              <a:solidFill>
                <a:srgbClr val="505050"/>
              </a:solidFill>
              <a:latin typeface="Segoe UI" charset="0"/>
              <a:ea typeface="Segoe UI" charset="0"/>
              <a:cs typeface="Segoe UI" charset="0"/>
            </a:endParaRPr>
          </a:p>
          <a:p>
            <a:pPr marL="214313" indent="-214313" defTabSz="685800">
              <a:spcAft>
                <a:spcPts val="750"/>
              </a:spcAft>
              <a:buClrTx/>
              <a:buFont typeface="Arial" panose="020B0604020202020204" pitchFamily="34" charset="0"/>
              <a:buChar char="•"/>
              <a:defRPr/>
            </a:pPr>
            <a:endParaRPr lang="en-US" sz="900" b="1" kern="1200" spc="75" dirty="0">
              <a:solidFill>
                <a:srgbClr val="505050"/>
              </a:solidFill>
              <a:latin typeface="Segoe UI" charset="0"/>
              <a:ea typeface="Segoe UI" charset="0"/>
              <a:cs typeface="Segoe UI" charset="0"/>
            </a:endParaRPr>
          </a:p>
        </p:txBody>
      </p:sp>
      <p:sp>
        <p:nvSpPr>
          <p:cNvPr id="42" name="Rectangle 41">
            <a:extLst>
              <a:ext uri="{FF2B5EF4-FFF2-40B4-BE49-F238E27FC236}">
                <a16:creationId xmlns:a16="http://schemas.microsoft.com/office/drawing/2014/main" id="{4732BA7B-7F11-4827-9008-B1B172792573}"/>
              </a:ext>
            </a:extLst>
          </p:cNvPr>
          <p:cNvSpPr/>
          <p:nvPr/>
        </p:nvSpPr>
        <p:spPr>
          <a:xfrm>
            <a:off x="3297097" y="2607583"/>
            <a:ext cx="2558034" cy="2016668"/>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tIns="48006" rtlCol="0" anchor="t"/>
          <a:lstStyle/>
          <a:p>
            <a:pPr defTabSz="685800">
              <a:spcAft>
                <a:spcPts val="750"/>
              </a:spcAft>
              <a:buClrTx/>
              <a:defRPr/>
            </a:pPr>
            <a:r>
              <a:rPr lang="en-US" sz="900" b="1" kern="1200" dirty="0">
                <a:solidFill>
                  <a:srgbClr val="505050"/>
                </a:solidFill>
                <a:latin typeface="Segoe UI Semibold" charset="0"/>
                <a:ea typeface="Segoe UI Semibold" charset="0"/>
                <a:cs typeface="Segoe UI Semibold" charset="0"/>
              </a:rPr>
              <a:t>Improved ETL performance</a:t>
            </a:r>
          </a:p>
          <a:p>
            <a:pPr marL="171450" indent="-171450" defTabSz="685800">
              <a:spcAft>
                <a:spcPts val="750"/>
              </a:spcAft>
              <a:buClrTx/>
              <a:buFont typeface="Arial" panose="020B0604020202020204" pitchFamily="34" charset="0"/>
              <a:buChar char="•"/>
              <a:defRPr/>
            </a:pPr>
            <a:r>
              <a:rPr lang="en-US" sz="900" kern="1200" dirty="0">
                <a:solidFill>
                  <a:srgbClr val="505050"/>
                </a:solidFill>
                <a:latin typeface="Segoe UI Semilight" charset="0"/>
                <a:ea typeface="Segoe UI Semilight" charset="0"/>
                <a:cs typeface="Segoe UI Semilight" charset="0"/>
              </a:rPr>
              <a:t>Zero management clusters, serverless</a:t>
            </a:r>
          </a:p>
          <a:p>
            <a:pPr defTabSz="685800">
              <a:spcAft>
                <a:spcPts val="750"/>
              </a:spcAft>
              <a:buClrTx/>
              <a:defRPr/>
            </a:pPr>
            <a:r>
              <a:rPr lang="en-US" sz="900" b="1" kern="1200" dirty="0">
                <a:solidFill>
                  <a:srgbClr val="505050"/>
                </a:solidFill>
                <a:latin typeface="Segoe UI Semibold" charset="0"/>
                <a:ea typeface="Segoe UI Semibold" charset="0"/>
                <a:cs typeface="Segoe UI Semibold" charset="0"/>
              </a:rPr>
              <a:t>Easy to schedule jobs</a:t>
            </a:r>
          </a:p>
          <a:p>
            <a:pPr defTabSz="685800">
              <a:spcAft>
                <a:spcPts val="750"/>
              </a:spcAft>
              <a:buClrTx/>
              <a:defRPr/>
            </a:pPr>
            <a:r>
              <a:rPr lang="en-US" sz="900" b="1" kern="1200" dirty="0">
                <a:solidFill>
                  <a:srgbClr val="505050"/>
                </a:solidFill>
                <a:latin typeface="Segoe UI Semibold" charset="0"/>
                <a:ea typeface="Segoe UI Semibold" charset="0"/>
                <a:cs typeface="Segoe UI Semibold" charset="0"/>
              </a:rPr>
              <a:t>Automated workflows</a:t>
            </a:r>
          </a:p>
          <a:p>
            <a:pPr defTabSz="685800">
              <a:spcAft>
                <a:spcPts val="750"/>
              </a:spcAft>
              <a:buClrTx/>
              <a:defRPr/>
            </a:pPr>
            <a:r>
              <a:rPr lang="en-US" sz="900" b="1" kern="1200" dirty="0">
                <a:solidFill>
                  <a:srgbClr val="505050"/>
                </a:solidFill>
                <a:latin typeface="Segoe UI Semibold" charset="0"/>
                <a:ea typeface="Segoe UI Semibold" charset="0"/>
                <a:cs typeface="Segoe UI Semibold" charset="0"/>
              </a:rPr>
              <a:t>Enhanced monitoring &amp; troubleshooting</a:t>
            </a:r>
          </a:p>
          <a:p>
            <a:pPr marL="171450" indent="-171450" defTabSz="685800">
              <a:spcAft>
                <a:spcPts val="750"/>
              </a:spcAft>
              <a:buClrTx/>
              <a:buFont typeface="Arial" panose="020B0604020202020204" pitchFamily="34" charset="0"/>
              <a:buChar char="•"/>
              <a:defRPr/>
            </a:pPr>
            <a:r>
              <a:rPr lang="en-US" sz="900" kern="1200" dirty="0">
                <a:solidFill>
                  <a:srgbClr val="505050"/>
                </a:solidFill>
                <a:latin typeface="Segoe UI Semilight" charset="0"/>
                <a:ea typeface="Segoe UI Semilight" charset="0"/>
                <a:cs typeface="Segoe UI Semilight" charset="0"/>
              </a:rPr>
              <a:t>Automated alerts &amp; easy access to logs</a:t>
            </a:r>
          </a:p>
          <a:p>
            <a:pPr defTabSz="685800">
              <a:spcAft>
                <a:spcPts val="750"/>
              </a:spcAft>
              <a:buClrTx/>
              <a:defRPr/>
            </a:pPr>
            <a:r>
              <a:rPr lang="en-US" sz="900" b="1" kern="1200" dirty="0">
                <a:solidFill>
                  <a:srgbClr val="505050"/>
                </a:solidFill>
                <a:latin typeface="Segoe UI Semibold" charset="0"/>
                <a:ea typeface="Segoe UI Semibold" charset="0"/>
                <a:cs typeface="Segoe UI Semibold" charset="0"/>
              </a:rPr>
              <a:t>Zero Management Spark</a:t>
            </a:r>
          </a:p>
          <a:p>
            <a:pPr defTabSz="685800">
              <a:spcAft>
                <a:spcPts val="750"/>
              </a:spcAft>
              <a:buClrTx/>
              <a:defRPr/>
            </a:pPr>
            <a:r>
              <a:rPr lang="en-US" sz="900" b="1" kern="1200" dirty="0">
                <a:solidFill>
                  <a:srgbClr val="505050"/>
                </a:solidFill>
                <a:latin typeface="Segoe UI Semibold" charset="0"/>
                <a:ea typeface="Segoe UI Semibold" charset="0"/>
                <a:cs typeface="Segoe UI Semibold" charset="0"/>
              </a:rPr>
              <a:t>Cluster democratization (High-concurrency)</a:t>
            </a:r>
          </a:p>
        </p:txBody>
      </p:sp>
      <p:sp>
        <p:nvSpPr>
          <p:cNvPr id="43" name="Rectangle 42">
            <a:extLst>
              <a:ext uri="{FF2B5EF4-FFF2-40B4-BE49-F238E27FC236}">
                <a16:creationId xmlns:a16="http://schemas.microsoft.com/office/drawing/2014/main" id="{5DAFEC04-A886-4789-86B3-3377B7595779}"/>
              </a:ext>
            </a:extLst>
          </p:cNvPr>
          <p:cNvSpPr/>
          <p:nvPr/>
        </p:nvSpPr>
        <p:spPr>
          <a:xfrm>
            <a:off x="6203663" y="2607582"/>
            <a:ext cx="2558034" cy="2016669"/>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tIns="48006" rtlCol="0" anchor="t"/>
          <a:lstStyle/>
          <a:p>
            <a:pPr defTabSz="685800">
              <a:spcAft>
                <a:spcPts val="750"/>
              </a:spcAft>
              <a:buClrTx/>
              <a:defRPr/>
            </a:pPr>
            <a:r>
              <a:rPr lang="en-US" sz="900" b="1" kern="1200" dirty="0">
                <a:solidFill>
                  <a:srgbClr val="505050"/>
                </a:solidFill>
                <a:latin typeface="Segoe UI Semibold" charset="0"/>
                <a:ea typeface="Segoe UI Semibold" charset="0"/>
                <a:cs typeface="Segoe UI Semibold" charset="0"/>
              </a:rPr>
              <a:t>Fast, collaborative analytics platform accelerating time to market</a:t>
            </a:r>
          </a:p>
          <a:p>
            <a:pPr defTabSz="685800">
              <a:spcAft>
                <a:spcPts val="750"/>
              </a:spcAft>
              <a:buClrTx/>
              <a:defRPr/>
            </a:pPr>
            <a:r>
              <a:rPr lang="en-US" sz="900" b="1" kern="1200" dirty="0">
                <a:solidFill>
                  <a:srgbClr val="505050"/>
                </a:solidFill>
                <a:latin typeface="Segoe UI Semibold" charset="0"/>
                <a:ea typeface="Segoe UI Semibold" charset="0"/>
                <a:cs typeface="Segoe UI Semibold" charset="0"/>
              </a:rPr>
              <a:t>No dev-ops required</a:t>
            </a:r>
          </a:p>
          <a:p>
            <a:pPr defTabSz="685800">
              <a:spcAft>
                <a:spcPts val="750"/>
              </a:spcAft>
              <a:buClrTx/>
              <a:defRPr/>
            </a:pPr>
            <a:r>
              <a:rPr lang="en-US" sz="900" b="1" kern="1200" dirty="0">
                <a:solidFill>
                  <a:srgbClr val="505050"/>
                </a:solidFill>
                <a:latin typeface="Segoe UI Semibold" charset="0"/>
                <a:ea typeface="Segoe UI Semibold" charset="0"/>
                <a:cs typeface="Segoe UI Semibold" charset="0"/>
              </a:rPr>
              <a:t>Enterprise grade security</a:t>
            </a:r>
          </a:p>
          <a:p>
            <a:pPr marL="171450" indent="-171450" defTabSz="685800">
              <a:spcAft>
                <a:spcPts val="750"/>
              </a:spcAft>
              <a:buClrTx/>
              <a:buFont typeface="Arial" panose="020B0604020202020204" pitchFamily="34" charset="0"/>
              <a:buChar char="•"/>
              <a:tabLst>
                <a:tab pos="171450" algn="l"/>
              </a:tabLst>
              <a:defRPr/>
            </a:pPr>
            <a:r>
              <a:rPr lang="en-US" sz="900" kern="1200" dirty="0">
                <a:solidFill>
                  <a:srgbClr val="505050"/>
                </a:solidFill>
                <a:latin typeface="Segoe UI Semilight" charset="0"/>
                <a:ea typeface="Segoe UI Semilight" charset="0"/>
                <a:cs typeface="Segoe UI Semilight" charset="0"/>
              </a:rPr>
              <a:t>Encryption</a:t>
            </a:r>
          </a:p>
          <a:p>
            <a:pPr marL="171450" indent="-171450" defTabSz="685800">
              <a:spcAft>
                <a:spcPts val="750"/>
              </a:spcAft>
              <a:buClrTx/>
              <a:buFont typeface="Arial" panose="020B0604020202020204" pitchFamily="34" charset="0"/>
              <a:buChar char="•"/>
              <a:tabLst>
                <a:tab pos="171450" algn="l"/>
              </a:tabLst>
              <a:defRPr/>
            </a:pPr>
            <a:r>
              <a:rPr lang="en-US" sz="900" kern="1200" dirty="0">
                <a:solidFill>
                  <a:srgbClr val="505050"/>
                </a:solidFill>
                <a:latin typeface="Segoe UI Semilight" charset="0"/>
                <a:ea typeface="Segoe UI Semilight" charset="0"/>
                <a:cs typeface="Segoe UI Semilight" charset="0"/>
              </a:rPr>
              <a:t>End-to-end auditing</a:t>
            </a:r>
          </a:p>
          <a:p>
            <a:pPr marL="171450" indent="-171450" defTabSz="685800">
              <a:spcAft>
                <a:spcPts val="750"/>
              </a:spcAft>
              <a:buClrTx/>
              <a:buFont typeface="Arial" panose="020B0604020202020204" pitchFamily="34" charset="0"/>
              <a:buChar char="•"/>
              <a:tabLst>
                <a:tab pos="171450" algn="l"/>
              </a:tabLst>
              <a:defRPr/>
            </a:pPr>
            <a:r>
              <a:rPr lang="en-US" sz="900" kern="1200" dirty="0">
                <a:solidFill>
                  <a:srgbClr val="505050"/>
                </a:solidFill>
                <a:latin typeface="Segoe UI Semilight" charset="0"/>
                <a:ea typeface="Segoe UI Semilight" charset="0"/>
                <a:cs typeface="Segoe UI Semilight" charset="0"/>
              </a:rPr>
              <a:t>Role-based control</a:t>
            </a:r>
          </a:p>
          <a:p>
            <a:pPr marL="171450" indent="-171450" defTabSz="685800">
              <a:spcAft>
                <a:spcPts val="750"/>
              </a:spcAft>
              <a:buClrTx/>
              <a:buFont typeface="Arial" panose="020B0604020202020204" pitchFamily="34" charset="0"/>
              <a:buChar char="•"/>
              <a:tabLst>
                <a:tab pos="171450" algn="l"/>
              </a:tabLst>
              <a:defRPr/>
            </a:pPr>
            <a:r>
              <a:rPr lang="en-US" sz="900" kern="1200" dirty="0">
                <a:solidFill>
                  <a:srgbClr val="505050"/>
                </a:solidFill>
                <a:latin typeface="Segoe UI Semilight" charset="0"/>
                <a:ea typeface="Segoe UI Semilight" charset="0"/>
                <a:cs typeface="Segoe UI Semilight" charset="0"/>
              </a:rPr>
              <a:t>Compliance</a:t>
            </a:r>
          </a:p>
          <a:p>
            <a:pPr marL="557213" lvl="1" indent="-214313" defTabSz="685800">
              <a:spcAft>
                <a:spcPts val="750"/>
              </a:spcAft>
              <a:buClrTx/>
              <a:buFont typeface="Arial" panose="020B0604020202020204" pitchFamily="34" charset="0"/>
              <a:buChar char="•"/>
              <a:defRPr/>
            </a:pPr>
            <a:endParaRPr lang="en-US" sz="900" kern="1200" spc="75" dirty="0">
              <a:solidFill>
                <a:srgbClr val="505050"/>
              </a:solidFill>
              <a:latin typeface="Segoe UI Semilight" charset="0"/>
              <a:ea typeface="Segoe UI Semilight" charset="0"/>
              <a:cs typeface="Segoe UI Semilight" charset="0"/>
            </a:endParaRPr>
          </a:p>
          <a:p>
            <a:pPr marL="214313" indent="-214313" defTabSz="685800">
              <a:spcAft>
                <a:spcPts val="750"/>
              </a:spcAft>
              <a:buClrTx/>
              <a:buFont typeface="Arial" panose="020B0604020202020204" pitchFamily="34" charset="0"/>
              <a:buChar char="•"/>
              <a:defRPr/>
            </a:pPr>
            <a:endParaRPr lang="en-US" sz="900" b="1" kern="1200" spc="75" dirty="0">
              <a:solidFill>
                <a:srgbClr val="505050"/>
              </a:solidFill>
              <a:latin typeface="Segoe UI" charset="0"/>
              <a:ea typeface="Segoe UI" charset="0"/>
              <a:cs typeface="Segoe UI" charset="0"/>
            </a:endParaRPr>
          </a:p>
          <a:p>
            <a:pPr marL="214313" indent="-214313" defTabSz="685800">
              <a:spcAft>
                <a:spcPts val="750"/>
              </a:spcAft>
              <a:buClrTx/>
              <a:buFont typeface="Arial" panose="020B0604020202020204" pitchFamily="34" charset="0"/>
              <a:buChar char="•"/>
              <a:defRPr/>
            </a:pPr>
            <a:endParaRPr lang="en-US" sz="900" b="1" kern="1200" spc="75" dirty="0">
              <a:solidFill>
                <a:srgbClr val="505050"/>
              </a:solidFill>
              <a:latin typeface="Segoe UI" charset="0"/>
              <a:ea typeface="Segoe UI" charset="0"/>
              <a:cs typeface="Segoe UI" charset="0"/>
            </a:endParaRPr>
          </a:p>
          <a:p>
            <a:pPr marL="214313" indent="-214313" defTabSz="685800">
              <a:spcAft>
                <a:spcPts val="750"/>
              </a:spcAft>
              <a:buClrTx/>
              <a:buFont typeface="Arial" panose="020B0604020202020204" pitchFamily="34" charset="0"/>
              <a:buChar char="•"/>
              <a:defRPr/>
            </a:pPr>
            <a:endParaRPr lang="en-US" sz="900" b="1" kern="1200" spc="75" dirty="0">
              <a:solidFill>
                <a:srgbClr val="505050"/>
              </a:solidFill>
              <a:latin typeface="Segoe UI" charset="0"/>
              <a:ea typeface="Segoe UI" charset="0"/>
              <a:cs typeface="Segoe UI" charset="0"/>
            </a:endParaRPr>
          </a:p>
        </p:txBody>
      </p:sp>
      <p:sp>
        <p:nvSpPr>
          <p:cNvPr id="7" name="TextBox 6">
            <a:extLst>
              <a:ext uri="{FF2B5EF4-FFF2-40B4-BE49-F238E27FC236}">
                <a16:creationId xmlns:a16="http://schemas.microsoft.com/office/drawing/2014/main" id="{E283C150-1D83-4C51-9B03-8BAD658D964D}"/>
              </a:ext>
            </a:extLst>
          </p:cNvPr>
          <p:cNvSpPr txBox="1"/>
          <p:nvPr/>
        </p:nvSpPr>
        <p:spPr>
          <a:xfrm>
            <a:off x="389441" y="2359919"/>
            <a:ext cx="2558034" cy="276999"/>
          </a:xfrm>
          <a:prstGeom prst="rect">
            <a:avLst/>
          </a:prstGeom>
          <a:solidFill>
            <a:schemeClr val="accent2"/>
          </a:solidFill>
          <a:ln>
            <a:solidFill>
              <a:schemeClr val="accent2"/>
            </a:solidFill>
          </a:ln>
        </p:spPr>
        <p:txBody>
          <a:bodyPr wrap="square" rtlCol="0">
            <a:spAutoFit/>
          </a:bodyPr>
          <a:lstStyle/>
          <a:p>
            <a:pPr algn="ctr" defTabSz="685800">
              <a:buClrTx/>
              <a:defRPr/>
            </a:pPr>
            <a:r>
              <a:rPr lang="en-US" sz="1200" b="1" kern="1200" dirty="0">
                <a:solidFill>
                  <a:srgbClr val="FFFFFF"/>
                </a:solidFill>
                <a:latin typeface="Segoe UI Semibold" charset="0"/>
                <a:ea typeface="Segoe UI Semibold" charset="0"/>
                <a:cs typeface="Segoe UI Semibold" charset="0"/>
              </a:rPr>
              <a:t>Data scientist</a:t>
            </a:r>
          </a:p>
        </p:txBody>
      </p:sp>
      <p:sp>
        <p:nvSpPr>
          <p:cNvPr id="51" name="TextBox 50">
            <a:extLst>
              <a:ext uri="{FF2B5EF4-FFF2-40B4-BE49-F238E27FC236}">
                <a16:creationId xmlns:a16="http://schemas.microsoft.com/office/drawing/2014/main" id="{E283C150-1D83-4C51-9B03-8BAD658D964D}"/>
              </a:ext>
            </a:extLst>
          </p:cNvPr>
          <p:cNvSpPr txBox="1"/>
          <p:nvPr/>
        </p:nvSpPr>
        <p:spPr>
          <a:xfrm>
            <a:off x="3297097" y="2359919"/>
            <a:ext cx="2558034" cy="276999"/>
          </a:xfrm>
          <a:prstGeom prst="rect">
            <a:avLst/>
          </a:prstGeom>
          <a:solidFill>
            <a:schemeClr val="accent2"/>
          </a:solidFill>
          <a:ln>
            <a:solidFill>
              <a:schemeClr val="accent2"/>
            </a:solidFill>
          </a:ln>
        </p:spPr>
        <p:txBody>
          <a:bodyPr wrap="square" rtlCol="0">
            <a:spAutoFit/>
          </a:bodyPr>
          <a:lstStyle/>
          <a:p>
            <a:pPr algn="ctr" defTabSz="685800">
              <a:buClrTx/>
              <a:defRPr/>
            </a:pPr>
            <a:r>
              <a:rPr lang="en-US" sz="1200" b="1" kern="1200" dirty="0">
                <a:solidFill>
                  <a:srgbClr val="FFFFFF"/>
                </a:solidFill>
                <a:latin typeface="Segoe UI Semibold" charset="0"/>
                <a:ea typeface="Segoe UI Semibold" charset="0"/>
                <a:cs typeface="Segoe UI Semibold" charset="0"/>
              </a:rPr>
              <a:t>Data engineer</a:t>
            </a:r>
          </a:p>
        </p:txBody>
      </p:sp>
      <p:sp>
        <p:nvSpPr>
          <p:cNvPr id="53" name="TextBox 52">
            <a:extLst>
              <a:ext uri="{FF2B5EF4-FFF2-40B4-BE49-F238E27FC236}">
                <a16:creationId xmlns:a16="http://schemas.microsoft.com/office/drawing/2014/main" id="{E283C150-1D83-4C51-9B03-8BAD658D964D}"/>
              </a:ext>
            </a:extLst>
          </p:cNvPr>
          <p:cNvSpPr txBox="1"/>
          <p:nvPr/>
        </p:nvSpPr>
        <p:spPr>
          <a:xfrm>
            <a:off x="6203663" y="2359919"/>
            <a:ext cx="2558034" cy="276999"/>
          </a:xfrm>
          <a:prstGeom prst="rect">
            <a:avLst/>
          </a:prstGeom>
          <a:solidFill>
            <a:schemeClr val="accent2"/>
          </a:solidFill>
          <a:ln>
            <a:solidFill>
              <a:schemeClr val="accent2"/>
            </a:solidFill>
          </a:ln>
        </p:spPr>
        <p:txBody>
          <a:bodyPr wrap="square" rtlCol="0">
            <a:spAutoFit/>
          </a:bodyPr>
          <a:lstStyle/>
          <a:p>
            <a:pPr algn="ctr" defTabSz="685800">
              <a:buClrTx/>
              <a:defRPr/>
            </a:pPr>
            <a:r>
              <a:rPr lang="en-US" sz="1200" b="1" kern="1200" dirty="0">
                <a:solidFill>
                  <a:srgbClr val="FFFFFF"/>
                </a:solidFill>
                <a:latin typeface="Segoe UI Semibold" charset="0"/>
                <a:ea typeface="Segoe UI Semibold" charset="0"/>
                <a:cs typeface="Segoe UI Semibold" charset="0"/>
              </a:rPr>
              <a:t>CDO, VP of analytics</a:t>
            </a:r>
          </a:p>
        </p:txBody>
      </p:sp>
      <p:sp>
        <p:nvSpPr>
          <p:cNvPr id="17" name="TextBox 16">
            <a:extLst>
              <a:ext uri="{FF2B5EF4-FFF2-40B4-BE49-F238E27FC236}">
                <a16:creationId xmlns:a16="http://schemas.microsoft.com/office/drawing/2014/main" id="{08554F02-0070-4660-9867-DAF578194290}"/>
              </a:ext>
            </a:extLst>
          </p:cNvPr>
          <p:cNvSpPr txBox="1"/>
          <p:nvPr/>
        </p:nvSpPr>
        <p:spPr>
          <a:xfrm>
            <a:off x="18811" y="4849224"/>
            <a:ext cx="2962275" cy="261180"/>
          </a:xfrm>
          <a:prstGeom prst="rect">
            <a:avLst/>
          </a:prstGeom>
          <a:noFill/>
        </p:spPr>
        <p:txBody>
          <a:bodyPr wrap="square" lIns="137160" tIns="109728" rIns="137160" bIns="109728" rtlCol="0">
            <a:noAutofit/>
          </a:bodyPr>
          <a:lstStyle/>
          <a:p>
            <a:pPr defTabSz="685800">
              <a:lnSpc>
                <a:spcPct val="90000"/>
              </a:lnSpc>
              <a:buClrTx/>
              <a:defRPr/>
            </a:pPr>
            <a:r>
              <a:rPr lang="en-US" sz="750" dirty="0">
                <a:solidFill>
                  <a:srgbClr val="505050"/>
                </a:solidFill>
                <a:latin typeface="Segoe UI"/>
                <a:ea typeface="Segoe UI" charset="0"/>
                <a:cs typeface="Segoe UI" charset="0"/>
              </a:rPr>
              <a:t>Provided by Microsoft and Databricks under NDA</a:t>
            </a:r>
          </a:p>
        </p:txBody>
      </p:sp>
    </p:spTree>
    <p:extLst>
      <p:ext uri="{BB962C8B-B14F-4D97-AF65-F5344CB8AC3E}">
        <p14:creationId xmlns:p14="http://schemas.microsoft.com/office/powerpoint/2010/main" val="26707930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6D66464-7DBF-40CE-8FF4-9AD7B42DDDF8}"/>
              </a:ext>
            </a:extLst>
          </p:cNvPr>
          <p:cNvSpPr>
            <a:spLocks noGrp="1"/>
          </p:cNvSpPr>
          <p:nvPr>
            <p:ph type="title"/>
          </p:nvPr>
        </p:nvSpPr>
        <p:spPr>
          <a:xfrm>
            <a:off x="283102" y="712141"/>
            <a:ext cx="8860897" cy="3835500"/>
          </a:xfrm>
        </p:spPr>
        <p:txBody>
          <a:bodyPr/>
          <a:lstStyle/>
          <a:p>
            <a:r>
              <a:rPr lang="en-US" dirty="0">
                <a:solidFill>
                  <a:schemeClr val="accent4"/>
                </a:solidFill>
              </a:rPr>
              <a:t>eastus2.azuredatabricks.net</a:t>
            </a:r>
          </a:p>
        </p:txBody>
      </p:sp>
    </p:spTree>
    <p:extLst>
      <p:ext uri="{BB962C8B-B14F-4D97-AF65-F5344CB8AC3E}">
        <p14:creationId xmlns:p14="http://schemas.microsoft.com/office/powerpoint/2010/main" val="30713328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2" name="Freeform 4"/>
          <p:cNvSpPr>
            <a:spLocks noChangeArrowheads="1"/>
          </p:cNvSpPr>
          <p:nvPr/>
        </p:nvSpPr>
        <p:spPr bwMode="auto">
          <a:xfrm>
            <a:off x="2055384" y="1016949"/>
            <a:ext cx="4919270" cy="3420481"/>
          </a:xfrm>
          <a:prstGeom prst="rect">
            <a:avLst/>
          </a:prstGeom>
          <a:solidFill>
            <a:schemeClr val="tx2">
              <a:alpha val="5000"/>
            </a:schemeClr>
          </a:solidFill>
          <a:ln w="12700" cap="flat">
            <a:solidFill>
              <a:schemeClr val="tx2"/>
            </a:solidFill>
            <a:prstDash val="solid"/>
            <a:miter lim="800000"/>
            <a:headEnd/>
            <a:tailEnd/>
          </a:ln>
          <a:effectLst/>
        </p:spPr>
        <p:txBody>
          <a:bodyPr wrap="none" anchor="ctr"/>
          <a:lstStyle/>
          <a:p>
            <a:pPr defTabSz="685800">
              <a:buClrTx/>
              <a:defRPr/>
            </a:pPr>
            <a:endParaRPr lang="en-US" sz="1350" kern="1200" dirty="0">
              <a:solidFill>
                <a:prstClr val="black"/>
              </a:solidFill>
              <a:latin typeface="Arial" charset="0"/>
              <a:ea typeface="Arial" charset="0"/>
              <a:cs typeface="Arial" charset="0"/>
            </a:endParaRPr>
          </a:p>
          <a:p>
            <a:pPr defTabSz="685800">
              <a:buClrTx/>
              <a:defRPr/>
            </a:pPr>
            <a:endParaRPr lang="en-US" sz="1050" dirty="0">
              <a:solidFill>
                <a:prstClr val="black"/>
              </a:solidFill>
              <a:latin typeface="Arial" charset="0"/>
              <a:ea typeface="Arial" charset="0"/>
              <a:cs typeface="Arial" charset="0"/>
            </a:endParaRPr>
          </a:p>
          <a:p>
            <a:pPr defTabSz="685800">
              <a:buClrTx/>
              <a:defRPr/>
            </a:pPr>
            <a:endParaRPr lang="en-US" sz="1350" kern="1200" dirty="0">
              <a:solidFill>
                <a:prstClr val="black"/>
              </a:solidFill>
              <a:latin typeface="Arial" charset="0"/>
              <a:ea typeface="Arial" charset="0"/>
              <a:cs typeface="Arial" charset="0"/>
            </a:endParaRPr>
          </a:p>
          <a:p>
            <a:pPr defTabSz="685800">
              <a:buClrTx/>
              <a:defRPr/>
            </a:pPr>
            <a:endParaRPr lang="en-US" sz="1050" dirty="0">
              <a:solidFill>
                <a:prstClr val="black"/>
              </a:solidFill>
              <a:latin typeface="Arial" charset="0"/>
              <a:ea typeface="Arial" charset="0"/>
              <a:cs typeface="Arial" charset="0"/>
            </a:endParaRPr>
          </a:p>
          <a:p>
            <a:pPr defTabSz="685800">
              <a:buClrTx/>
              <a:defRPr/>
            </a:pPr>
            <a:endParaRPr lang="en-US" sz="1350" kern="1200" dirty="0">
              <a:solidFill>
                <a:prstClr val="black"/>
              </a:solidFill>
              <a:latin typeface="Arial" charset="0"/>
              <a:ea typeface="Arial" charset="0"/>
              <a:cs typeface="Arial" charset="0"/>
            </a:endParaRPr>
          </a:p>
        </p:txBody>
      </p:sp>
      <p:sp>
        <p:nvSpPr>
          <p:cNvPr id="578" name="Freeform 4"/>
          <p:cNvSpPr>
            <a:spLocks noChangeArrowheads="1"/>
          </p:cNvSpPr>
          <p:nvPr/>
        </p:nvSpPr>
        <p:spPr bwMode="auto">
          <a:xfrm>
            <a:off x="2128049" y="3437283"/>
            <a:ext cx="4762500" cy="911004"/>
          </a:xfrm>
          <a:prstGeom prst="rect">
            <a:avLst/>
          </a:prstGeom>
          <a:noFill/>
          <a:ln w="12700" cap="flat">
            <a:solidFill>
              <a:schemeClr val="tx1"/>
            </a:solidFill>
            <a:miter lim="800000"/>
            <a:headEnd/>
            <a:tailEnd/>
          </a:ln>
          <a:effectLst/>
        </p:spPr>
        <p:txBody>
          <a:bodyPr wrap="none" anchor="ctr"/>
          <a:lstStyle/>
          <a:p>
            <a:pPr defTabSz="685800">
              <a:buClrTx/>
              <a:defRPr/>
            </a:pPr>
            <a:endParaRPr lang="en-US" sz="1350" kern="1200" dirty="0">
              <a:solidFill>
                <a:prstClr val="black"/>
              </a:solidFill>
              <a:latin typeface="Arial" charset="0"/>
              <a:ea typeface="Arial" charset="0"/>
              <a:cs typeface="Arial" charset="0"/>
            </a:endParaRPr>
          </a:p>
        </p:txBody>
      </p:sp>
      <p:grpSp>
        <p:nvGrpSpPr>
          <p:cNvPr id="640" name="Group 639"/>
          <p:cNvGrpSpPr/>
          <p:nvPr/>
        </p:nvGrpSpPr>
        <p:grpSpPr>
          <a:xfrm>
            <a:off x="2678352" y="3726998"/>
            <a:ext cx="308269" cy="357441"/>
            <a:chOff x="1271588" y="5613400"/>
            <a:chExt cx="517525" cy="600076"/>
          </a:xfrm>
          <a:solidFill>
            <a:schemeClr val="tx2"/>
          </a:solidFill>
        </p:grpSpPr>
        <p:sp>
          <p:nvSpPr>
            <p:cNvPr id="641" name="Freeform 83"/>
            <p:cNvSpPr>
              <a:spLocks noChangeArrowheads="1"/>
            </p:cNvSpPr>
            <p:nvPr/>
          </p:nvSpPr>
          <p:spPr bwMode="auto">
            <a:xfrm>
              <a:off x="1368425" y="5705476"/>
              <a:ext cx="420688" cy="508000"/>
            </a:xfrm>
            <a:custGeom>
              <a:avLst/>
              <a:gdLst>
                <a:gd name="T0" fmla="*/ 934 w 1168"/>
                <a:gd name="T1" fmla="*/ 687 h 1410"/>
                <a:gd name="T2" fmla="*/ 760 w 1168"/>
                <a:gd name="T3" fmla="*/ 687 h 1410"/>
                <a:gd name="T4" fmla="*/ 585 w 1168"/>
                <a:gd name="T5" fmla="*/ 529 h 1410"/>
                <a:gd name="T6" fmla="*/ 416 w 1168"/>
                <a:gd name="T7" fmla="*/ 687 h 1410"/>
                <a:gd name="T8" fmla="*/ 234 w 1168"/>
                <a:gd name="T9" fmla="*/ 687 h 1410"/>
                <a:gd name="T10" fmla="*/ 46 w 1168"/>
                <a:gd name="T11" fmla="*/ 462 h 1410"/>
                <a:gd name="T12" fmla="*/ 234 w 1168"/>
                <a:gd name="T13" fmla="*/ 238 h 1410"/>
                <a:gd name="T14" fmla="*/ 552 w 1168"/>
                <a:gd name="T15" fmla="*/ 238 h 1410"/>
                <a:gd name="T16" fmla="*/ 552 w 1168"/>
                <a:gd name="T17" fmla="*/ 422 h 1410"/>
                <a:gd name="T18" fmla="*/ 1147 w 1168"/>
                <a:gd name="T19" fmla="*/ 422 h 1410"/>
                <a:gd name="T20" fmla="*/ 1147 w 1168"/>
                <a:gd name="T21" fmla="*/ 0 h 1410"/>
                <a:gd name="T22" fmla="*/ 552 w 1168"/>
                <a:gd name="T23" fmla="*/ 0 h 1410"/>
                <a:gd name="T24" fmla="*/ 552 w 1168"/>
                <a:gd name="T25" fmla="*/ 192 h 1410"/>
                <a:gd name="T26" fmla="*/ 234 w 1168"/>
                <a:gd name="T27" fmla="*/ 192 h 1410"/>
                <a:gd name="T28" fmla="*/ 0 w 1168"/>
                <a:gd name="T29" fmla="*/ 459 h 1410"/>
                <a:gd name="T30" fmla="*/ 234 w 1168"/>
                <a:gd name="T31" fmla="*/ 728 h 1410"/>
                <a:gd name="T32" fmla="*/ 420 w 1168"/>
                <a:gd name="T33" fmla="*/ 728 h 1410"/>
                <a:gd name="T34" fmla="*/ 593 w 1168"/>
                <a:gd name="T35" fmla="*/ 873 h 1410"/>
                <a:gd name="T36" fmla="*/ 760 w 1168"/>
                <a:gd name="T37" fmla="*/ 728 h 1410"/>
                <a:gd name="T38" fmla="*/ 934 w 1168"/>
                <a:gd name="T39" fmla="*/ 728 h 1410"/>
                <a:gd name="T40" fmla="*/ 1121 w 1168"/>
                <a:gd name="T41" fmla="*/ 954 h 1410"/>
                <a:gd name="T42" fmla="*/ 1121 w 1168"/>
                <a:gd name="T43" fmla="*/ 962 h 1410"/>
                <a:gd name="T44" fmla="*/ 934 w 1168"/>
                <a:gd name="T45" fmla="*/ 1186 h 1410"/>
                <a:gd name="T46" fmla="*/ 615 w 1168"/>
                <a:gd name="T47" fmla="*/ 1186 h 1410"/>
                <a:gd name="T48" fmla="*/ 615 w 1168"/>
                <a:gd name="T49" fmla="*/ 997 h 1410"/>
                <a:gd name="T50" fmla="*/ 22 w 1168"/>
                <a:gd name="T51" fmla="*/ 997 h 1410"/>
                <a:gd name="T52" fmla="*/ 22 w 1168"/>
                <a:gd name="T53" fmla="*/ 1409 h 1410"/>
                <a:gd name="T54" fmla="*/ 615 w 1168"/>
                <a:gd name="T55" fmla="*/ 1409 h 1410"/>
                <a:gd name="T56" fmla="*/ 615 w 1168"/>
                <a:gd name="T57" fmla="*/ 1236 h 1410"/>
                <a:gd name="T58" fmla="*/ 934 w 1168"/>
                <a:gd name="T59" fmla="*/ 1236 h 1410"/>
                <a:gd name="T60" fmla="*/ 1167 w 1168"/>
                <a:gd name="T61" fmla="*/ 967 h 1410"/>
                <a:gd name="T62" fmla="*/ 1167 w 1168"/>
                <a:gd name="T63" fmla="*/ 960 h 1410"/>
                <a:gd name="T64" fmla="*/ 934 w 1168"/>
                <a:gd name="T65" fmla="*/ 687 h 1410"/>
                <a:gd name="T66" fmla="*/ 1103 w 1168"/>
                <a:gd name="T67" fmla="*/ 376 h 1410"/>
                <a:gd name="T68" fmla="*/ 1026 w 1168"/>
                <a:gd name="T69" fmla="*/ 376 h 1410"/>
                <a:gd name="T70" fmla="*/ 1026 w 1168"/>
                <a:gd name="T71" fmla="*/ 46 h 1410"/>
                <a:gd name="T72" fmla="*/ 1103 w 1168"/>
                <a:gd name="T73" fmla="*/ 46 h 1410"/>
                <a:gd name="T74" fmla="*/ 1103 w 1168"/>
                <a:gd name="T75" fmla="*/ 376 h 1410"/>
                <a:gd name="T76" fmla="*/ 980 w 1168"/>
                <a:gd name="T77" fmla="*/ 44 h 1410"/>
                <a:gd name="T78" fmla="*/ 980 w 1168"/>
                <a:gd name="T79" fmla="*/ 376 h 1410"/>
                <a:gd name="T80" fmla="*/ 596 w 1168"/>
                <a:gd name="T81" fmla="*/ 376 h 1410"/>
                <a:gd name="T82" fmla="*/ 596 w 1168"/>
                <a:gd name="T83" fmla="*/ 44 h 1410"/>
                <a:gd name="T84" fmla="*/ 980 w 1168"/>
                <a:gd name="T85" fmla="*/ 44 h 1410"/>
                <a:gd name="T86" fmla="*/ 574 w 1168"/>
                <a:gd name="T87" fmla="*/ 798 h 1410"/>
                <a:gd name="T88" fmla="*/ 510 w 1168"/>
                <a:gd name="T89" fmla="*/ 746 h 1410"/>
                <a:gd name="T90" fmla="*/ 538 w 1168"/>
                <a:gd name="T91" fmla="*/ 711 h 1410"/>
                <a:gd name="T92" fmla="*/ 569 w 1168"/>
                <a:gd name="T93" fmla="*/ 737 h 1410"/>
                <a:gd name="T94" fmla="*/ 644 w 1168"/>
                <a:gd name="T95" fmla="*/ 643 h 1410"/>
                <a:gd name="T96" fmla="*/ 679 w 1168"/>
                <a:gd name="T97" fmla="*/ 669 h 1410"/>
                <a:gd name="T98" fmla="*/ 574 w 1168"/>
                <a:gd name="T99" fmla="*/ 798 h 1410"/>
                <a:gd name="T100" fmla="*/ 68 w 1168"/>
                <a:gd name="T101" fmla="*/ 1045 h 1410"/>
                <a:gd name="T102" fmla="*/ 145 w 1168"/>
                <a:gd name="T103" fmla="*/ 1045 h 1410"/>
                <a:gd name="T104" fmla="*/ 145 w 1168"/>
                <a:gd name="T105" fmla="*/ 1372 h 1410"/>
                <a:gd name="T106" fmla="*/ 68 w 1168"/>
                <a:gd name="T107" fmla="*/ 1372 h 1410"/>
                <a:gd name="T108" fmla="*/ 68 w 1168"/>
                <a:gd name="T109" fmla="*/ 1045 h 1410"/>
                <a:gd name="T110" fmla="*/ 573 w 1168"/>
                <a:gd name="T111" fmla="*/ 1372 h 1410"/>
                <a:gd name="T112" fmla="*/ 188 w 1168"/>
                <a:gd name="T113" fmla="*/ 1372 h 1410"/>
                <a:gd name="T114" fmla="*/ 188 w 1168"/>
                <a:gd name="T115" fmla="*/ 1045 h 1410"/>
                <a:gd name="T116" fmla="*/ 573 w 1168"/>
                <a:gd name="T117" fmla="*/ 1045 h 1410"/>
                <a:gd name="T118" fmla="*/ 573 w 1168"/>
                <a:gd name="T119" fmla="*/ 1372 h 1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68" h="1410">
                  <a:moveTo>
                    <a:pt x="934" y="687"/>
                  </a:moveTo>
                  <a:lnTo>
                    <a:pt x="760" y="687"/>
                  </a:lnTo>
                  <a:cubicBezTo>
                    <a:pt x="751" y="599"/>
                    <a:pt x="676" y="529"/>
                    <a:pt x="585" y="529"/>
                  </a:cubicBezTo>
                  <a:cubicBezTo>
                    <a:pt x="497" y="532"/>
                    <a:pt x="423" y="599"/>
                    <a:pt x="416" y="687"/>
                  </a:cubicBezTo>
                  <a:lnTo>
                    <a:pt x="234" y="687"/>
                  </a:lnTo>
                  <a:cubicBezTo>
                    <a:pt x="129" y="687"/>
                    <a:pt x="46" y="586"/>
                    <a:pt x="46" y="462"/>
                  </a:cubicBezTo>
                  <a:cubicBezTo>
                    <a:pt x="46" y="339"/>
                    <a:pt x="132" y="238"/>
                    <a:pt x="234" y="238"/>
                  </a:cubicBezTo>
                  <a:lnTo>
                    <a:pt x="552" y="238"/>
                  </a:lnTo>
                  <a:lnTo>
                    <a:pt x="552" y="422"/>
                  </a:lnTo>
                  <a:lnTo>
                    <a:pt x="1147" y="422"/>
                  </a:lnTo>
                  <a:lnTo>
                    <a:pt x="1147" y="0"/>
                  </a:lnTo>
                  <a:lnTo>
                    <a:pt x="552" y="0"/>
                  </a:lnTo>
                  <a:lnTo>
                    <a:pt x="552" y="192"/>
                  </a:lnTo>
                  <a:lnTo>
                    <a:pt x="234" y="192"/>
                  </a:lnTo>
                  <a:cubicBezTo>
                    <a:pt x="105" y="192"/>
                    <a:pt x="0" y="311"/>
                    <a:pt x="0" y="459"/>
                  </a:cubicBezTo>
                  <a:cubicBezTo>
                    <a:pt x="0" y="607"/>
                    <a:pt x="105" y="728"/>
                    <a:pt x="234" y="728"/>
                  </a:cubicBezTo>
                  <a:lnTo>
                    <a:pt x="420" y="728"/>
                  </a:lnTo>
                  <a:cubicBezTo>
                    <a:pt x="433" y="811"/>
                    <a:pt x="504" y="875"/>
                    <a:pt x="593" y="873"/>
                  </a:cubicBezTo>
                  <a:cubicBezTo>
                    <a:pt x="679" y="870"/>
                    <a:pt x="746" y="809"/>
                    <a:pt x="760" y="728"/>
                  </a:cubicBezTo>
                  <a:lnTo>
                    <a:pt x="934" y="728"/>
                  </a:lnTo>
                  <a:cubicBezTo>
                    <a:pt x="1039" y="728"/>
                    <a:pt x="1121" y="831"/>
                    <a:pt x="1121" y="954"/>
                  </a:cubicBezTo>
                  <a:lnTo>
                    <a:pt x="1121" y="962"/>
                  </a:lnTo>
                  <a:cubicBezTo>
                    <a:pt x="1121" y="1085"/>
                    <a:pt x="1037" y="1186"/>
                    <a:pt x="934" y="1186"/>
                  </a:cubicBezTo>
                  <a:lnTo>
                    <a:pt x="615" y="1186"/>
                  </a:lnTo>
                  <a:lnTo>
                    <a:pt x="615" y="997"/>
                  </a:lnTo>
                  <a:lnTo>
                    <a:pt x="22" y="997"/>
                  </a:lnTo>
                  <a:lnTo>
                    <a:pt x="22" y="1409"/>
                  </a:lnTo>
                  <a:lnTo>
                    <a:pt x="615" y="1409"/>
                  </a:lnTo>
                  <a:lnTo>
                    <a:pt x="615" y="1236"/>
                  </a:lnTo>
                  <a:lnTo>
                    <a:pt x="934" y="1236"/>
                  </a:lnTo>
                  <a:cubicBezTo>
                    <a:pt x="1062" y="1236"/>
                    <a:pt x="1167" y="1115"/>
                    <a:pt x="1167" y="967"/>
                  </a:cubicBezTo>
                  <a:lnTo>
                    <a:pt x="1167" y="960"/>
                  </a:lnTo>
                  <a:cubicBezTo>
                    <a:pt x="1167" y="809"/>
                    <a:pt x="1062" y="687"/>
                    <a:pt x="934" y="687"/>
                  </a:cubicBezTo>
                  <a:close/>
                  <a:moveTo>
                    <a:pt x="1103" y="376"/>
                  </a:moveTo>
                  <a:lnTo>
                    <a:pt x="1026" y="376"/>
                  </a:lnTo>
                  <a:lnTo>
                    <a:pt x="1026" y="46"/>
                  </a:lnTo>
                  <a:lnTo>
                    <a:pt x="1103" y="46"/>
                  </a:lnTo>
                  <a:lnTo>
                    <a:pt x="1103" y="376"/>
                  </a:lnTo>
                  <a:close/>
                  <a:moveTo>
                    <a:pt x="980" y="44"/>
                  </a:moveTo>
                  <a:lnTo>
                    <a:pt x="980" y="376"/>
                  </a:lnTo>
                  <a:lnTo>
                    <a:pt x="596" y="376"/>
                  </a:lnTo>
                  <a:lnTo>
                    <a:pt x="596" y="44"/>
                  </a:lnTo>
                  <a:lnTo>
                    <a:pt x="980" y="44"/>
                  </a:lnTo>
                  <a:close/>
                  <a:moveTo>
                    <a:pt x="574" y="798"/>
                  </a:moveTo>
                  <a:lnTo>
                    <a:pt x="510" y="746"/>
                  </a:lnTo>
                  <a:lnTo>
                    <a:pt x="538" y="711"/>
                  </a:lnTo>
                  <a:lnTo>
                    <a:pt x="569" y="737"/>
                  </a:lnTo>
                  <a:lnTo>
                    <a:pt x="644" y="643"/>
                  </a:lnTo>
                  <a:lnTo>
                    <a:pt x="679" y="669"/>
                  </a:lnTo>
                  <a:lnTo>
                    <a:pt x="574" y="798"/>
                  </a:lnTo>
                  <a:close/>
                  <a:moveTo>
                    <a:pt x="68" y="1045"/>
                  </a:moveTo>
                  <a:lnTo>
                    <a:pt x="145" y="1045"/>
                  </a:lnTo>
                  <a:lnTo>
                    <a:pt x="145" y="1372"/>
                  </a:lnTo>
                  <a:lnTo>
                    <a:pt x="68" y="1372"/>
                  </a:lnTo>
                  <a:lnTo>
                    <a:pt x="68" y="1045"/>
                  </a:lnTo>
                  <a:close/>
                  <a:moveTo>
                    <a:pt x="573" y="1372"/>
                  </a:moveTo>
                  <a:lnTo>
                    <a:pt x="188" y="1372"/>
                  </a:lnTo>
                  <a:lnTo>
                    <a:pt x="188" y="1045"/>
                  </a:lnTo>
                  <a:lnTo>
                    <a:pt x="573" y="1045"/>
                  </a:lnTo>
                  <a:lnTo>
                    <a:pt x="573" y="1372"/>
                  </a:lnTo>
                  <a:close/>
                </a:path>
              </a:pathLst>
            </a:custGeom>
            <a:grpFill/>
            <a:ln>
              <a:noFill/>
            </a:ln>
            <a:effectLst/>
            <a:extLst>
              <a:ext uri="{91240B29-F687-4F45-9708-019B960494DF}">
                <a14:hiddenLine xmlns:a14="http://schemas.microsoft.com/office/drawing/2010/main" w="9525" cap="rnd">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1350" kern="1200" dirty="0">
                <a:solidFill>
                  <a:prstClr val="black"/>
                </a:solidFill>
                <a:latin typeface="Arial" charset="0"/>
                <a:ea typeface="Arial" charset="0"/>
                <a:cs typeface="Arial" charset="0"/>
              </a:endParaRPr>
            </a:p>
          </p:txBody>
        </p:sp>
        <p:sp>
          <p:nvSpPr>
            <p:cNvPr id="642" name="Freeform 84"/>
            <p:cNvSpPr>
              <a:spLocks noChangeArrowheads="1"/>
            </p:cNvSpPr>
            <p:nvPr/>
          </p:nvSpPr>
          <p:spPr bwMode="auto">
            <a:xfrm>
              <a:off x="1271588" y="5715000"/>
              <a:ext cx="50800" cy="50800"/>
            </a:xfrm>
            <a:custGeom>
              <a:avLst/>
              <a:gdLst>
                <a:gd name="T0" fmla="*/ 70 w 143"/>
                <a:gd name="T1" fmla="*/ 0 h 143"/>
                <a:gd name="T2" fmla="*/ 0 w 143"/>
                <a:gd name="T3" fmla="*/ 72 h 143"/>
                <a:gd name="T4" fmla="*/ 70 w 143"/>
                <a:gd name="T5" fmla="*/ 142 h 143"/>
                <a:gd name="T6" fmla="*/ 70 w 143"/>
                <a:gd name="T7" fmla="*/ 142 h 143"/>
                <a:gd name="T8" fmla="*/ 70 w 143"/>
                <a:gd name="T9" fmla="*/ 142 h 143"/>
                <a:gd name="T10" fmla="*/ 140 w 143"/>
                <a:gd name="T11" fmla="*/ 70 h 143"/>
                <a:gd name="T12" fmla="*/ 70 w 143"/>
                <a:gd name="T13" fmla="*/ 0 h 143"/>
                <a:gd name="T14" fmla="*/ 72 w 143"/>
                <a:gd name="T15" fmla="*/ 99 h 143"/>
                <a:gd name="T16" fmla="*/ 72 w 143"/>
                <a:gd name="T17" fmla="*/ 99 h 143"/>
                <a:gd name="T18" fmla="*/ 43 w 143"/>
                <a:gd name="T19" fmla="*/ 72 h 143"/>
                <a:gd name="T20" fmla="*/ 70 w 143"/>
                <a:gd name="T21" fmla="*/ 42 h 143"/>
                <a:gd name="T22" fmla="*/ 70 w 143"/>
                <a:gd name="T23" fmla="*/ 42 h 143"/>
                <a:gd name="T24" fmla="*/ 96 w 143"/>
                <a:gd name="T25" fmla="*/ 70 h 143"/>
                <a:gd name="T26" fmla="*/ 72 w 143"/>
                <a:gd name="T27" fmla="*/ 99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3" h="143">
                  <a:moveTo>
                    <a:pt x="70" y="0"/>
                  </a:moveTo>
                  <a:cubicBezTo>
                    <a:pt x="30" y="0"/>
                    <a:pt x="0" y="31"/>
                    <a:pt x="0" y="72"/>
                  </a:cubicBezTo>
                  <a:cubicBezTo>
                    <a:pt x="0" y="110"/>
                    <a:pt x="32" y="142"/>
                    <a:pt x="70" y="142"/>
                  </a:cubicBezTo>
                  <a:lnTo>
                    <a:pt x="70" y="142"/>
                  </a:lnTo>
                  <a:lnTo>
                    <a:pt x="70" y="142"/>
                  </a:lnTo>
                  <a:cubicBezTo>
                    <a:pt x="111" y="142"/>
                    <a:pt x="140" y="110"/>
                    <a:pt x="140" y="70"/>
                  </a:cubicBezTo>
                  <a:cubicBezTo>
                    <a:pt x="142" y="31"/>
                    <a:pt x="111" y="0"/>
                    <a:pt x="70" y="0"/>
                  </a:cubicBezTo>
                  <a:close/>
                  <a:moveTo>
                    <a:pt x="72" y="99"/>
                  </a:moveTo>
                  <a:lnTo>
                    <a:pt x="72" y="99"/>
                  </a:lnTo>
                  <a:cubicBezTo>
                    <a:pt x="56" y="99"/>
                    <a:pt x="47" y="85"/>
                    <a:pt x="43" y="72"/>
                  </a:cubicBezTo>
                  <a:cubicBezTo>
                    <a:pt x="43" y="55"/>
                    <a:pt x="54" y="46"/>
                    <a:pt x="70" y="42"/>
                  </a:cubicBezTo>
                  <a:lnTo>
                    <a:pt x="70" y="42"/>
                  </a:lnTo>
                  <a:cubicBezTo>
                    <a:pt x="87" y="42"/>
                    <a:pt x="96" y="55"/>
                    <a:pt x="96" y="70"/>
                  </a:cubicBezTo>
                  <a:cubicBezTo>
                    <a:pt x="100" y="85"/>
                    <a:pt x="89" y="99"/>
                    <a:pt x="72" y="99"/>
                  </a:cubicBezTo>
                  <a:close/>
                </a:path>
              </a:pathLst>
            </a:custGeom>
            <a:grpFill/>
            <a:ln>
              <a:noFill/>
            </a:ln>
            <a:effectLst/>
            <a:extLst>
              <a:ext uri="{91240B29-F687-4F45-9708-019B960494DF}">
                <a14:hiddenLine xmlns:a14="http://schemas.microsoft.com/office/drawing/2010/main" w="9525" cap="rnd">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1350" kern="1200" dirty="0">
                <a:solidFill>
                  <a:prstClr val="black"/>
                </a:solidFill>
                <a:latin typeface="Arial" charset="0"/>
                <a:ea typeface="Arial" charset="0"/>
                <a:cs typeface="Arial" charset="0"/>
              </a:endParaRPr>
            </a:p>
          </p:txBody>
        </p:sp>
        <p:sp>
          <p:nvSpPr>
            <p:cNvPr id="643" name="Freeform 85"/>
            <p:cNvSpPr>
              <a:spLocks noChangeArrowheads="1"/>
            </p:cNvSpPr>
            <p:nvPr/>
          </p:nvSpPr>
          <p:spPr bwMode="auto">
            <a:xfrm>
              <a:off x="1363663" y="5613400"/>
              <a:ext cx="69850" cy="68263"/>
            </a:xfrm>
            <a:custGeom>
              <a:avLst/>
              <a:gdLst>
                <a:gd name="T0" fmla="*/ 70 w 192"/>
                <a:gd name="T1" fmla="*/ 190 h 191"/>
                <a:gd name="T2" fmla="*/ 79 w 192"/>
                <a:gd name="T3" fmla="*/ 190 h 191"/>
                <a:gd name="T4" fmla="*/ 114 w 192"/>
                <a:gd name="T5" fmla="*/ 190 h 191"/>
                <a:gd name="T6" fmla="*/ 121 w 192"/>
                <a:gd name="T7" fmla="*/ 190 h 191"/>
                <a:gd name="T8" fmla="*/ 191 w 192"/>
                <a:gd name="T9" fmla="*/ 120 h 191"/>
                <a:gd name="T10" fmla="*/ 191 w 192"/>
                <a:gd name="T11" fmla="*/ 112 h 191"/>
                <a:gd name="T12" fmla="*/ 191 w 192"/>
                <a:gd name="T13" fmla="*/ 77 h 191"/>
                <a:gd name="T14" fmla="*/ 191 w 192"/>
                <a:gd name="T15" fmla="*/ 70 h 191"/>
                <a:gd name="T16" fmla="*/ 121 w 192"/>
                <a:gd name="T17" fmla="*/ 0 h 191"/>
                <a:gd name="T18" fmla="*/ 114 w 192"/>
                <a:gd name="T19" fmla="*/ 0 h 191"/>
                <a:gd name="T20" fmla="*/ 79 w 192"/>
                <a:gd name="T21" fmla="*/ 0 h 191"/>
                <a:gd name="T22" fmla="*/ 70 w 192"/>
                <a:gd name="T23" fmla="*/ 0 h 191"/>
                <a:gd name="T24" fmla="*/ 0 w 192"/>
                <a:gd name="T25" fmla="*/ 70 h 191"/>
                <a:gd name="T26" fmla="*/ 0 w 192"/>
                <a:gd name="T27" fmla="*/ 77 h 191"/>
                <a:gd name="T28" fmla="*/ 0 w 192"/>
                <a:gd name="T29" fmla="*/ 112 h 191"/>
                <a:gd name="T30" fmla="*/ 0 w 192"/>
                <a:gd name="T31" fmla="*/ 120 h 191"/>
                <a:gd name="T32" fmla="*/ 70 w 192"/>
                <a:gd name="T33" fmla="*/ 190 h 191"/>
                <a:gd name="T34" fmla="*/ 97 w 192"/>
                <a:gd name="T35" fmla="*/ 59 h 191"/>
                <a:gd name="T36" fmla="*/ 132 w 192"/>
                <a:gd name="T37" fmla="*/ 94 h 191"/>
                <a:gd name="T38" fmla="*/ 97 w 192"/>
                <a:gd name="T39" fmla="*/ 129 h 191"/>
                <a:gd name="T40" fmla="*/ 62 w 192"/>
                <a:gd name="T41" fmla="*/ 94 h 191"/>
                <a:gd name="T42" fmla="*/ 97 w 192"/>
                <a:gd name="T43" fmla="*/ 59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92" h="191">
                  <a:moveTo>
                    <a:pt x="70" y="190"/>
                  </a:moveTo>
                  <a:lnTo>
                    <a:pt x="79" y="190"/>
                  </a:lnTo>
                  <a:lnTo>
                    <a:pt x="114" y="190"/>
                  </a:lnTo>
                  <a:lnTo>
                    <a:pt x="121" y="190"/>
                  </a:lnTo>
                  <a:cubicBezTo>
                    <a:pt x="121" y="153"/>
                    <a:pt x="153" y="120"/>
                    <a:pt x="191" y="120"/>
                  </a:cubicBezTo>
                  <a:lnTo>
                    <a:pt x="191" y="112"/>
                  </a:lnTo>
                  <a:lnTo>
                    <a:pt x="191" y="77"/>
                  </a:lnTo>
                  <a:lnTo>
                    <a:pt x="191" y="70"/>
                  </a:lnTo>
                  <a:cubicBezTo>
                    <a:pt x="153" y="70"/>
                    <a:pt x="121" y="37"/>
                    <a:pt x="121" y="0"/>
                  </a:cubicBezTo>
                  <a:lnTo>
                    <a:pt x="114" y="0"/>
                  </a:lnTo>
                  <a:lnTo>
                    <a:pt x="79" y="0"/>
                  </a:lnTo>
                  <a:lnTo>
                    <a:pt x="70" y="0"/>
                  </a:lnTo>
                  <a:cubicBezTo>
                    <a:pt x="70" y="37"/>
                    <a:pt x="38" y="70"/>
                    <a:pt x="0" y="70"/>
                  </a:cubicBezTo>
                  <a:lnTo>
                    <a:pt x="0" y="77"/>
                  </a:lnTo>
                  <a:lnTo>
                    <a:pt x="0" y="112"/>
                  </a:lnTo>
                  <a:lnTo>
                    <a:pt x="0" y="120"/>
                  </a:lnTo>
                  <a:cubicBezTo>
                    <a:pt x="38" y="120"/>
                    <a:pt x="70" y="153"/>
                    <a:pt x="70" y="190"/>
                  </a:cubicBezTo>
                  <a:close/>
                  <a:moveTo>
                    <a:pt x="97" y="59"/>
                  </a:moveTo>
                  <a:cubicBezTo>
                    <a:pt x="105" y="72"/>
                    <a:pt x="118" y="85"/>
                    <a:pt x="132" y="94"/>
                  </a:cubicBezTo>
                  <a:cubicBezTo>
                    <a:pt x="118" y="101"/>
                    <a:pt x="105" y="114"/>
                    <a:pt x="97" y="129"/>
                  </a:cubicBezTo>
                  <a:cubicBezTo>
                    <a:pt x="88" y="114"/>
                    <a:pt x="75" y="101"/>
                    <a:pt x="62" y="94"/>
                  </a:cubicBezTo>
                  <a:cubicBezTo>
                    <a:pt x="75" y="85"/>
                    <a:pt x="88" y="76"/>
                    <a:pt x="97" y="59"/>
                  </a:cubicBezTo>
                  <a:close/>
                </a:path>
              </a:pathLst>
            </a:custGeom>
            <a:grpFill/>
            <a:ln>
              <a:noFill/>
            </a:ln>
            <a:effectLst/>
            <a:extLst>
              <a:ext uri="{91240B29-F687-4F45-9708-019B960494DF}">
                <a14:hiddenLine xmlns:a14="http://schemas.microsoft.com/office/drawing/2010/main" w="9525" cap="rnd">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1350" kern="1200" dirty="0">
                <a:solidFill>
                  <a:prstClr val="black"/>
                </a:solidFill>
                <a:latin typeface="Arial" charset="0"/>
                <a:ea typeface="Arial" charset="0"/>
                <a:cs typeface="Arial" charset="0"/>
              </a:endParaRPr>
            </a:p>
          </p:txBody>
        </p:sp>
      </p:grpSp>
      <p:sp>
        <p:nvSpPr>
          <p:cNvPr id="645" name="Freeform 86"/>
          <p:cNvSpPr>
            <a:spLocks noChangeArrowheads="1"/>
          </p:cNvSpPr>
          <p:nvPr/>
        </p:nvSpPr>
        <p:spPr bwMode="auto">
          <a:xfrm>
            <a:off x="4988514" y="3733528"/>
            <a:ext cx="457675" cy="295976"/>
          </a:xfrm>
          <a:custGeom>
            <a:avLst/>
            <a:gdLst>
              <a:gd name="T0" fmla="*/ 1728 w 2136"/>
              <a:gd name="T1" fmla="*/ 444 h 1379"/>
              <a:gd name="T2" fmla="*/ 1684 w 2136"/>
              <a:gd name="T3" fmla="*/ 446 h 1379"/>
              <a:gd name="T4" fmla="*/ 1089 w 2136"/>
              <a:gd name="T5" fmla="*/ 0 h 1379"/>
              <a:gd name="T6" fmla="*/ 510 w 2136"/>
              <a:gd name="T7" fmla="*/ 396 h 1379"/>
              <a:gd name="T8" fmla="*/ 462 w 2136"/>
              <a:gd name="T9" fmla="*/ 392 h 1379"/>
              <a:gd name="T10" fmla="*/ 444 w 2136"/>
              <a:gd name="T11" fmla="*/ 392 h 1379"/>
              <a:gd name="T12" fmla="*/ 420 w 2136"/>
              <a:gd name="T13" fmla="*/ 396 h 1379"/>
              <a:gd name="T14" fmla="*/ 416 w 2136"/>
              <a:gd name="T15" fmla="*/ 396 h 1379"/>
              <a:gd name="T16" fmla="*/ 315 w 2136"/>
              <a:gd name="T17" fmla="*/ 416 h 1379"/>
              <a:gd name="T18" fmla="*/ 315 w 2136"/>
              <a:gd name="T19" fmla="*/ 420 h 1379"/>
              <a:gd name="T20" fmla="*/ 0 w 2136"/>
              <a:gd name="T21" fmla="*/ 884 h 1379"/>
              <a:gd name="T22" fmla="*/ 462 w 2136"/>
              <a:gd name="T23" fmla="*/ 1378 h 1379"/>
              <a:gd name="T24" fmla="*/ 1713 w 2136"/>
              <a:gd name="T25" fmla="*/ 1378 h 1379"/>
              <a:gd name="T26" fmla="*/ 2133 w 2136"/>
              <a:gd name="T27" fmla="*/ 882 h 1379"/>
              <a:gd name="T28" fmla="*/ 1728 w 2136"/>
              <a:gd name="T29" fmla="*/ 444 h 1379"/>
              <a:gd name="T30" fmla="*/ 1713 w 2136"/>
              <a:gd name="T31" fmla="*/ 1326 h 1379"/>
              <a:gd name="T32" fmla="*/ 462 w 2136"/>
              <a:gd name="T33" fmla="*/ 1326 h 1379"/>
              <a:gd name="T34" fmla="*/ 55 w 2136"/>
              <a:gd name="T35" fmla="*/ 886 h 1379"/>
              <a:gd name="T36" fmla="*/ 420 w 2136"/>
              <a:gd name="T37" fmla="*/ 450 h 1379"/>
              <a:gd name="T38" fmla="*/ 422 w 2136"/>
              <a:gd name="T39" fmla="*/ 450 h 1379"/>
              <a:gd name="T40" fmla="*/ 444 w 2136"/>
              <a:gd name="T41" fmla="*/ 450 h 1379"/>
              <a:gd name="T42" fmla="*/ 461 w 2136"/>
              <a:gd name="T43" fmla="*/ 450 h 1379"/>
              <a:gd name="T44" fmla="*/ 505 w 2136"/>
              <a:gd name="T45" fmla="*/ 451 h 1379"/>
              <a:gd name="T46" fmla="*/ 505 w 2136"/>
              <a:gd name="T47" fmla="*/ 451 h 1379"/>
              <a:gd name="T48" fmla="*/ 768 w 2136"/>
              <a:gd name="T49" fmla="*/ 602 h 1379"/>
              <a:gd name="T50" fmla="*/ 812 w 2136"/>
              <a:gd name="T51" fmla="*/ 569 h 1379"/>
              <a:gd name="T52" fmla="*/ 562 w 2136"/>
              <a:gd name="T53" fmla="*/ 409 h 1379"/>
              <a:gd name="T54" fmla="*/ 1085 w 2136"/>
              <a:gd name="T55" fmla="*/ 57 h 1379"/>
              <a:gd name="T56" fmla="*/ 1636 w 2136"/>
              <a:gd name="T57" fmla="*/ 485 h 1379"/>
              <a:gd name="T58" fmla="*/ 1641 w 2136"/>
              <a:gd name="T59" fmla="*/ 508 h 1379"/>
              <a:gd name="T60" fmla="*/ 1665 w 2136"/>
              <a:gd name="T61" fmla="*/ 505 h 1379"/>
              <a:gd name="T62" fmla="*/ 1722 w 2136"/>
              <a:gd name="T63" fmla="*/ 501 h 1379"/>
              <a:gd name="T64" fmla="*/ 2076 w 2136"/>
              <a:gd name="T65" fmla="*/ 886 h 1379"/>
              <a:gd name="T66" fmla="*/ 1713 w 2136"/>
              <a:gd name="T67" fmla="*/ 1326 h 1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136" h="1379">
                <a:moveTo>
                  <a:pt x="1728" y="444"/>
                </a:moveTo>
                <a:cubicBezTo>
                  <a:pt x="1713" y="444"/>
                  <a:pt x="1700" y="444"/>
                  <a:pt x="1684" y="446"/>
                </a:cubicBezTo>
                <a:cubicBezTo>
                  <a:pt x="1606" y="184"/>
                  <a:pt x="1365" y="0"/>
                  <a:pt x="1089" y="0"/>
                </a:cubicBezTo>
                <a:cubicBezTo>
                  <a:pt x="833" y="0"/>
                  <a:pt x="602" y="159"/>
                  <a:pt x="510" y="396"/>
                </a:cubicBezTo>
                <a:cubicBezTo>
                  <a:pt x="496" y="392"/>
                  <a:pt x="479" y="392"/>
                  <a:pt x="462" y="392"/>
                </a:cubicBezTo>
                <a:cubicBezTo>
                  <a:pt x="457" y="392"/>
                  <a:pt x="450" y="392"/>
                  <a:pt x="444" y="392"/>
                </a:cubicBezTo>
                <a:cubicBezTo>
                  <a:pt x="437" y="392"/>
                  <a:pt x="427" y="392"/>
                  <a:pt x="420" y="396"/>
                </a:cubicBezTo>
                <a:lnTo>
                  <a:pt x="416" y="396"/>
                </a:lnTo>
                <a:cubicBezTo>
                  <a:pt x="381" y="398"/>
                  <a:pt x="350" y="407"/>
                  <a:pt x="315" y="416"/>
                </a:cubicBezTo>
                <a:lnTo>
                  <a:pt x="315" y="420"/>
                </a:lnTo>
                <a:cubicBezTo>
                  <a:pt x="135" y="490"/>
                  <a:pt x="0" y="678"/>
                  <a:pt x="0" y="884"/>
                </a:cubicBezTo>
                <a:cubicBezTo>
                  <a:pt x="0" y="1148"/>
                  <a:pt x="216" y="1378"/>
                  <a:pt x="462" y="1378"/>
                </a:cubicBezTo>
                <a:lnTo>
                  <a:pt x="1713" y="1378"/>
                </a:lnTo>
                <a:cubicBezTo>
                  <a:pt x="1940" y="1378"/>
                  <a:pt x="2133" y="1103"/>
                  <a:pt x="2133" y="882"/>
                </a:cubicBezTo>
                <a:cubicBezTo>
                  <a:pt x="2135" y="650"/>
                  <a:pt x="1945" y="444"/>
                  <a:pt x="1728" y="444"/>
                </a:cubicBezTo>
                <a:close/>
                <a:moveTo>
                  <a:pt x="1713" y="1326"/>
                </a:moveTo>
                <a:lnTo>
                  <a:pt x="462" y="1326"/>
                </a:lnTo>
                <a:cubicBezTo>
                  <a:pt x="245" y="1326"/>
                  <a:pt x="55" y="1120"/>
                  <a:pt x="55" y="886"/>
                </a:cubicBezTo>
                <a:cubicBezTo>
                  <a:pt x="55" y="667"/>
                  <a:pt x="221" y="474"/>
                  <a:pt x="420" y="450"/>
                </a:cubicBezTo>
                <a:lnTo>
                  <a:pt x="422" y="450"/>
                </a:lnTo>
                <a:cubicBezTo>
                  <a:pt x="427" y="450"/>
                  <a:pt x="437" y="450"/>
                  <a:pt x="444" y="450"/>
                </a:cubicBezTo>
                <a:cubicBezTo>
                  <a:pt x="450" y="450"/>
                  <a:pt x="455" y="450"/>
                  <a:pt x="461" y="450"/>
                </a:cubicBezTo>
                <a:cubicBezTo>
                  <a:pt x="475" y="450"/>
                  <a:pt x="490" y="450"/>
                  <a:pt x="505" y="451"/>
                </a:cubicBezTo>
                <a:lnTo>
                  <a:pt x="505" y="451"/>
                </a:lnTo>
                <a:cubicBezTo>
                  <a:pt x="610" y="466"/>
                  <a:pt x="704" y="516"/>
                  <a:pt x="768" y="602"/>
                </a:cubicBezTo>
                <a:lnTo>
                  <a:pt x="812" y="569"/>
                </a:lnTo>
                <a:cubicBezTo>
                  <a:pt x="748" y="486"/>
                  <a:pt x="661" y="431"/>
                  <a:pt x="562" y="409"/>
                </a:cubicBezTo>
                <a:cubicBezTo>
                  <a:pt x="648" y="197"/>
                  <a:pt x="855" y="57"/>
                  <a:pt x="1085" y="57"/>
                </a:cubicBezTo>
                <a:cubicBezTo>
                  <a:pt x="1347" y="57"/>
                  <a:pt x="1571" y="234"/>
                  <a:pt x="1636" y="485"/>
                </a:cubicBezTo>
                <a:lnTo>
                  <a:pt x="1641" y="508"/>
                </a:lnTo>
                <a:lnTo>
                  <a:pt x="1665" y="505"/>
                </a:lnTo>
                <a:cubicBezTo>
                  <a:pt x="1687" y="503"/>
                  <a:pt x="1706" y="501"/>
                  <a:pt x="1722" y="501"/>
                </a:cubicBezTo>
                <a:cubicBezTo>
                  <a:pt x="1910" y="501"/>
                  <a:pt x="2076" y="680"/>
                  <a:pt x="2076" y="886"/>
                </a:cubicBezTo>
                <a:cubicBezTo>
                  <a:pt x="2081" y="1079"/>
                  <a:pt x="1910" y="1326"/>
                  <a:pt x="1713" y="1326"/>
                </a:cubicBezTo>
                <a:close/>
              </a:path>
            </a:pathLst>
          </a:custGeom>
          <a:solidFill>
            <a:schemeClr val="tx2"/>
          </a:solidFill>
          <a:ln>
            <a:noFill/>
          </a:ln>
          <a:effectLst/>
        </p:spPr>
        <p:txBody>
          <a:bodyPr wrap="none" anchor="ctr"/>
          <a:lstStyle/>
          <a:p>
            <a:pPr defTabSz="685800">
              <a:buClrTx/>
              <a:defRPr/>
            </a:pPr>
            <a:endParaRPr lang="en-US" sz="1350" kern="1200" dirty="0">
              <a:solidFill>
                <a:prstClr val="black"/>
              </a:solidFill>
              <a:latin typeface="Arial" charset="0"/>
              <a:ea typeface="Arial" charset="0"/>
              <a:cs typeface="Arial" charset="0"/>
            </a:endParaRPr>
          </a:p>
        </p:txBody>
      </p:sp>
      <p:sp>
        <p:nvSpPr>
          <p:cNvPr id="660" name="Rectangle 659">
            <a:extLst>
              <a:ext uri="{FF2B5EF4-FFF2-40B4-BE49-F238E27FC236}">
                <a16:creationId xmlns:a16="http://schemas.microsoft.com/office/drawing/2014/main" id="{4106DE2A-0AB7-43B6-A869-E66C5C3CD8C6}"/>
              </a:ext>
            </a:extLst>
          </p:cNvPr>
          <p:cNvSpPr/>
          <p:nvPr/>
        </p:nvSpPr>
        <p:spPr>
          <a:xfrm>
            <a:off x="2159919" y="3443372"/>
            <a:ext cx="4577657" cy="253916"/>
          </a:xfrm>
          <a:prstGeom prst="rect">
            <a:avLst/>
          </a:prstGeom>
        </p:spPr>
        <p:txBody>
          <a:bodyPr wrap="square">
            <a:spAutoFit/>
          </a:bodyPr>
          <a:lstStyle/>
          <a:p>
            <a:pPr defTabSz="685800">
              <a:buClrTx/>
              <a:defRPr/>
            </a:pPr>
            <a:r>
              <a:rPr lang="en-US" sz="1050" b="1" dirty="0">
                <a:solidFill>
                  <a:srgbClr val="0078D6"/>
                </a:solidFill>
                <a:latin typeface="Segoe UI Semibold" panose="020B0702040204020203" pitchFamily="34" charset="0"/>
                <a:ea typeface="Segoe UI" charset="0"/>
                <a:cs typeface="Segoe UI Semibold" panose="020B0702040204020203" pitchFamily="34" charset="0"/>
              </a:rPr>
              <a:t>Optimized </a:t>
            </a:r>
            <a:r>
              <a:rPr lang="en-US" sz="1050" b="1" kern="1200" dirty="0">
                <a:solidFill>
                  <a:srgbClr val="0078D6"/>
                </a:solidFill>
                <a:latin typeface="Segoe UI Semibold" panose="020B0702040204020203" pitchFamily="34" charset="0"/>
                <a:ea typeface="Segoe UI" charset="0"/>
                <a:cs typeface="Segoe UI Semibold" panose="020B0702040204020203" pitchFamily="34" charset="0"/>
              </a:rPr>
              <a:t>Databricks Runtime Engine</a:t>
            </a:r>
          </a:p>
        </p:txBody>
      </p:sp>
      <p:sp>
        <p:nvSpPr>
          <p:cNvPr id="663" name="Rectangle 662">
            <a:extLst>
              <a:ext uri="{FF2B5EF4-FFF2-40B4-BE49-F238E27FC236}">
                <a16:creationId xmlns:a16="http://schemas.microsoft.com/office/drawing/2014/main" id="{4106DE2A-0AB7-43B6-A869-E66C5C3CD8C6}"/>
              </a:ext>
            </a:extLst>
          </p:cNvPr>
          <p:cNvSpPr/>
          <p:nvPr/>
        </p:nvSpPr>
        <p:spPr>
          <a:xfrm>
            <a:off x="2253451" y="4119884"/>
            <a:ext cx="1057405" cy="207749"/>
          </a:xfrm>
          <a:prstGeom prst="rect">
            <a:avLst/>
          </a:prstGeom>
        </p:spPr>
        <p:txBody>
          <a:bodyPr wrap="square">
            <a:spAutoFit/>
          </a:bodyPr>
          <a:lstStyle/>
          <a:p>
            <a:pPr algn="ctr" defTabSz="685800">
              <a:buClrTx/>
              <a:defRPr/>
            </a:pPr>
            <a:r>
              <a:rPr lang="en-US" sz="750" b="1" kern="1200" dirty="0">
                <a:solidFill>
                  <a:srgbClr val="505050"/>
                </a:solidFill>
                <a:latin typeface="Segoe UI Semibold" charset="0"/>
                <a:ea typeface="Segoe UI Semibold" charset="0"/>
                <a:cs typeface="Segoe UI Semibold" charset="0"/>
              </a:rPr>
              <a:t>DATABRICKS I/O</a:t>
            </a:r>
          </a:p>
        </p:txBody>
      </p:sp>
      <p:sp>
        <p:nvSpPr>
          <p:cNvPr id="665" name="Rectangle 664">
            <a:extLst>
              <a:ext uri="{FF2B5EF4-FFF2-40B4-BE49-F238E27FC236}">
                <a16:creationId xmlns:a16="http://schemas.microsoft.com/office/drawing/2014/main" id="{4106DE2A-0AB7-43B6-A869-E66C5C3CD8C6}"/>
              </a:ext>
            </a:extLst>
          </p:cNvPr>
          <p:cNvSpPr/>
          <p:nvPr/>
        </p:nvSpPr>
        <p:spPr>
          <a:xfrm>
            <a:off x="4651096" y="4053091"/>
            <a:ext cx="1139936" cy="323165"/>
          </a:xfrm>
          <a:prstGeom prst="rect">
            <a:avLst/>
          </a:prstGeom>
        </p:spPr>
        <p:txBody>
          <a:bodyPr wrap="square">
            <a:spAutoFit/>
          </a:bodyPr>
          <a:lstStyle/>
          <a:p>
            <a:pPr algn="ctr" defTabSz="685800">
              <a:buClrTx/>
              <a:defRPr/>
            </a:pPr>
            <a:r>
              <a:rPr lang="en-US" sz="750" b="1" kern="1200" dirty="0">
                <a:solidFill>
                  <a:srgbClr val="505050"/>
                </a:solidFill>
                <a:latin typeface="Segoe UI Semibold" charset="0"/>
                <a:ea typeface="Segoe UI Semibold" charset="0"/>
                <a:cs typeface="Segoe UI Semibold" charset="0"/>
              </a:rPr>
              <a:t>HIGH-CONCURRENCY</a:t>
            </a:r>
          </a:p>
        </p:txBody>
      </p:sp>
      <p:sp>
        <p:nvSpPr>
          <p:cNvPr id="576" name="Freeform 2"/>
          <p:cNvSpPr>
            <a:spLocks noChangeArrowheads="1"/>
          </p:cNvSpPr>
          <p:nvPr/>
        </p:nvSpPr>
        <p:spPr bwMode="auto">
          <a:xfrm>
            <a:off x="2128049" y="2326809"/>
            <a:ext cx="4762500" cy="1034132"/>
          </a:xfrm>
          <a:prstGeom prst="rect">
            <a:avLst/>
          </a:prstGeom>
          <a:noFill/>
          <a:ln w="12700" cap="flat">
            <a:solidFill>
              <a:schemeClr val="tx1"/>
            </a:solidFill>
            <a:miter lim="800000"/>
            <a:headEnd/>
            <a:tailEnd/>
          </a:ln>
          <a:effectLst/>
        </p:spPr>
        <p:txBody>
          <a:bodyPr wrap="none" anchor="ctr"/>
          <a:lstStyle/>
          <a:p>
            <a:pPr defTabSz="685800">
              <a:buClrTx/>
              <a:defRPr/>
            </a:pPr>
            <a:endParaRPr lang="en-US" sz="1350" kern="1200" dirty="0">
              <a:solidFill>
                <a:prstClr val="black"/>
              </a:solidFill>
              <a:latin typeface="Arial" charset="0"/>
              <a:ea typeface="Arial" charset="0"/>
              <a:cs typeface="Arial" charset="0"/>
            </a:endParaRPr>
          </a:p>
        </p:txBody>
      </p:sp>
      <p:sp>
        <p:nvSpPr>
          <p:cNvPr id="659" name="Rectangle 658">
            <a:extLst>
              <a:ext uri="{FF2B5EF4-FFF2-40B4-BE49-F238E27FC236}">
                <a16:creationId xmlns:a16="http://schemas.microsoft.com/office/drawing/2014/main" id="{4106DE2A-0AB7-43B6-A869-E66C5C3CD8C6}"/>
              </a:ext>
            </a:extLst>
          </p:cNvPr>
          <p:cNvSpPr/>
          <p:nvPr/>
        </p:nvSpPr>
        <p:spPr>
          <a:xfrm>
            <a:off x="2159919" y="1298515"/>
            <a:ext cx="2733360" cy="253916"/>
          </a:xfrm>
          <a:prstGeom prst="rect">
            <a:avLst/>
          </a:prstGeom>
        </p:spPr>
        <p:txBody>
          <a:bodyPr wrap="square">
            <a:spAutoFit/>
          </a:bodyPr>
          <a:lstStyle/>
          <a:p>
            <a:pPr defTabSz="685800">
              <a:buClrTx/>
              <a:defRPr/>
            </a:pPr>
            <a:r>
              <a:rPr lang="en-US" sz="1050" b="1" kern="1200" dirty="0">
                <a:solidFill>
                  <a:srgbClr val="0078D6"/>
                </a:solidFill>
                <a:latin typeface="Segoe UI Semibold" panose="020B0702040204020203" pitchFamily="34" charset="0"/>
                <a:ea typeface="Segoe UI" charset="0"/>
                <a:cs typeface="Segoe UI Semibold" panose="020B0702040204020203" pitchFamily="34" charset="0"/>
              </a:rPr>
              <a:t>Collaborative Workspace</a:t>
            </a:r>
          </a:p>
        </p:txBody>
      </p:sp>
      <p:sp>
        <p:nvSpPr>
          <p:cNvPr id="649" name="TextBox 648"/>
          <p:cNvSpPr txBox="1"/>
          <p:nvPr/>
        </p:nvSpPr>
        <p:spPr>
          <a:xfrm>
            <a:off x="520178" y="2596517"/>
            <a:ext cx="857182" cy="207749"/>
          </a:xfrm>
          <a:prstGeom prst="rect">
            <a:avLst/>
          </a:prstGeom>
          <a:noFill/>
        </p:spPr>
        <p:txBody>
          <a:bodyPr wrap="square" rtlCol="0">
            <a:spAutoFit/>
          </a:bodyPr>
          <a:lstStyle/>
          <a:p>
            <a:pPr algn="ctr" defTabSz="685800">
              <a:spcAft>
                <a:spcPts val="1200"/>
              </a:spcAft>
              <a:buClrTx/>
              <a:defRPr/>
            </a:pPr>
            <a:r>
              <a:rPr lang="en-US" sz="750" b="1" kern="1200" dirty="0">
                <a:solidFill>
                  <a:srgbClr val="505050"/>
                </a:solidFill>
                <a:latin typeface="Segoe UI Semibold" charset="0"/>
                <a:ea typeface="Segoe UI Semibold" charset="0"/>
                <a:cs typeface="Segoe UI Semibold" charset="0"/>
              </a:rPr>
              <a:t>Cloud storage</a:t>
            </a:r>
          </a:p>
        </p:txBody>
      </p:sp>
      <p:sp>
        <p:nvSpPr>
          <p:cNvPr id="652" name="TextBox 651"/>
          <p:cNvSpPr txBox="1"/>
          <p:nvPr/>
        </p:nvSpPr>
        <p:spPr>
          <a:xfrm>
            <a:off x="397196" y="3307596"/>
            <a:ext cx="1103146" cy="207749"/>
          </a:xfrm>
          <a:prstGeom prst="rect">
            <a:avLst/>
          </a:prstGeom>
          <a:noFill/>
        </p:spPr>
        <p:txBody>
          <a:bodyPr wrap="square" rtlCol="0">
            <a:spAutoFit/>
          </a:bodyPr>
          <a:lstStyle/>
          <a:p>
            <a:pPr algn="ctr" defTabSz="685800">
              <a:spcAft>
                <a:spcPts val="1200"/>
              </a:spcAft>
              <a:buClrTx/>
              <a:defRPr/>
            </a:pPr>
            <a:r>
              <a:rPr lang="en-US" sz="750" b="1" kern="1200" dirty="0">
                <a:solidFill>
                  <a:srgbClr val="505050"/>
                </a:solidFill>
                <a:latin typeface="Segoe UI Semibold" charset="0"/>
                <a:ea typeface="Segoe UI Semibold" charset="0"/>
                <a:cs typeface="Segoe UI Semibold" charset="0"/>
              </a:rPr>
              <a:t>Data warehouses</a:t>
            </a:r>
          </a:p>
        </p:txBody>
      </p:sp>
      <p:sp>
        <p:nvSpPr>
          <p:cNvPr id="655" name="TextBox 654"/>
          <p:cNvSpPr txBox="1"/>
          <p:nvPr/>
        </p:nvSpPr>
        <p:spPr>
          <a:xfrm>
            <a:off x="425171" y="4045785"/>
            <a:ext cx="1047194" cy="207749"/>
          </a:xfrm>
          <a:prstGeom prst="rect">
            <a:avLst/>
          </a:prstGeom>
          <a:noFill/>
        </p:spPr>
        <p:txBody>
          <a:bodyPr wrap="square" rtlCol="0">
            <a:spAutoFit/>
          </a:bodyPr>
          <a:lstStyle/>
          <a:p>
            <a:pPr algn="ctr" defTabSz="685800">
              <a:spcAft>
                <a:spcPts val="1200"/>
              </a:spcAft>
              <a:buClrTx/>
              <a:defRPr/>
            </a:pPr>
            <a:r>
              <a:rPr lang="en-US" sz="750" b="1" kern="1200" dirty="0">
                <a:solidFill>
                  <a:srgbClr val="505050"/>
                </a:solidFill>
                <a:latin typeface="Segoe UI Semibold" charset="0"/>
                <a:ea typeface="Segoe UI Semibold" charset="0"/>
                <a:cs typeface="Segoe UI Semibold" charset="0"/>
              </a:rPr>
              <a:t>Hadoop storage</a:t>
            </a:r>
          </a:p>
        </p:txBody>
      </p:sp>
      <p:sp>
        <p:nvSpPr>
          <p:cNvPr id="657" name="TextBox 656"/>
          <p:cNvSpPr txBox="1"/>
          <p:nvPr/>
        </p:nvSpPr>
        <p:spPr>
          <a:xfrm>
            <a:off x="397196" y="1793307"/>
            <a:ext cx="1103146" cy="207749"/>
          </a:xfrm>
          <a:prstGeom prst="rect">
            <a:avLst/>
          </a:prstGeom>
          <a:noFill/>
        </p:spPr>
        <p:txBody>
          <a:bodyPr wrap="square" rtlCol="0">
            <a:spAutoFit/>
          </a:bodyPr>
          <a:lstStyle/>
          <a:p>
            <a:pPr algn="ctr" defTabSz="685800">
              <a:spcAft>
                <a:spcPts val="1200"/>
              </a:spcAft>
              <a:buClrTx/>
              <a:defRPr/>
            </a:pPr>
            <a:r>
              <a:rPr lang="en-US" sz="750" b="1" kern="1200" dirty="0">
                <a:solidFill>
                  <a:srgbClr val="505050"/>
                </a:solidFill>
                <a:latin typeface="Segoe UI Semibold" charset="0"/>
                <a:ea typeface="Segoe UI Semibold" charset="0"/>
                <a:cs typeface="Segoe UI Semibold" charset="0"/>
              </a:rPr>
              <a:t>IoT / streaming data</a:t>
            </a:r>
          </a:p>
        </p:txBody>
      </p:sp>
      <p:sp>
        <p:nvSpPr>
          <p:cNvPr id="735" name="Rectangle 734">
            <a:extLst>
              <a:ext uri="{FF2B5EF4-FFF2-40B4-BE49-F238E27FC236}">
                <a16:creationId xmlns:a16="http://schemas.microsoft.com/office/drawing/2014/main" id="{4106DE2A-0AB7-43B6-A869-E66C5C3CD8C6}"/>
              </a:ext>
            </a:extLst>
          </p:cNvPr>
          <p:cNvSpPr/>
          <p:nvPr/>
        </p:nvSpPr>
        <p:spPr>
          <a:xfrm>
            <a:off x="5890410" y="4113166"/>
            <a:ext cx="912148" cy="207749"/>
          </a:xfrm>
          <a:prstGeom prst="rect">
            <a:avLst/>
          </a:prstGeom>
        </p:spPr>
        <p:txBody>
          <a:bodyPr wrap="square">
            <a:spAutoFit/>
          </a:bodyPr>
          <a:lstStyle/>
          <a:p>
            <a:pPr algn="ctr" defTabSz="685800">
              <a:buClrTx/>
              <a:defRPr/>
            </a:pPr>
            <a:r>
              <a:rPr lang="en-US" sz="750" b="1" kern="1200" dirty="0">
                <a:solidFill>
                  <a:srgbClr val="505050"/>
                </a:solidFill>
                <a:latin typeface="Segoe UI Semibold" charset="0"/>
                <a:ea typeface="Segoe UI Semibold" charset="0"/>
                <a:cs typeface="Segoe UI Semibold" charset="0"/>
              </a:rPr>
              <a:t>Rest APIs</a:t>
            </a:r>
          </a:p>
        </p:txBody>
      </p:sp>
      <p:sp>
        <p:nvSpPr>
          <p:cNvPr id="701" name="TextBox 700"/>
          <p:cNvSpPr txBox="1"/>
          <p:nvPr/>
        </p:nvSpPr>
        <p:spPr>
          <a:xfrm>
            <a:off x="7491696" y="1770381"/>
            <a:ext cx="1338072" cy="207749"/>
          </a:xfrm>
          <a:prstGeom prst="rect">
            <a:avLst/>
          </a:prstGeom>
          <a:noFill/>
        </p:spPr>
        <p:txBody>
          <a:bodyPr wrap="square" rtlCol="0">
            <a:spAutoFit/>
          </a:bodyPr>
          <a:lstStyle>
            <a:defPPr>
              <a:defRPr lang="en-US"/>
            </a:defPPr>
            <a:lvl1pPr algn="ctr">
              <a:spcAft>
                <a:spcPts val="1600"/>
              </a:spcAft>
              <a:defRPr sz="1200" b="1">
                <a:latin typeface="Source Sans Pro Semibold" charset="0"/>
                <a:ea typeface="Source Sans Pro Semibold" charset="0"/>
                <a:cs typeface="Source Sans Pro Semibold" charset="0"/>
              </a:defRPr>
            </a:lvl1pPr>
          </a:lstStyle>
          <a:p>
            <a:pPr defTabSz="685800">
              <a:spcAft>
                <a:spcPts val="1200"/>
              </a:spcAft>
              <a:buClrTx/>
              <a:defRPr/>
            </a:pPr>
            <a:r>
              <a:rPr lang="en-US" sz="750" kern="1200" dirty="0">
                <a:solidFill>
                  <a:srgbClr val="505050"/>
                </a:solidFill>
                <a:latin typeface="Segoe UI Semibold" charset="0"/>
                <a:ea typeface="Segoe UI Semibold" charset="0"/>
                <a:cs typeface="Segoe UI Semibold" charset="0"/>
              </a:rPr>
              <a:t>Machine learning models</a:t>
            </a:r>
          </a:p>
        </p:txBody>
      </p:sp>
      <p:sp>
        <p:nvSpPr>
          <p:cNvPr id="699" name="TextBox 698"/>
          <p:cNvSpPr txBox="1"/>
          <p:nvPr/>
        </p:nvSpPr>
        <p:spPr>
          <a:xfrm>
            <a:off x="7769975" y="2540975"/>
            <a:ext cx="810413" cy="207749"/>
          </a:xfrm>
          <a:prstGeom prst="rect">
            <a:avLst/>
          </a:prstGeom>
          <a:noFill/>
        </p:spPr>
        <p:txBody>
          <a:bodyPr wrap="square" rtlCol="0">
            <a:spAutoFit/>
          </a:bodyPr>
          <a:lstStyle>
            <a:defPPr>
              <a:defRPr lang="en-US"/>
            </a:defPPr>
            <a:lvl1pPr algn="ctr">
              <a:spcAft>
                <a:spcPts val="1600"/>
              </a:spcAft>
              <a:defRPr sz="1200" b="1">
                <a:latin typeface="Source Sans Pro Semibold" charset="0"/>
                <a:ea typeface="Source Sans Pro Semibold" charset="0"/>
                <a:cs typeface="Source Sans Pro Semibold" charset="0"/>
              </a:defRPr>
            </a:lvl1pPr>
          </a:lstStyle>
          <a:p>
            <a:pPr defTabSz="685800">
              <a:spcAft>
                <a:spcPts val="1200"/>
              </a:spcAft>
              <a:buClrTx/>
              <a:defRPr/>
            </a:pPr>
            <a:r>
              <a:rPr lang="en-US" sz="750" kern="1200" dirty="0">
                <a:solidFill>
                  <a:srgbClr val="505050"/>
                </a:solidFill>
                <a:latin typeface="Segoe UI Semibold" charset="0"/>
                <a:ea typeface="Segoe UI Semibold" charset="0"/>
                <a:cs typeface="Segoe UI Semibold" charset="0"/>
              </a:rPr>
              <a:t>BI tools</a:t>
            </a:r>
          </a:p>
        </p:txBody>
      </p:sp>
      <p:sp>
        <p:nvSpPr>
          <p:cNvPr id="700" name="TextBox 699"/>
          <p:cNvSpPr txBox="1"/>
          <p:nvPr/>
        </p:nvSpPr>
        <p:spPr>
          <a:xfrm>
            <a:off x="7706007" y="3451679"/>
            <a:ext cx="922674" cy="207749"/>
          </a:xfrm>
          <a:prstGeom prst="rect">
            <a:avLst/>
          </a:prstGeom>
          <a:noFill/>
        </p:spPr>
        <p:txBody>
          <a:bodyPr wrap="square" rtlCol="0">
            <a:spAutoFit/>
          </a:bodyPr>
          <a:lstStyle>
            <a:defPPr>
              <a:defRPr lang="en-US"/>
            </a:defPPr>
            <a:lvl1pPr algn="ctr">
              <a:spcAft>
                <a:spcPts val="1600"/>
              </a:spcAft>
              <a:defRPr sz="1200" b="1">
                <a:latin typeface="Source Sans Pro Semibold" charset="0"/>
                <a:ea typeface="Source Sans Pro Semibold" charset="0"/>
                <a:cs typeface="Source Sans Pro Semibold" charset="0"/>
              </a:defRPr>
            </a:lvl1pPr>
          </a:lstStyle>
          <a:p>
            <a:pPr defTabSz="685800">
              <a:spcAft>
                <a:spcPts val="1200"/>
              </a:spcAft>
              <a:buClrTx/>
              <a:defRPr/>
            </a:pPr>
            <a:r>
              <a:rPr lang="en-US" sz="750" kern="1200" dirty="0">
                <a:solidFill>
                  <a:srgbClr val="505050"/>
                </a:solidFill>
                <a:latin typeface="Segoe UI Semibold" charset="0"/>
                <a:ea typeface="Segoe UI Semibold" charset="0"/>
                <a:cs typeface="Segoe UI Semibold" charset="0"/>
              </a:rPr>
              <a:t>Data exports</a:t>
            </a:r>
          </a:p>
        </p:txBody>
      </p:sp>
      <p:grpSp>
        <p:nvGrpSpPr>
          <p:cNvPr id="12" name="Group 11"/>
          <p:cNvGrpSpPr/>
          <p:nvPr/>
        </p:nvGrpSpPr>
        <p:grpSpPr>
          <a:xfrm>
            <a:off x="7944946" y="3043920"/>
            <a:ext cx="444797" cy="387085"/>
            <a:chOff x="8834092" y="4167766"/>
            <a:chExt cx="1712913" cy="1490662"/>
          </a:xfrm>
        </p:grpSpPr>
        <p:sp>
          <p:nvSpPr>
            <p:cNvPr id="722" name="Freeform 18"/>
            <p:cNvSpPr>
              <a:spLocks noChangeArrowheads="1"/>
            </p:cNvSpPr>
            <p:nvPr/>
          </p:nvSpPr>
          <p:spPr bwMode="auto">
            <a:xfrm>
              <a:off x="8834092" y="4167766"/>
              <a:ext cx="1712913" cy="1339850"/>
            </a:xfrm>
            <a:custGeom>
              <a:avLst/>
              <a:gdLst>
                <a:gd name="T0" fmla="*/ 4759 w 4760"/>
                <a:gd name="T1" fmla="*/ 3395 h 3724"/>
                <a:gd name="T2" fmla="*/ 4449 w 4760"/>
                <a:gd name="T3" fmla="*/ 3723 h 3724"/>
                <a:gd name="T4" fmla="*/ 310 w 4760"/>
                <a:gd name="T5" fmla="*/ 3723 h 3724"/>
                <a:gd name="T6" fmla="*/ 0 w 4760"/>
                <a:gd name="T7" fmla="*/ 3395 h 3724"/>
                <a:gd name="T8" fmla="*/ 0 w 4760"/>
                <a:gd name="T9" fmla="*/ 328 h 3724"/>
                <a:gd name="T10" fmla="*/ 310 w 4760"/>
                <a:gd name="T11" fmla="*/ 0 h 3724"/>
                <a:gd name="T12" fmla="*/ 4449 w 4760"/>
                <a:gd name="T13" fmla="*/ 0 h 3724"/>
                <a:gd name="T14" fmla="*/ 4759 w 4760"/>
                <a:gd name="T15" fmla="*/ 328 h 3724"/>
                <a:gd name="T16" fmla="*/ 4759 w 4760"/>
                <a:gd name="T17" fmla="*/ 3395 h 3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60" h="3724">
                  <a:moveTo>
                    <a:pt x="4759" y="3395"/>
                  </a:moveTo>
                  <a:cubicBezTo>
                    <a:pt x="4759" y="3576"/>
                    <a:pt x="4620" y="3723"/>
                    <a:pt x="4449" y="3723"/>
                  </a:cubicBezTo>
                  <a:lnTo>
                    <a:pt x="310" y="3723"/>
                  </a:lnTo>
                  <a:cubicBezTo>
                    <a:pt x="139" y="3723"/>
                    <a:pt x="0" y="3576"/>
                    <a:pt x="0" y="3395"/>
                  </a:cubicBezTo>
                  <a:lnTo>
                    <a:pt x="0" y="328"/>
                  </a:lnTo>
                  <a:cubicBezTo>
                    <a:pt x="0" y="147"/>
                    <a:pt x="139" y="0"/>
                    <a:pt x="310" y="0"/>
                  </a:cubicBezTo>
                  <a:lnTo>
                    <a:pt x="4449" y="0"/>
                  </a:lnTo>
                  <a:cubicBezTo>
                    <a:pt x="4620" y="0"/>
                    <a:pt x="4759" y="147"/>
                    <a:pt x="4759" y="328"/>
                  </a:cubicBezTo>
                  <a:lnTo>
                    <a:pt x="4759" y="3395"/>
                  </a:lnTo>
                </a:path>
              </a:pathLst>
            </a:custGeom>
            <a:noFill/>
            <a:ln w="12700" cap="sq">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1350" kern="1200" dirty="0">
                <a:solidFill>
                  <a:prstClr val="black"/>
                </a:solidFill>
                <a:latin typeface="Arial" charset="0"/>
                <a:ea typeface="Arial" charset="0"/>
                <a:cs typeface="Arial" charset="0"/>
              </a:endParaRPr>
            </a:p>
          </p:txBody>
        </p:sp>
        <p:sp>
          <p:nvSpPr>
            <p:cNvPr id="723" name="Line 19"/>
            <p:cNvSpPr>
              <a:spLocks noChangeShapeType="1"/>
            </p:cNvSpPr>
            <p:nvPr/>
          </p:nvSpPr>
          <p:spPr bwMode="auto">
            <a:xfrm>
              <a:off x="9169055" y="5656841"/>
              <a:ext cx="1042987" cy="1587"/>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685800">
                <a:buClrTx/>
                <a:defRPr/>
              </a:pPr>
              <a:endParaRPr lang="en-US" sz="1350" kern="1200" dirty="0">
                <a:solidFill>
                  <a:prstClr val="black"/>
                </a:solidFill>
                <a:latin typeface="Arial" charset="0"/>
                <a:ea typeface="Arial" charset="0"/>
                <a:cs typeface="Arial" charset="0"/>
              </a:endParaRPr>
            </a:p>
          </p:txBody>
        </p:sp>
        <p:sp>
          <p:nvSpPr>
            <p:cNvPr id="724" name="Line 20"/>
            <p:cNvSpPr>
              <a:spLocks noChangeShapeType="1"/>
            </p:cNvSpPr>
            <p:nvPr/>
          </p:nvSpPr>
          <p:spPr bwMode="auto">
            <a:xfrm>
              <a:off x="9653242" y="5509203"/>
              <a:ext cx="1588" cy="149225"/>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685800">
                <a:buClrTx/>
                <a:defRPr/>
              </a:pPr>
              <a:endParaRPr lang="en-US" sz="1350" kern="1200" dirty="0">
                <a:solidFill>
                  <a:prstClr val="black"/>
                </a:solidFill>
                <a:latin typeface="Arial" charset="0"/>
                <a:ea typeface="Arial" charset="0"/>
                <a:cs typeface="Arial" charset="0"/>
              </a:endParaRPr>
            </a:p>
          </p:txBody>
        </p:sp>
        <p:sp>
          <p:nvSpPr>
            <p:cNvPr id="725" name="Freeform 21"/>
            <p:cNvSpPr>
              <a:spLocks noChangeArrowheads="1"/>
            </p:cNvSpPr>
            <p:nvPr/>
          </p:nvSpPr>
          <p:spPr bwMode="auto">
            <a:xfrm>
              <a:off x="9653242" y="5321878"/>
              <a:ext cx="74613" cy="74613"/>
            </a:xfrm>
            <a:custGeom>
              <a:avLst/>
              <a:gdLst>
                <a:gd name="T0" fmla="*/ 205 w 206"/>
                <a:gd name="T1" fmla="*/ 103 h 207"/>
                <a:gd name="T2" fmla="*/ 192 w 206"/>
                <a:gd name="T3" fmla="*/ 155 h 207"/>
                <a:gd name="T4" fmla="*/ 154 w 206"/>
                <a:gd name="T5" fmla="*/ 192 h 207"/>
                <a:gd name="T6" fmla="*/ 103 w 206"/>
                <a:gd name="T7" fmla="*/ 206 h 207"/>
                <a:gd name="T8" fmla="*/ 51 w 206"/>
                <a:gd name="T9" fmla="*/ 192 h 207"/>
                <a:gd name="T10" fmla="*/ 13 w 206"/>
                <a:gd name="T11" fmla="*/ 155 h 207"/>
                <a:gd name="T12" fmla="*/ 0 w 206"/>
                <a:gd name="T13" fmla="*/ 103 h 207"/>
                <a:gd name="T14" fmla="*/ 13 w 206"/>
                <a:gd name="T15" fmla="*/ 52 h 207"/>
                <a:gd name="T16" fmla="*/ 51 w 206"/>
                <a:gd name="T17" fmla="*/ 14 h 207"/>
                <a:gd name="T18" fmla="*/ 103 w 206"/>
                <a:gd name="T19" fmla="*/ 0 h 207"/>
                <a:gd name="T20" fmla="*/ 154 w 206"/>
                <a:gd name="T21" fmla="*/ 14 h 207"/>
                <a:gd name="T22" fmla="*/ 192 w 206"/>
                <a:gd name="T23" fmla="*/ 52 h 207"/>
                <a:gd name="T24" fmla="*/ 205 w 206"/>
                <a:gd name="T25" fmla="*/ 103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6" h="207">
                  <a:moveTo>
                    <a:pt x="205" y="103"/>
                  </a:moveTo>
                  <a:cubicBezTo>
                    <a:pt x="205" y="122"/>
                    <a:pt x="201" y="139"/>
                    <a:pt x="192" y="155"/>
                  </a:cubicBezTo>
                  <a:cubicBezTo>
                    <a:pt x="182" y="172"/>
                    <a:pt x="170" y="183"/>
                    <a:pt x="154" y="192"/>
                  </a:cubicBezTo>
                  <a:cubicBezTo>
                    <a:pt x="138" y="202"/>
                    <a:pt x="121" y="206"/>
                    <a:pt x="103" y="206"/>
                  </a:cubicBezTo>
                  <a:cubicBezTo>
                    <a:pt x="84" y="206"/>
                    <a:pt x="67" y="202"/>
                    <a:pt x="51" y="192"/>
                  </a:cubicBezTo>
                  <a:cubicBezTo>
                    <a:pt x="35" y="183"/>
                    <a:pt x="22" y="172"/>
                    <a:pt x="13" y="155"/>
                  </a:cubicBezTo>
                  <a:cubicBezTo>
                    <a:pt x="3" y="139"/>
                    <a:pt x="0" y="122"/>
                    <a:pt x="0" y="103"/>
                  </a:cubicBezTo>
                  <a:cubicBezTo>
                    <a:pt x="0" y="84"/>
                    <a:pt x="3" y="69"/>
                    <a:pt x="13" y="52"/>
                  </a:cubicBezTo>
                  <a:cubicBezTo>
                    <a:pt x="22" y="36"/>
                    <a:pt x="35" y="24"/>
                    <a:pt x="51" y="14"/>
                  </a:cubicBezTo>
                  <a:cubicBezTo>
                    <a:pt x="67" y="5"/>
                    <a:pt x="84" y="0"/>
                    <a:pt x="103" y="0"/>
                  </a:cubicBezTo>
                  <a:cubicBezTo>
                    <a:pt x="121" y="0"/>
                    <a:pt x="138" y="5"/>
                    <a:pt x="154" y="14"/>
                  </a:cubicBezTo>
                  <a:cubicBezTo>
                    <a:pt x="170" y="24"/>
                    <a:pt x="182" y="36"/>
                    <a:pt x="192" y="52"/>
                  </a:cubicBezTo>
                  <a:cubicBezTo>
                    <a:pt x="201" y="69"/>
                    <a:pt x="205" y="84"/>
                    <a:pt x="205" y="103"/>
                  </a:cubicBezTo>
                </a:path>
              </a:pathLst>
            </a:custGeom>
            <a:noFill/>
            <a:ln w="12700" cap="sq">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1350" kern="1200" dirty="0">
                <a:solidFill>
                  <a:prstClr val="black"/>
                </a:solidFill>
                <a:latin typeface="Arial" charset="0"/>
                <a:ea typeface="Arial" charset="0"/>
                <a:cs typeface="Arial" charset="0"/>
              </a:endParaRPr>
            </a:p>
          </p:txBody>
        </p:sp>
        <p:sp>
          <p:nvSpPr>
            <p:cNvPr id="726" name="Line 22"/>
            <p:cNvSpPr>
              <a:spLocks noChangeShapeType="1"/>
            </p:cNvSpPr>
            <p:nvPr/>
          </p:nvSpPr>
          <p:spPr bwMode="auto">
            <a:xfrm>
              <a:off x="8834092" y="5210753"/>
              <a:ext cx="1712913" cy="1588"/>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685800">
                <a:buClrTx/>
                <a:defRPr/>
              </a:pPr>
              <a:endParaRPr lang="en-US" sz="1350" kern="1200" dirty="0">
                <a:solidFill>
                  <a:prstClr val="black"/>
                </a:solidFill>
                <a:latin typeface="Arial" charset="0"/>
                <a:ea typeface="Arial" charset="0"/>
                <a:cs typeface="Arial" charset="0"/>
              </a:endParaRPr>
            </a:p>
          </p:txBody>
        </p:sp>
        <p:sp>
          <p:nvSpPr>
            <p:cNvPr id="727" name="Freeform 23"/>
            <p:cNvSpPr>
              <a:spLocks noChangeArrowheads="1"/>
            </p:cNvSpPr>
            <p:nvPr/>
          </p:nvSpPr>
          <p:spPr bwMode="auto">
            <a:xfrm>
              <a:off x="9019830" y="4316991"/>
              <a:ext cx="746125" cy="746125"/>
            </a:xfrm>
            <a:custGeom>
              <a:avLst/>
              <a:gdLst>
                <a:gd name="T0" fmla="*/ 2071 w 2072"/>
                <a:gd name="T1" fmla="*/ 1036 h 2072"/>
                <a:gd name="T2" fmla="*/ 1932 w 2072"/>
                <a:gd name="T3" fmla="*/ 1553 h 2072"/>
                <a:gd name="T4" fmla="*/ 1553 w 2072"/>
                <a:gd name="T5" fmla="*/ 1932 h 2072"/>
                <a:gd name="T6" fmla="*/ 1036 w 2072"/>
                <a:gd name="T7" fmla="*/ 2071 h 2072"/>
                <a:gd name="T8" fmla="*/ 518 w 2072"/>
                <a:gd name="T9" fmla="*/ 1932 h 2072"/>
                <a:gd name="T10" fmla="*/ 139 w 2072"/>
                <a:gd name="T11" fmla="*/ 1553 h 2072"/>
                <a:gd name="T12" fmla="*/ 0 w 2072"/>
                <a:gd name="T13" fmla="*/ 1036 h 2072"/>
                <a:gd name="T14" fmla="*/ 139 w 2072"/>
                <a:gd name="T15" fmla="*/ 518 h 2072"/>
                <a:gd name="T16" fmla="*/ 518 w 2072"/>
                <a:gd name="T17" fmla="*/ 139 h 2072"/>
                <a:gd name="T18" fmla="*/ 1036 w 2072"/>
                <a:gd name="T19" fmla="*/ 0 h 2072"/>
                <a:gd name="T20" fmla="*/ 1553 w 2072"/>
                <a:gd name="T21" fmla="*/ 139 h 2072"/>
                <a:gd name="T22" fmla="*/ 1932 w 2072"/>
                <a:gd name="T23" fmla="*/ 518 h 2072"/>
                <a:gd name="T24" fmla="*/ 2071 w 2072"/>
                <a:gd name="T25" fmla="*/ 1036 h 2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72" h="2072">
                  <a:moveTo>
                    <a:pt x="2071" y="1036"/>
                  </a:moveTo>
                  <a:cubicBezTo>
                    <a:pt x="2071" y="1226"/>
                    <a:pt x="2027" y="1388"/>
                    <a:pt x="1932" y="1553"/>
                  </a:cubicBezTo>
                  <a:cubicBezTo>
                    <a:pt x="1837" y="1718"/>
                    <a:pt x="1718" y="1837"/>
                    <a:pt x="1553" y="1932"/>
                  </a:cubicBezTo>
                  <a:cubicBezTo>
                    <a:pt x="1388" y="2028"/>
                    <a:pt x="1226" y="2071"/>
                    <a:pt x="1036" y="2071"/>
                  </a:cubicBezTo>
                  <a:cubicBezTo>
                    <a:pt x="845" y="2071"/>
                    <a:pt x="683" y="2028"/>
                    <a:pt x="518" y="1932"/>
                  </a:cubicBezTo>
                  <a:cubicBezTo>
                    <a:pt x="353" y="1837"/>
                    <a:pt x="234" y="1718"/>
                    <a:pt x="139" y="1553"/>
                  </a:cubicBezTo>
                  <a:cubicBezTo>
                    <a:pt x="44" y="1388"/>
                    <a:pt x="0" y="1227"/>
                    <a:pt x="0" y="1036"/>
                  </a:cubicBezTo>
                  <a:cubicBezTo>
                    <a:pt x="0" y="846"/>
                    <a:pt x="44" y="683"/>
                    <a:pt x="139" y="518"/>
                  </a:cubicBezTo>
                  <a:cubicBezTo>
                    <a:pt x="234" y="353"/>
                    <a:pt x="353" y="234"/>
                    <a:pt x="518" y="139"/>
                  </a:cubicBezTo>
                  <a:cubicBezTo>
                    <a:pt x="683" y="44"/>
                    <a:pt x="845" y="0"/>
                    <a:pt x="1036" y="0"/>
                  </a:cubicBezTo>
                  <a:cubicBezTo>
                    <a:pt x="1226" y="0"/>
                    <a:pt x="1388" y="44"/>
                    <a:pt x="1553" y="139"/>
                  </a:cubicBezTo>
                  <a:cubicBezTo>
                    <a:pt x="1718" y="234"/>
                    <a:pt x="1837" y="353"/>
                    <a:pt x="1932" y="518"/>
                  </a:cubicBezTo>
                  <a:cubicBezTo>
                    <a:pt x="2027" y="683"/>
                    <a:pt x="2071" y="845"/>
                    <a:pt x="2071" y="1036"/>
                  </a:cubicBezTo>
                </a:path>
              </a:pathLst>
            </a:custGeom>
            <a:noFill/>
            <a:ln w="12700" cap="sq">
              <a:solidFill>
                <a:schemeClr val="tx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1350" kern="1200" dirty="0">
                <a:solidFill>
                  <a:prstClr val="black"/>
                </a:solidFill>
                <a:latin typeface="Arial" charset="0"/>
                <a:ea typeface="Arial" charset="0"/>
                <a:cs typeface="Arial" charset="0"/>
              </a:endParaRPr>
            </a:p>
          </p:txBody>
        </p:sp>
        <p:sp>
          <p:nvSpPr>
            <p:cNvPr id="728" name="Freeform 24"/>
            <p:cNvSpPr>
              <a:spLocks noChangeArrowheads="1"/>
            </p:cNvSpPr>
            <p:nvPr/>
          </p:nvSpPr>
          <p:spPr bwMode="auto">
            <a:xfrm>
              <a:off x="9392892" y="4382078"/>
              <a:ext cx="239713" cy="593725"/>
            </a:xfrm>
            <a:custGeom>
              <a:avLst/>
              <a:gdLst>
                <a:gd name="T0" fmla="*/ 584 w 664"/>
                <a:gd name="T1" fmla="*/ 0 h 1648"/>
                <a:gd name="T2" fmla="*/ 0 w 664"/>
                <a:gd name="T3" fmla="*/ 854 h 1648"/>
                <a:gd name="T4" fmla="*/ 663 w 664"/>
                <a:gd name="T5" fmla="*/ 1647 h 1648"/>
              </a:gdLst>
              <a:ahLst/>
              <a:cxnLst>
                <a:cxn ang="0">
                  <a:pos x="T0" y="T1"/>
                </a:cxn>
                <a:cxn ang="0">
                  <a:pos x="T2" y="T3"/>
                </a:cxn>
                <a:cxn ang="0">
                  <a:pos x="T4" y="T5"/>
                </a:cxn>
              </a:cxnLst>
              <a:rect l="0" t="0" r="r" b="b"/>
              <a:pathLst>
                <a:path w="664" h="1648">
                  <a:moveTo>
                    <a:pt x="584" y="0"/>
                  </a:moveTo>
                  <a:lnTo>
                    <a:pt x="0" y="854"/>
                  </a:lnTo>
                  <a:lnTo>
                    <a:pt x="663" y="1647"/>
                  </a:lnTo>
                </a:path>
              </a:pathLst>
            </a:custGeom>
            <a:noFill/>
            <a:ln w="12700" cap="sq">
              <a:solidFill>
                <a:schemeClr val="tx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685800">
                <a:buClrTx/>
                <a:defRPr/>
              </a:pPr>
              <a:endParaRPr lang="en-US" sz="1350" kern="1200" dirty="0">
                <a:solidFill>
                  <a:prstClr val="black"/>
                </a:solidFill>
                <a:latin typeface="Arial" charset="0"/>
                <a:ea typeface="Arial" charset="0"/>
                <a:cs typeface="Arial" charset="0"/>
              </a:endParaRPr>
            </a:p>
          </p:txBody>
        </p:sp>
        <p:sp>
          <p:nvSpPr>
            <p:cNvPr id="729" name="Line 25"/>
            <p:cNvSpPr>
              <a:spLocks noChangeShapeType="1"/>
            </p:cNvSpPr>
            <p:nvPr/>
          </p:nvSpPr>
          <p:spPr bwMode="auto">
            <a:xfrm flipH="1">
              <a:off x="9018242" y="4690053"/>
              <a:ext cx="376238" cy="1588"/>
            </a:xfrm>
            <a:prstGeom prst="line">
              <a:avLst/>
            </a:prstGeom>
            <a:noFill/>
            <a:ln w="12700" cap="sq">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685800">
                <a:buClrTx/>
                <a:defRPr/>
              </a:pPr>
              <a:endParaRPr lang="en-US" sz="1350" kern="1200" dirty="0">
                <a:solidFill>
                  <a:prstClr val="black"/>
                </a:solidFill>
                <a:latin typeface="Arial" charset="0"/>
                <a:ea typeface="Arial" charset="0"/>
                <a:cs typeface="Arial" charset="0"/>
              </a:endParaRPr>
            </a:p>
          </p:txBody>
        </p:sp>
        <p:sp>
          <p:nvSpPr>
            <p:cNvPr id="730" name="Line 26"/>
            <p:cNvSpPr>
              <a:spLocks noChangeShapeType="1"/>
            </p:cNvSpPr>
            <p:nvPr/>
          </p:nvSpPr>
          <p:spPr bwMode="auto">
            <a:xfrm>
              <a:off x="9913592" y="4391603"/>
              <a:ext cx="446088" cy="1588"/>
            </a:xfrm>
            <a:prstGeom prst="line">
              <a:avLst/>
            </a:prstGeom>
            <a:noFill/>
            <a:ln w="12700" cap="sq">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685800">
                <a:buClrTx/>
                <a:defRPr/>
              </a:pPr>
              <a:endParaRPr lang="en-US" sz="1350" kern="1200" dirty="0">
                <a:solidFill>
                  <a:prstClr val="black"/>
                </a:solidFill>
                <a:latin typeface="Arial" charset="0"/>
                <a:ea typeface="Arial" charset="0"/>
                <a:cs typeface="Arial" charset="0"/>
              </a:endParaRPr>
            </a:p>
          </p:txBody>
        </p:sp>
        <p:sp>
          <p:nvSpPr>
            <p:cNvPr id="731" name="Line 27"/>
            <p:cNvSpPr>
              <a:spLocks noChangeShapeType="1"/>
            </p:cNvSpPr>
            <p:nvPr/>
          </p:nvSpPr>
          <p:spPr bwMode="auto">
            <a:xfrm flipV="1">
              <a:off x="9913592" y="4612435"/>
              <a:ext cx="466787" cy="3007"/>
            </a:xfrm>
            <a:prstGeom prst="line">
              <a:avLst/>
            </a:prstGeom>
            <a:noFill/>
            <a:ln w="12700" cap="sq">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685800">
                <a:buClrTx/>
                <a:defRPr/>
              </a:pPr>
              <a:endParaRPr lang="en-US" sz="1350" kern="1200" dirty="0">
                <a:solidFill>
                  <a:prstClr val="black"/>
                </a:solidFill>
                <a:latin typeface="Arial" charset="0"/>
                <a:ea typeface="Arial" charset="0"/>
                <a:cs typeface="Arial" charset="0"/>
              </a:endParaRPr>
            </a:p>
          </p:txBody>
        </p:sp>
        <p:sp>
          <p:nvSpPr>
            <p:cNvPr id="732" name="Line 28"/>
            <p:cNvSpPr>
              <a:spLocks noChangeShapeType="1"/>
            </p:cNvSpPr>
            <p:nvPr/>
          </p:nvSpPr>
          <p:spPr bwMode="auto">
            <a:xfrm>
              <a:off x="9913592" y="4837691"/>
              <a:ext cx="446088" cy="1587"/>
            </a:xfrm>
            <a:prstGeom prst="line">
              <a:avLst/>
            </a:prstGeom>
            <a:noFill/>
            <a:ln w="12700" cap="sq">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685800">
                <a:buClrTx/>
                <a:defRPr/>
              </a:pPr>
              <a:endParaRPr lang="en-US" sz="1350" kern="1200" dirty="0">
                <a:solidFill>
                  <a:prstClr val="black"/>
                </a:solidFill>
                <a:latin typeface="Arial" charset="0"/>
                <a:ea typeface="Arial" charset="0"/>
                <a:cs typeface="Arial" charset="0"/>
              </a:endParaRPr>
            </a:p>
          </p:txBody>
        </p:sp>
      </p:grpSp>
      <p:sp>
        <p:nvSpPr>
          <p:cNvPr id="2" name="Rectangle 1">
            <a:extLst>
              <a:ext uri="{FF2B5EF4-FFF2-40B4-BE49-F238E27FC236}">
                <a16:creationId xmlns:a16="http://schemas.microsoft.com/office/drawing/2014/main" id="{98E8BCA7-2A46-4A58-9095-668169DA9494}"/>
              </a:ext>
            </a:extLst>
          </p:cNvPr>
          <p:cNvSpPr/>
          <p:nvPr/>
        </p:nvSpPr>
        <p:spPr>
          <a:xfrm>
            <a:off x="771812" y="2330156"/>
            <a:ext cx="353914" cy="1791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dirty="0">
              <a:solidFill>
                <a:prstClr val="white"/>
              </a:solidFill>
              <a:latin typeface="Source Sans Pro"/>
            </a:endParaRPr>
          </a:p>
        </p:txBody>
      </p:sp>
      <p:grpSp>
        <p:nvGrpSpPr>
          <p:cNvPr id="204" name="Group 203">
            <a:extLst>
              <a:ext uri="{FF2B5EF4-FFF2-40B4-BE49-F238E27FC236}">
                <a16:creationId xmlns:a16="http://schemas.microsoft.com/office/drawing/2014/main" id="{4EAEEADD-8CE1-443A-B935-7EE499FFAD45}"/>
              </a:ext>
            </a:extLst>
          </p:cNvPr>
          <p:cNvGrpSpPr/>
          <p:nvPr/>
        </p:nvGrpSpPr>
        <p:grpSpPr>
          <a:xfrm>
            <a:off x="770218" y="2957995"/>
            <a:ext cx="357101" cy="350687"/>
            <a:chOff x="2549926" y="1227604"/>
            <a:chExt cx="5177116" cy="5084148"/>
          </a:xfrm>
        </p:grpSpPr>
        <p:sp>
          <p:nvSpPr>
            <p:cNvPr id="205" name="Freeform: Shape 583">
              <a:extLst>
                <a:ext uri="{FF2B5EF4-FFF2-40B4-BE49-F238E27FC236}">
                  <a16:creationId xmlns:a16="http://schemas.microsoft.com/office/drawing/2014/main" id="{F2B35AA8-8718-4590-A107-3CFFCFB74F8C}"/>
                </a:ext>
              </a:extLst>
            </p:cNvPr>
            <p:cNvSpPr/>
            <p:nvPr/>
          </p:nvSpPr>
          <p:spPr bwMode="auto">
            <a:xfrm>
              <a:off x="2549926" y="1227604"/>
              <a:ext cx="4001268" cy="3614059"/>
            </a:xfrm>
            <a:custGeom>
              <a:avLst/>
              <a:gdLst>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72234 w 4001268"/>
                <a:gd name="connsiteY5" fmla="*/ 1559139 h 3614059"/>
                <a:gd name="connsiteX6" fmla="*/ 629034 w 4001268"/>
                <a:gd name="connsiteY6" fmla="*/ 1559139 h 3614059"/>
                <a:gd name="connsiteX7" fmla="*/ 629034 w 4001268"/>
                <a:gd name="connsiteY7" fmla="*/ 3614059 h 3614059"/>
                <a:gd name="connsiteX8" fmla="*/ 342168 w 4001268"/>
                <a:gd name="connsiteY8" fmla="*/ 3614059 h 3614059"/>
                <a:gd name="connsiteX9" fmla="*/ 342168 w 4001268"/>
                <a:gd name="connsiteY9" fmla="*/ 1445188 h 3614059"/>
                <a:gd name="connsiteX10" fmla="*/ 0 w 4001268"/>
                <a:gd name="connsiteY10" fmla="*/ 1445188 h 3614059"/>
                <a:gd name="connsiteX11" fmla="*/ 2000634 w 4001268"/>
                <a:gd name="connsiteY11" fmla="*/ 0 h 3614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01268" h="3614059">
                  <a:moveTo>
                    <a:pt x="2000634" y="0"/>
                  </a:moveTo>
                  <a:lnTo>
                    <a:pt x="4001268" y="1445188"/>
                  </a:lnTo>
                  <a:lnTo>
                    <a:pt x="3659101" y="1445188"/>
                  </a:lnTo>
                  <a:lnTo>
                    <a:pt x="3659101" y="3614059"/>
                  </a:lnTo>
                  <a:lnTo>
                    <a:pt x="3372234" y="3614059"/>
                  </a:lnTo>
                  <a:lnTo>
                    <a:pt x="3372234" y="1559139"/>
                  </a:lnTo>
                  <a:lnTo>
                    <a:pt x="629034" y="1559139"/>
                  </a:lnTo>
                  <a:lnTo>
                    <a:pt x="629034" y="3614059"/>
                  </a:lnTo>
                  <a:lnTo>
                    <a:pt x="342168" y="3614059"/>
                  </a:lnTo>
                  <a:lnTo>
                    <a:pt x="342168" y="1445188"/>
                  </a:lnTo>
                  <a:lnTo>
                    <a:pt x="0" y="1445188"/>
                  </a:lnTo>
                  <a:lnTo>
                    <a:pt x="2000634"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Calibri Light" panose="020F0302020204030204"/>
                <a:ea typeface="Segoe UI" pitchFamily="34" charset="0"/>
                <a:cs typeface="Segoe UI" pitchFamily="34" charset="0"/>
              </a:endParaRPr>
            </a:p>
          </p:txBody>
        </p:sp>
        <p:sp>
          <p:nvSpPr>
            <p:cNvPr id="206" name="Rectangle 205">
              <a:extLst>
                <a:ext uri="{FF2B5EF4-FFF2-40B4-BE49-F238E27FC236}">
                  <a16:creationId xmlns:a16="http://schemas.microsoft.com/office/drawing/2014/main" id="{A3043977-89CB-4A95-A293-16F283986B94}"/>
                </a:ext>
              </a:extLst>
            </p:cNvPr>
            <p:cNvSpPr/>
            <p:nvPr/>
          </p:nvSpPr>
          <p:spPr bwMode="auto">
            <a:xfrm>
              <a:off x="3364798" y="4227868"/>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Calibri Light" panose="020F0302020204030204"/>
                <a:ea typeface="Segoe UI" pitchFamily="34" charset="0"/>
                <a:cs typeface="Segoe UI" pitchFamily="34" charset="0"/>
              </a:endParaRPr>
            </a:p>
          </p:txBody>
        </p:sp>
        <p:sp>
          <p:nvSpPr>
            <p:cNvPr id="207" name="Rectangle 206">
              <a:extLst>
                <a:ext uri="{FF2B5EF4-FFF2-40B4-BE49-F238E27FC236}">
                  <a16:creationId xmlns:a16="http://schemas.microsoft.com/office/drawing/2014/main" id="{7829CCA2-178D-4D6B-9FC5-2630A342B21D}"/>
                </a:ext>
              </a:extLst>
            </p:cNvPr>
            <p:cNvSpPr/>
            <p:nvPr/>
          </p:nvSpPr>
          <p:spPr bwMode="auto">
            <a:xfrm>
              <a:off x="3968585" y="4227868"/>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Calibri Light" panose="020F0302020204030204"/>
                <a:ea typeface="Segoe UI" pitchFamily="34" charset="0"/>
                <a:cs typeface="Segoe UI" pitchFamily="34" charset="0"/>
              </a:endParaRPr>
            </a:p>
          </p:txBody>
        </p:sp>
        <p:sp>
          <p:nvSpPr>
            <p:cNvPr id="208" name="Rectangle 207">
              <a:extLst>
                <a:ext uri="{FF2B5EF4-FFF2-40B4-BE49-F238E27FC236}">
                  <a16:creationId xmlns:a16="http://schemas.microsoft.com/office/drawing/2014/main" id="{22563FEF-DAD4-4A23-BB45-EAC541594376}"/>
                </a:ext>
              </a:extLst>
            </p:cNvPr>
            <p:cNvSpPr/>
            <p:nvPr/>
          </p:nvSpPr>
          <p:spPr bwMode="auto">
            <a:xfrm>
              <a:off x="4572371" y="4227868"/>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Calibri Light" panose="020F0302020204030204"/>
                <a:ea typeface="Segoe UI" pitchFamily="34" charset="0"/>
                <a:cs typeface="Segoe UI" pitchFamily="34" charset="0"/>
              </a:endParaRPr>
            </a:p>
          </p:txBody>
        </p:sp>
        <p:sp>
          <p:nvSpPr>
            <p:cNvPr id="209" name="Rectangle 208">
              <a:extLst>
                <a:ext uri="{FF2B5EF4-FFF2-40B4-BE49-F238E27FC236}">
                  <a16:creationId xmlns:a16="http://schemas.microsoft.com/office/drawing/2014/main" id="{BDED1F1B-F2B0-4F8B-BFAD-0BAD3388FE23}"/>
                </a:ext>
              </a:extLst>
            </p:cNvPr>
            <p:cNvSpPr/>
            <p:nvPr/>
          </p:nvSpPr>
          <p:spPr bwMode="auto">
            <a:xfrm>
              <a:off x="3364798" y="3624080"/>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Calibri Light" panose="020F0302020204030204"/>
                <a:ea typeface="Segoe UI" pitchFamily="34" charset="0"/>
                <a:cs typeface="Segoe UI" pitchFamily="34" charset="0"/>
              </a:endParaRPr>
            </a:p>
          </p:txBody>
        </p:sp>
        <p:sp>
          <p:nvSpPr>
            <p:cNvPr id="210" name="Rectangle 209">
              <a:extLst>
                <a:ext uri="{FF2B5EF4-FFF2-40B4-BE49-F238E27FC236}">
                  <a16:creationId xmlns:a16="http://schemas.microsoft.com/office/drawing/2014/main" id="{D936F1BB-B5F7-4834-A484-F4A349C3F6CA}"/>
                </a:ext>
              </a:extLst>
            </p:cNvPr>
            <p:cNvSpPr/>
            <p:nvPr/>
          </p:nvSpPr>
          <p:spPr bwMode="auto">
            <a:xfrm>
              <a:off x="3968585" y="3624080"/>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Calibri Light" panose="020F0302020204030204"/>
                <a:ea typeface="Segoe UI" pitchFamily="34" charset="0"/>
                <a:cs typeface="Segoe UI" pitchFamily="34" charset="0"/>
              </a:endParaRPr>
            </a:p>
          </p:txBody>
        </p:sp>
        <p:sp>
          <p:nvSpPr>
            <p:cNvPr id="211" name="Rectangle 210">
              <a:extLst>
                <a:ext uri="{FF2B5EF4-FFF2-40B4-BE49-F238E27FC236}">
                  <a16:creationId xmlns:a16="http://schemas.microsoft.com/office/drawing/2014/main" id="{68FB4239-4769-4815-B8FE-88E8D3A8B968}"/>
                </a:ext>
              </a:extLst>
            </p:cNvPr>
            <p:cNvSpPr/>
            <p:nvPr/>
          </p:nvSpPr>
          <p:spPr bwMode="auto">
            <a:xfrm>
              <a:off x="3777367" y="3020291"/>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Calibri Light" panose="020F0302020204030204"/>
                <a:ea typeface="Segoe UI" pitchFamily="34" charset="0"/>
                <a:cs typeface="Segoe UI" pitchFamily="34" charset="0"/>
              </a:endParaRPr>
            </a:p>
          </p:txBody>
        </p:sp>
        <p:sp>
          <p:nvSpPr>
            <p:cNvPr id="212" name="Cylinder 590">
              <a:extLst>
                <a:ext uri="{FF2B5EF4-FFF2-40B4-BE49-F238E27FC236}">
                  <a16:creationId xmlns:a16="http://schemas.microsoft.com/office/drawing/2014/main" id="{34C16495-DC70-480D-ADF0-7781670E2479}"/>
                </a:ext>
              </a:extLst>
            </p:cNvPr>
            <p:cNvSpPr/>
            <p:nvPr/>
          </p:nvSpPr>
          <p:spPr bwMode="auto">
            <a:xfrm>
              <a:off x="5335724" y="3170126"/>
              <a:ext cx="2391318" cy="3141626"/>
            </a:xfrm>
            <a:prstGeom prst="can">
              <a:avLst>
                <a:gd name="adj" fmla="val 39530"/>
              </a:avLst>
            </a:prstGeom>
            <a:solidFill>
              <a:schemeClr val="bg1"/>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09728" rIns="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350" kern="1200" dirty="0">
                <a:solidFill>
                  <a:srgbClr val="162F33"/>
                </a:solidFill>
                <a:latin typeface="Calibri Light" panose="020F0302020204030204"/>
                <a:ea typeface="Segoe UI" pitchFamily="34" charset="0"/>
                <a:cs typeface="Segoe UI" pitchFamily="34" charset="0"/>
              </a:endParaRPr>
            </a:p>
          </p:txBody>
        </p:sp>
      </p:grpSp>
      <p:grpSp>
        <p:nvGrpSpPr>
          <p:cNvPr id="213" name="Group 212"/>
          <p:cNvGrpSpPr/>
          <p:nvPr/>
        </p:nvGrpSpPr>
        <p:grpSpPr>
          <a:xfrm>
            <a:off x="793080" y="3781720"/>
            <a:ext cx="311376" cy="230816"/>
            <a:chOff x="-2575175" y="-1203589"/>
            <a:chExt cx="3082009" cy="2284626"/>
          </a:xfrm>
          <a:solidFill>
            <a:schemeClr val="tx2"/>
          </a:solidFill>
        </p:grpSpPr>
        <p:sp>
          <p:nvSpPr>
            <p:cNvPr id="214" name="Freeform 42"/>
            <p:cNvSpPr>
              <a:spLocks/>
            </p:cNvSpPr>
            <p:nvPr/>
          </p:nvSpPr>
          <p:spPr bwMode="auto">
            <a:xfrm>
              <a:off x="-2542326" y="188088"/>
              <a:ext cx="462894" cy="621180"/>
            </a:xfrm>
            <a:custGeom>
              <a:avLst/>
              <a:gdLst>
                <a:gd name="T0" fmla="*/ 363 w 2335"/>
                <a:gd name="T1" fmla="*/ 2397 h 3120"/>
                <a:gd name="T2" fmla="*/ 250 w 2335"/>
                <a:gd name="T3" fmla="*/ 2251 h 3120"/>
                <a:gd name="T4" fmla="*/ 168 w 2335"/>
                <a:gd name="T5" fmla="*/ 2133 h 3120"/>
                <a:gd name="T6" fmla="*/ 122 w 2335"/>
                <a:gd name="T7" fmla="*/ 2060 h 3120"/>
                <a:gd name="T8" fmla="*/ 40 w 2335"/>
                <a:gd name="T9" fmla="*/ 1892 h 3120"/>
                <a:gd name="T10" fmla="*/ 5 w 2335"/>
                <a:gd name="T11" fmla="*/ 1733 h 3120"/>
                <a:gd name="T12" fmla="*/ 3 w 2335"/>
                <a:gd name="T13" fmla="*/ 1613 h 3120"/>
                <a:gd name="T14" fmla="*/ 20 w 2335"/>
                <a:gd name="T15" fmla="*/ 1485 h 3120"/>
                <a:gd name="T16" fmla="*/ 63 w 2335"/>
                <a:gd name="T17" fmla="*/ 1347 h 3120"/>
                <a:gd name="T18" fmla="*/ 136 w 2335"/>
                <a:gd name="T19" fmla="*/ 1200 h 3120"/>
                <a:gd name="T20" fmla="*/ 264 w 2335"/>
                <a:gd name="T21" fmla="*/ 1014 h 3120"/>
                <a:gd name="T22" fmla="*/ 411 w 2335"/>
                <a:gd name="T23" fmla="*/ 815 h 3120"/>
                <a:gd name="T24" fmla="*/ 625 w 2335"/>
                <a:gd name="T25" fmla="*/ 551 h 3120"/>
                <a:gd name="T26" fmla="*/ 1110 w 2335"/>
                <a:gd name="T27" fmla="*/ 0 h 3120"/>
                <a:gd name="T28" fmla="*/ 1021 w 2335"/>
                <a:gd name="T29" fmla="*/ 632 h 3120"/>
                <a:gd name="T30" fmla="*/ 993 w 2335"/>
                <a:gd name="T31" fmla="*/ 666 h 3120"/>
                <a:gd name="T32" fmla="*/ 940 w 2335"/>
                <a:gd name="T33" fmla="*/ 730 h 3120"/>
                <a:gd name="T34" fmla="*/ 868 w 2335"/>
                <a:gd name="T35" fmla="*/ 815 h 3120"/>
                <a:gd name="T36" fmla="*/ 691 w 2335"/>
                <a:gd name="T37" fmla="*/ 1029 h 3120"/>
                <a:gd name="T38" fmla="*/ 507 w 2335"/>
                <a:gd name="T39" fmla="*/ 1258 h 3120"/>
                <a:gd name="T40" fmla="*/ 412 w 2335"/>
                <a:gd name="T41" fmla="*/ 1397 h 3120"/>
                <a:gd name="T42" fmla="*/ 370 w 2335"/>
                <a:gd name="T43" fmla="*/ 1498 h 3120"/>
                <a:gd name="T44" fmla="*/ 350 w 2335"/>
                <a:gd name="T45" fmla="*/ 1587 h 3120"/>
                <a:gd name="T46" fmla="*/ 358 w 2335"/>
                <a:gd name="T47" fmla="*/ 1709 h 3120"/>
                <a:gd name="T48" fmla="*/ 390 w 2335"/>
                <a:gd name="T49" fmla="*/ 1792 h 3120"/>
                <a:gd name="T50" fmla="*/ 401 w 2335"/>
                <a:gd name="T51" fmla="*/ 1809 h 3120"/>
                <a:gd name="T52" fmla="*/ 404 w 2335"/>
                <a:gd name="T53" fmla="*/ 1813 h 3120"/>
                <a:gd name="T54" fmla="*/ 418 w 2335"/>
                <a:gd name="T55" fmla="*/ 1833 h 3120"/>
                <a:gd name="T56" fmla="*/ 460 w 2335"/>
                <a:gd name="T57" fmla="*/ 1895 h 3120"/>
                <a:gd name="T58" fmla="*/ 555 w 2335"/>
                <a:gd name="T59" fmla="*/ 2020 h 3120"/>
                <a:gd name="T60" fmla="*/ 684 w 2335"/>
                <a:gd name="T61" fmla="*/ 2179 h 3120"/>
                <a:gd name="T62" fmla="*/ 839 w 2335"/>
                <a:gd name="T63" fmla="*/ 2347 h 3120"/>
                <a:gd name="T64" fmla="*/ 1011 w 2335"/>
                <a:gd name="T65" fmla="*/ 2505 h 3120"/>
                <a:gd name="T66" fmla="*/ 1192 w 2335"/>
                <a:gd name="T67" fmla="*/ 2631 h 3120"/>
                <a:gd name="T68" fmla="*/ 1329 w 2335"/>
                <a:gd name="T69" fmla="*/ 2693 h 3120"/>
                <a:gd name="T70" fmla="*/ 1418 w 2335"/>
                <a:gd name="T71" fmla="*/ 2712 h 3120"/>
                <a:gd name="T72" fmla="*/ 1581 w 2335"/>
                <a:gd name="T73" fmla="*/ 2713 h 3120"/>
                <a:gd name="T74" fmla="*/ 1680 w 2335"/>
                <a:gd name="T75" fmla="*/ 2691 h 3120"/>
                <a:gd name="T76" fmla="*/ 1771 w 2335"/>
                <a:gd name="T77" fmla="*/ 2642 h 3120"/>
                <a:gd name="T78" fmla="*/ 1875 w 2335"/>
                <a:gd name="T79" fmla="*/ 2556 h 3120"/>
                <a:gd name="T80" fmla="*/ 2029 w 2335"/>
                <a:gd name="T81" fmla="*/ 2386 h 3120"/>
                <a:gd name="T82" fmla="*/ 2173 w 2335"/>
                <a:gd name="T83" fmla="*/ 2220 h 3120"/>
                <a:gd name="T84" fmla="*/ 2241 w 2335"/>
                <a:gd name="T85" fmla="*/ 2559 h 3120"/>
                <a:gd name="T86" fmla="*/ 2212 w 2335"/>
                <a:gd name="T87" fmla="*/ 2604 h 3120"/>
                <a:gd name="T88" fmla="*/ 2146 w 2335"/>
                <a:gd name="T89" fmla="*/ 2704 h 3120"/>
                <a:gd name="T90" fmla="*/ 2018 w 2335"/>
                <a:gd name="T91" fmla="*/ 2865 h 3120"/>
                <a:gd name="T92" fmla="*/ 1842 w 2335"/>
                <a:gd name="T93" fmla="*/ 3013 h 3120"/>
                <a:gd name="T94" fmla="*/ 1737 w 2335"/>
                <a:gd name="T95" fmla="*/ 3069 h 3120"/>
                <a:gd name="T96" fmla="*/ 1634 w 2335"/>
                <a:gd name="T97" fmla="*/ 3107 h 3120"/>
                <a:gd name="T98" fmla="*/ 1540 w 2335"/>
                <a:gd name="T99" fmla="*/ 3119 h 3120"/>
                <a:gd name="T100" fmla="*/ 1404 w 2335"/>
                <a:gd name="T101" fmla="*/ 3115 h 3120"/>
                <a:gd name="T102" fmla="*/ 1285 w 2335"/>
                <a:gd name="T103" fmla="*/ 3093 h 3120"/>
                <a:gd name="T104" fmla="*/ 1162 w 2335"/>
                <a:gd name="T105" fmla="*/ 3053 h 3120"/>
                <a:gd name="T106" fmla="*/ 1038 w 2335"/>
                <a:gd name="T107" fmla="*/ 2997 h 3120"/>
                <a:gd name="T108" fmla="*/ 912 w 2335"/>
                <a:gd name="T109" fmla="*/ 2922 h 3120"/>
                <a:gd name="T110" fmla="*/ 784 w 2335"/>
                <a:gd name="T111" fmla="*/ 2830 h 3120"/>
                <a:gd name="T112" fmla="*/ 656 w 2335"/>
                <a:gd name="T113" fmla="*/ 2721 h 3120"/>
                <a:gd name="T114" fmla="*/ 528 w 2335"/>
                <a:gd name="T115" fmla="*/ 2593 h 3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335" h="3120">
                  <a:moveTo>
                    <a:pt x="496" y="2559"/>
                  </a:moveTo>
                  <a:lnTo>
                    <a:pt x="427" y="2478"/>
                  </a:lnTo>
                  <a:lnTo>
                    <a:pt x="395" y="2437"/>
                  </a:lnTo>
                  <a:lnTo>
                    <a:pt x="363" y="2397"/>
                  </a:lnTo>
                  <a:lnTo>
                    <a:pt x="333" y="2359"/>
                  </a:lnTo>
                  <a:lnTo>
                    <a:pt x="304" y="2322"/>
                  </a:lnTo>
                  <a:lnTo>
                    <a:pt x="276" y="2286"/>
                  </a:lnTo>
                  <a:lnTo>
                    <a:pt x="250" y="2251"/>
                  </a:lnTo>
                  <a:lnTo>
                    <a:pt x="227" y="2218"/>
                  </a:lnTo>
                  <a:lnTo>
                    <a:pt x="205" y="2188"/>
                  </a:lnTo>
                  <a:lnTo>
                    <a:pt x="185" y="2159"/>
                  </a:lnTo>
                  <a:lnTo>
                    <a:pt x="168" y="2133"/>
                  </a:lnTo>
                  <a:lnTo>
                    <a:pt x="152" y="2111"/>
                  </a:lnTo>
                  <a:lnTo>
                    <a:pt x="140" y="2090"/>
                  </a:lnTo>
                  <a:lnTo>
                    <a:pt x="130" y="2074"/>
                  </a:lnTo>
                  <a:lnTo>
                    <a:pt x="122" y="2060"/>
                  </a:lnTo>
                  <a:lnTo>
                    <a:pt x="100" y="2023"/>
                  </a:lnTo>
                  <a:lnTo>
                    <a:pt x="77" y="1983"/>
                  </a:lnTo>
                  <a:lnTo>
                    <a:pt x="57" y="1939"/>
                  </a:lnTo>
                  <a:lnTo>
                    <a:pt x="40" y="1892"/>
                  </a:lnTo>
                  <a:lnTo>
                    <a:pt x="24" y="1842"/>
                  </a:lnTo>
                  <a:lnTo>
                    <a:pt x="13" y="1789"/>
                  </a:lnTo>
                  <a:lnTo>
                    <a:pt x="9" y="1762"/>
                  </a:lnTo>
                  <a:lnTo>
                    <a:pt x="5" y="1733"/>
                  </a:lnTo>
                  <a:lnTo>
                    <a:pt x="3" y="1704"/>
                  </a:lnTo>
                  <a:lnTo>
                    <a:pt x="1" y="1675"/>
                  </a:lnTo>
                  <a:lnTo>
                    <a:pt x="0" y="1644"/>
                  </a:lnTo>
                  <a:lnTo>
                    <a:pt x="3" y="1613"/>
                  </a:lnTo>
                  <a:lnTo>
                    <a:pt x="5" y="1582"/>
                  </a:lnTo>
                  <a:lnTo>
                    <a:pt x="9" y="1549"/>
                  </a:lnTo>
                  <a:lnTo>
                    <a:pt x="14" y="1518"/>
                  </a:lnTo>
                  <a:lnTo>
                    <a:pt x="20" y="1485"/>
                  </a:lnTo>
                  <a:lnTo>
                    <a:pt x="28" y="1451"/>
                  </a:lnTo>
                  <a:lnTo>
                    <a:pt x="39" y="1417"/>
                  </a:lnTo>
                  <a:lnTo>
                    <a:pt x="50" y="1382"/>
                  </a:lnTo>
                  <a:lnTo>
                    <a:pt x="63" y="1347"/>
                  </a:lnTo>
                  <a:lnTo>
                    <a:pt x="79" y="1310"/>
                  </a:lnTo>
                  <a:lnTo>
                    <a:pt x="95" y="1274"/>
                  </a:lnTo>
                  <a:lnTo>
                    <a:pt x="115" y="1237"/>
                  </a:lnTo>
                  <a:lnTo>
                    <a:pt x="136" y="1200"/>
                  </a:lnTo>
                  <a:lnTo>
                    <a:pt x="158" y="1163"/>
                  </a:lnTo>
                  <a:lnTo>
                    <a:pt x="184" y="1125"/>
                  </a:lnTo>
                  <a:lnTo>
                    <a:pt x="224" y="1068"/>
                  </a:lnTo>
                  <a:lnTo>
                    <a:pt x="264" y="1014"/>
                  </a:lnTo>
                  <a:lnTo>
                    <a:pt x="302" y="961"/>
                  </a:lnTo>
                  <a:lnTo>
                    <a:pt x="339" y="911"/>
                  </a:lnTo>
                  <a:lnTo>
                    <a:pt x="375" y="861"/>
                  </a:lnTo>
                  <a:lnTo>
                    <a:pt x="411" y="815"/>
                  </a:lnTo>
                  <a:lnTo>
                    <a:pt x="447" y="769"/>
                  </a:lnTo>
                  <a:lnTo>
                    <a:pt x="483" y="723"/>
                  </a:lnTo>
                  <a:lnTo>
                    <a:pt x="554" y="637"/>
                  </a:lnTo>
                  <a:lnTo>
                    <a:pt x="625" y="551"/>
                  </a:lnTo>
                  <a:lnTo>
                    <a:pt x="699" y="465"/>
                  </a:lnTo>
                  <a:lnTo>
                    <a:pt x="738" y="422"/>
                  </a:lnTo>
                  <a:lnTo>
                    <a:pt x="776" y="377"/>
                  </a:lnTo>
                  <a:lnTo>
                    <a:pt x="1110" y="0"/>
                  </a:lnTo>
                  <a:lnTo>
                    <a:pt x="1277" y="433"/>
                  </a:lnTo>
                  <a:lnTo>
                    <a:pt x="1026" y="627"/>
                  </a:lnTo>
                  <a:lnTo>
                    <a:pt x="1025" y="628"/>
                  </a:lnTo>
                  <a:lnTo>
                    <a:pt x="1021" y="632"/>
                  </a:lnTo>
                  <a:lnTo>
                    <a:pt x="1017" y="637"/>
                  </a:lnTo>
                  <a:lnTo>
                    <a:pt x="1011" y="645"/>
                  </a:lnTo>
                  <a:lnTo>
                    <a:pt x="1003" y="654"/>
                  </a:lnTo>
                  <a:lnTo>
                    <a:pt x="993" y="666"/>
                  </a:lnTo>
                  <a:lnTo>
                    <a:pt x="981" y="679"/>
                  </a:lnTo>
                  <a:lnTo>
                    <a:pt x="969" y="695"/>
                  </a:lnTo>
                  <a:lnTo>
                    <a:pt x="954" y="711"/>
                  </a:lnTo>
                  <a:lnTo>
                    <a:pt x="940" y="730"/>
                  </a:lnTo>
                  <a:lnTo>
                    <a:pt x="923" y="749"/>
                  </a:lnTo>
                  <a:lnTo>
                    <a:pt x="906" y="770"/>
                  </a:lnTo>
                  <a:lnTo>
                    <a:pt x="887" y="792"/>
                  </a:lnTo>
                  <a:lnTo>
                    <a:pt x="868" y="815"/>
                  </a:lnTo>
                  <a:lnTo>
                    <a:pt x="827" y="864"/>
                  </a:lnTo>
                  <a:lnTo>
                    <a:pt x="783" y="917"/>
                  </a:lnTo>
                  <a:lnTo>
                    <a:pt x="738" y="973"/>
                  </a:lnTo>
                  <a:lnTo>
                    <a:pt x="691" y="1029"/>
                  </a:lnTo>
                  <a:lnTo>
                    <a:pt x="645" y="1087"/>
                  </a:lnTo>
                  <a:lnTo>
                    <a:pt x="597" y="1145"/>
                  </a:lnTo>
                  <a:lnTo>
                    <a:pt x="552" y="1202"/>
                  </a:lnTo>
                  <a:lnTo>
                    <a:pt x="507" y="1258"/>
                  </a:lnTo>
                  <a:lnTo>
                    <a:pt x="465" y="1313"/>
                  </a:lnTo>
                  <a:lnTo>
                    <a:pt x="445" y="1341"/>
                  </a:lnTo>
                  <a:lnTo>
                    <a:pt x="428" y="1369"/>
                  </a:lnTo>
                  <a:lnTo>
                    <a:pt x="412" y="1397"/>
                  </a:lnTo>
                  <a:lnTo>
                    <a:pt x="399" y="1423"/>
                  </a:lnTo>
                  <a:lnTo>
                    <a:pt x="388" y="1448"/>
                  </a:lnTo>
                  <a:lnTo>
                    <a:pt x="378" y="1474"/>
                  </a:lnTo>
                  <a:lnTo>
                    <a:pt x="370" y="1498"/>
                  </a:lnTo>
                  <a:lnTo>
                    <a:pt x="363" y="1522"/>
                  </a:lnTo>
                  <a:lnTo>
                    <a:pt x="358" y="1544"/>
                  </a:lnTo>
                  <a:lnTo>
                    <a:pt x="354" y="1566"/>
                  </a:lnTo>
                  <a:lnTo>
                    <a:pt x="350" y="1587"/>
                  </a:lnTo>
                  <a:lnTo>
                    <a:pt x="349" y="1607"/>
                  </a:lnTo>
                  <a:lnTo>
                    <a:pt x="348" y="1644"/>
                  </a:lnTo>
                  <a:lnTo>
                    <a:pt x="351" y="1678"/>
                  </a:lnTo>
                  <a:lnTo>
                    <a:pt x="358" y="1709"/>
                  </a:lnTo>
                  <a:lnTo>
                    <a:pt x="365" y="1735"/>
                  </a:lnTo>
                  <a:lnTo>
                    <a:pt x="373" y="1758"/>
                  </a:lnTo>
                  <a:lnTo>
                    <a:pt x="381" y="1777"/>
                  </a:lnTo>
                  <a:lnTo>
                    <a:pt x="390" y="1792"/>
                  </a:lnTo>
                  <a:lnTo>
                    <a:pt x="393" y="1798"/>
                  </a:lnTo>
                  <a:lnTo>
                    <a:pt x="396" y="1802"/>
                  </a:lnTo>
                  <a:lnTo>
                    <a:pt x="399" y="1806"/>
                  </a:lnTo>
                  <a:lnTo>
                    <a:pt x="401" y="1809"/>
                  </a:lnTo>
                  <a:lnTo>
                    <a:pt x="402" y="1810"/>
                  </a:lnTo>
                  <a:lnTo>
                    <a:pt x="402" y="1811"/>
                  </a:lnTo>
                  <a:lnTo>
                    <a:pt x="403" y="1811"/>
                  </a:lnTo>
                  <a:lnTo>
                    <a:pt x="404" y="1813"/>
                  </a:lnTo>
                  <a:lnTo>
                    <a:pt x="406" y="1816"/>
                  </a:lnTo>
                  <a:lnTo>
                    <a:pt x="409" y="1821"/>
                  </a:lnTo>
                  <a:lnTo>
                    <a:pt x="413" y="1827"/>
                  </a:lnTo>
                  <a:lnTo>
                    <a:pt x="418" y="1833"/>
                  </a:lnTo>
                  <a:lnTo>
                    <a:pt x="423" y="1841"/>
                  </a:lnTo>
                  <a:lnTo>
                    <a:pt x="429" y="1849"/>
                  </a:lnTo>
                  <a:lnTo>
                    <a:pt x="443" y="1870"/>
                  </a:lnTo>
                  <a:lnTo>
                    <a:pt x="460" y="1895"/>
                  </a:lnTo>
                  <a:lnTo>
                    <a:pt x="480" y="1921"/>
                  </a:lnTo>
                  <a:lnTo>
                    <a:pt x="502" y="1952"/>
                  </a:lnTo>
                  <a:lnTo>
                    <a:pt x="528" y="1985"/>
                  </a:lnTo>
                  <a:lnTo>
                    <a:pt x="555" y="2020"/>
                  </a:lnTo>
                  <a:lnTo>
                    <a:pt x="584" y="2058"/>
                  </a:lnTo>
                  <a:lnTo>
                    <a:pt x="616" y="2096"/>
                  </a:lnTo>
                  <a:lnTo>
                    <a:pt x="649" y="2138"/>
                  </a:lnTo>
                  <a:lnTo>
                    <a:pt x="684" y="2179"/>
                  </a:lnTo>
                  <a:lnTo>
                    <a:pt x="720" y="2220"/>
                  </a:lnTo>
                  <a:lnTo>
                    <a:pt x="758" y="2263"/>
                  </a:lnTo>
                  <a:lnTo>
                    <a:pt x="797" y="2305"/>
                  </a:lnTo>
                  <a:lnTo>
                    <a:pt x="839" y="2347"/>
                  </a:lnTo>
                  <a:lnTo>
                    <a:pt x="880" y="2388"/>
                  </a:lnTo>
                  <a:lnTo>
                    <a:pt x="922" y="2429"/>
                  </a:lnTo>
                  <a:lnTo>
                    <a:pt x="967" y="2468"/>
                  </a:lnTo>
                  <a:lnTo>
                    <a:pt x="1011" y="2505"/>
                  </a:lnTo>
                  <a:lnTo>
                    <a:pt x="1055" y="2540"/>
                  </a:lnTo>
                  <a:lnTo>
                    <a:pt x="1101" y="2573"/>
                  </a:lnTo>
                  <a:lnTo>
                    <a:pt x="1146" y="2604"/>
                  </a:lnTo>
                  <a:lnTo>
                    <a:pt x="1192" y="2631"/>
                  </a:lnTo>
                  <a:lnTo>
                    <a:pt x="1237" y="2656"/>
                  </a:lnTo>
                  <a:lnTo>
                    <a:pt x="1284" y="2676"/>
                  </a:lnTo>
                  <a:lnTo>
                    <a:pt x="1306" y="2685"/>
                  </a:lnTo>
                  <a:lnTo>
                    <a:pt x="1329" y="2693"/>
                  </a:lnTo>
                  <a:lnTo>
                    <a:pt x="1351" y="2699"/>
                  </a:lnTo>
                  <a:lnTo>
                    <a:pt x="1373" y="2704"/>
                  </a:lnTo>
                  <a:lnTo>
                    <a:pt x="1396" y="2709"/>
                  </a:lnTo>
                  <a:lnTo>
                    <a:pt x="1418" y="2712"/>
                  </a:lnTo>
                  <a:lnTo>
                    <a:pt x="1441" y="2714"/>
                  </a:lnTo>
                  <a:lnTo>
                    <a:pt x="1462" y="2714"/>
                  </a:lnTo>
                  <a:lnTo>
                    <a:pt x="1555" y="2714"/>
                  </a:lnTo>
                  <a:lnTo>
                    <a:pt x="1581" y="2713"/>
                  </a:lnTo>
                  <a:lnTo>
                    <a:pt x="1607" y="2710"/>
                  </a:lnTo>
                  <a:lnTo>
                    <a:pt x="1632" y="2706"/>
                  </a:lnTo>
                  <a:lnTo>
                    <a:pt x="1656" y="2699"/>
                  </a:lnTo>
                  <a:lnTo>
                    <a:pt x="1680" y="2691"/>
                  </a:lnTo>
                  <a:lnTo>
                    <a:pt x="1704" y="2681"/>
                  </a:lnTo>
                  <a:lnTo>
                    <a:pt x="1727" y="2669"/>
                  </a:lnTo>
                  <a:lnTo>
                    <a:pt x="1749" y="2657"/>
                  </a:lnTo>
                  <a:lnTo>
                    <a:pt x="1771" y="2642"/>
                  </a:lnTo>
                  <a:lnTo>
                    <a:pt x="1793" y="2628"/>
                  </a:lnTo>
                  <a:lnTo>
                    <a:pt x="1814" y="2611"/>
                  </a:lnTo>
                  <a:lnTo>
                    <a:pt x="1835" y="2594"/>
                  </a:lnTo>
                  <a:lnTo>
                    <a:pt x="1875" y="2556"/>
                  </a:lnTo>
                  <a:lnTo>
                    <a:pt x="1915" y="2516"/>
                  </a:lnTo>
                  <a:lnTo>
                    <a:pt x="1954" y="2473"/>
                  </a:lnTo>
                  <a:lnTo>
                    <a:pt x="1992" y="2430"/>
                  </a:lnTo>
                  <a:lnTo>
                    <a:pt x="2029" y="2386"/>
                  </a:lnTo>
                  <a:lnTo>
                    <a:pt x="2065" y="2343"/>
                  </a:lnTo>
                  <a:lnTo>
                    <a:pt x="2101" y="2299"/>
                  </a:lnTo>
                  <a:lnTo>
                    <a:pt x="2137" y="2258"/>
                  </a:lnTo>
                  <a:lnTo>
                    <a:pt x="2173" y="2220"/>
                  </a:lnTo>
                  <a:lnTo>
                    <a:pt x="2192" y="2202"/>
                  </a:lnTo>
                  <a:lnTo>
                    <a:pt x="2210" y="2185"/>
                  </a:lnTo>
                  <a:lnTo>
                    <a:pt x="2335" y="2371"/>
                  </a:lnTo>
                  <a:lnTo>
                    <a:pt x="2241" y="2559"/>
                  </a:lnTo>
                  <a:lnTo>
                    <a:pt x="2234" y="2568"/>
                  </a:lnTo>
                  <a:lnTo>
                    <a:pt x="2228" y="2579"/>
                  </a:lnTo>
                  <a:lnTo>
                    <a:pt x="2220" y="2591"/>
                  </a:lnTo>
                  <a:lnTo>
                    <a:pt x="2212" y="2604"/>
                  </a:lnTo>
                  <a:lnTo>
                    <a:pt x="2202" y="2619"/>
                  </a:lnTo>
                  <a:lnTo>
                    <a:pt x="2193" y="2634"/>
                  </a:lnTo>
                  <a:lnTo>
                    <a:pt x="2171" y="2668"/>
                  </a:lnTo>
                  <a:lnTo>
                    <a:pt x="2146" y="2704"/>
                  </a:lnTo>
                  <a:lnTo>
                    <a:pt x="2119" y="2743"/>
                  </a:lnTo>
                  <a:lnTo>
                    <a:pt x="2088" y="2783"/>
                  </a:lnTo>
                  <a:lnTo>
                    <a:pt x="2054" y="2824"/>
                  </a:lnTo>
                  <a:lnTo>
                    <a:pt x="2018" y="2865"/>
                  </a:lnTo>
                  <a:lnTo>
                    <a:pt x="1978" y="2905"/>
                  </a:lnTo>
                  <a:lnTo>
                    <a:pt x="1936" y="2943"/>
                  </a:lnTo>
                  <a:lnTo>
                    <a:pt x="1891" y="2980"/>
                  </a:lnTo>
                  <a:lnTo>
                    <a:pt x="1842" y="3013"/>
                  </a:lnTo>
                  <a:lnTo>
                    <a:pt x="1817" y="3029"/>
                  </a:lnTo>
                  <a:lnTo>
                    <a:pt x="1792" y="3043"/>
                  </a:lnTo>
                  <a:lnTo>
                    <a:pt x="1765" y="3056"/>
                  </a:lnTo>
                  <a:lnTo>
                    <a:pt x="1737" y="3069"/>
                  </a:lnTo>
                  <a:lnTo>
                    <a:pt x="1709" y="3079"/>
                  </a:lnTo>
                  <a:lnTo>
                    <a:pt x="1680" y="3088"/>
                  </a:lnTo>
                  <a:lnTo>
                    <a:pt x="1657" y="3099"/>
                  </a:lnTo>
                  <a:lnTo>
                    <a:pt x="1634" y="3107"/>
                  </a:lnTo>
                  <a:lnTo>
                    <a:pt x="1610" y="3112"/>
                  </a:lnTo>
                  <a:lnTo>
                    <a:pt x="1587" y="3116"/>
                  </a:lnTo>
                  <a:lnTo>
                    <a:pt x="1563" y="3118"/>
                  </a:lnTo>
                  <a:lnTo>
                    <a:pt x="1540" y="3119"/>
                  </a:lnTo>
                  <a:lnTo>
                    <a:pt x="1493" y="3120"/>
                  </a:lnTo>
                  <a:lnTo>
                    <a:pt x="1463" y="3119"/>
                  </a:lnTo>
                  <a:lnTo>
                    <a:pt x="1434" y="3118"/>
                  </a:lnTo>
                  <a:lnTo>
                    <a:pt x="1404" y="3115"/>
                  </a:lnTo>
                  <a:lnTo>
                    <a:pt x="1374" y="3111"/>
                  </a:lnTo>
                  <a:lnTo>
                    <a:pt x="1345" y="3106"/>
                  </a:lnTo>
                  <a:lnTo>
                    <a:pt x="1315" y="3101"/>
                  </a:lnTo>
                  <a:lnTo>
                    <a:pt x="1285" y="3093"/>
                  </a:lnTo>
                  <a:lnTo>
                    <a:pt x="1254" y="3085"/>
                  </a:lnTo>
                  <a:lnTo>
                    <a:pt x="1224" y="3076"/>
                  </a:lnTo>
                  <a:lnTo>
                    <a:pt x="1193" y="3066"/>
                  </a:lnTo>
                  <a:lnTo>
                    <a:pt x="1162" y="3053"/>
                  </a:lnTo>
                  <a:lnTo>
                    <a:pt x="1131" y="3041"/>
                  </a:lnTo>
                  <a:lnTo>
                    <a:pt x="1100" y="3028"/>
                  </a:lnTo>
                  <a:lnTo>
                    <a:pt x="1069" y="3013"/>
                  </a:lnTo>
                  <a:lnTo>
                    <a:pt x="1038" y="2997"/>
                  </a:lnTo>
                  <a:lnTo>
                    <a:pt x="1006" y="2980"/>
                  </a:lnTo>
                  <a:lnTo>
                    <a:pt x="975" y="2962"/>
                  </a:lnTo>
                  <a:lnTo>
                    <a:pt x="943" y="2942"/>
                  </a:lnTo>
                  <a:lnTo>
                    <a:pt x="912" y="2922"/>
                  </a:lnTo>
                  <a:lnTo>
                    <a:pt x="880" y="2901"/>
                  </a:lnTo>
                  <a:lnTo>
                    <a:pt x="848" y="2878"/>
                  </a:lnTo>
                  <a:lnTo>
                    <a:pt x="816" y="2855"/>
                  </a:lnTo>
                  <a:lnTo>
                    <a:pt x="784" y="2830"/>
                  </a:lnTo>
                  <a:lnTo>
                    <a:pt x="752" y="2804"/>
                  </a:lnTo>
                  <a:lnTo>
                    <a:pt x="720" y="2777"/>
                  </a:lnTo>
                  <a:lnTo>
                    <a:pt x="688" y="2749"/>
                  </a:lnTo>
                  <a:lnTo>
                    <a:pt x="656" y="2721"/>
                  </a:lnTo>
                  <a:lnTo>
                    <a:pt x="624" y="2691"/>
                  </a:lnTo>
                  <a:lnTo>
                    <a:pt x="592" y="2659"/>
                  </a:lnTo>
                  <a:lnTo>
                    <a:pt x="560" y="2627"/>
                  </a:lnTo>
                  <a:lnTo>
                    <a:pt x="528" y="2593"/>
                  </a:lnTo>
                  <a:lnTo>
                    <a:pt x="496" y="2559"/>
                  </a:lnTo>
                  <a:lnTo>
                    <a:pt x="496" y="255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669">
                <a:buClrTx/>
                <a:defRPr/>
              </a:pPr>
              <a:endParaRPr lang="en-US" sz="1800" dirty="0">
                <a:solidFill>
                  <a:sysClr val="windowText" lastClr="000000"/>
                </a:solidFill>
                <a:latin typeface="Calibri Light" panose="020F0302020204030204"/>
                <a:ea typeface="+mn-ea"/>
                <a:cs typeface="+mn-cs"/>
              </a:endParaRPr>
            </a:p>
          </p:txBody>
        </p:sp>
        <p:sp>
          <p:nvSpPr>
            <p:cNvPr id="215" name="Freeform 43"/>
            <p:cNvSpPr>
              <a:spLocks/>
            </p:cNvSpPr>
            <p:nvPr/>
          </p:nvSpPr>
          <p:spPr bwMode="auto">
            <a:xfrm>
              <a:off x="-986393" y="340397"/>
              <a:ext cx="477830" cy="651045"/>
            </a:xfrm>
            <a:custGeom>
              <a:avLst/>
              <a:gdLst>
                <a:gd name="T0" fmla="*/ 77 w 2403"/>
                <a:gd name="T1" fmla="*/ 3032 h 3283"/>
                <a:gd name="T2" fmla="*/ 19 w 2403"/>
                <a:gd name="T3" fmla="*/ 2902 h 3283"/>
                <a:gd name="T4" fmla="*/ 1 w 2403"/>
                <a:gd name="T5" fmla="*/ 2781 h 3283"/>
                <a:gd name="T6" fmla="*/ 2 w 2403"/>
                <a:gd name="T7" fmla="*/ 2687 h 3283"/>
                <a:gd name="T8" fmla="*/ 377 w 2403"/>
                <a:gd name="T9" fmla="*/ 2720 h 3283"/>
                <a:gd name="T10" fmla="*/ 376 w 2403"/>
                <a:gd name="T11" fmla="*/ 2729 h 3283"/>
                <a:gd name="T12" fmla="*/ 378 w 2403"/>
                <a:gd name="T13" fmla="*/ 2789 h 3283"/>
                <a:gd name="T14" fmla="*/ 409 w 2403"/>
                <a:gd name="T15" fmla="*/ 2868 h 3283"/>
                <a:gd name="T16" fmla="*/ 453 w 2403"/>
                <a:gd name="T17" fmla="*/ 2911 h 3283"/>
                <a:gd name="T18" fmla="*/ 508 w 2403"/>
                <a:gd name="T19" fmla="*/ 2932 h 3283"/>
                <a:gd name="T20" fmla="*/ 1748 w 2403"/>
                <a:gd name="T21" fmla="*/ 2941 h 3283"/>
                <a:gd name="T22" fmla="*/ 1875 w 2403"/>
                <a:gd name="T23" fmla="*/ 2914 h 3283"/>
                <a:gd name="T24" fmla="*/ 1974 w 2403"/>
                <a:gd name="T25" fmla="*/ 2840 h 3283"/>
                <a:gd name="T26" fmla="*/ 2037 w 2403"/>
                <a:gd name="T27" fmla="*/ 2731 h 3283"/>
                <a:gd name="T28" fmla="*/ 2060 w 2403"/>
                <a:gd name="T29" fmla="*/ 2598 h 3283"/>
                <a:gd name="T30" fmla="*/ 2036 w 2403"/>
                <a:gd name="T31" fmla="*/ 2461 h 3283"/>
                <a:gd name="T32" fmla="*/ 1982 w 2403"/>
                <a:gd name="T33" fmla="*/ 2342 h 3283"/>
                <a:gd name="T34" fmla="*/ 1930 w 2403"/>
                <a:gd name="T35" fmla="*/ 2257 h 3283"/>
                <a:gd name="T36" fmla="*/ 1907 w 2403"/>
                <a:gd name="T37" fmla="*/ 2226 h 3283"/>
                <a:gd name="T38" fmla="*/ 1906 w 2403"/>
                <a:gd name="T39" fmla="*/ 2217 h 3283"/>
                <a:gd name="T40" fmla="*/ 1908 w 2403"/>
                <a:gd name="T41" fmla="*/ 2166 h 3283"/>
                <a:gd name="T42" fmla="*/ 1911 w 2403"/>
                <a:gd name="T43" fmla="*/ 2073 h 3283"/>
                <a:gd name="T44" fmla="*/ 1913 w 2403"/>
                <a:gd name="T45" fmla="*/ 1952 h 3283"/>
                <a:gd name="T46" fmla="*/ 1910 w 2403"/>
                <a:gd name="T47" fmla="*/ 1675 h 3283"/>
                <a:gd name="T48" fmla="*/ 1899 w 2403"/>
                <a:gd name="T49" fmla="*/ 1512 h 3283"/>
                <a:gd name="T50" fmla="*/ 1882 w 2403"/>
                <a:gd name="T51" fmla="*/ 1404 h 3283"/>
                <a:gd name="T52" fmla="*/ 1827 w 2403"/>
                <a:gd name="T53" fmla="*/ 1248 h 3283"/>
                <a:gd name="T54" fmla="*/ 1769 w 2403"/>
                <a:gd name="T55" fmla="*/ 1094 h 3283"/>
                <a:gd name="T56" fmla="*/ 1714 w 2403"/>
                <a:gd name="T57" fmla="*/ 965 h 3283"/>
                <a:gd name="T58" fmla="*/ 1618 w 2403"/>
                <a:gd name="T59" fmla="*/ 773 h 3283"/>
                <a:gd name="T60" fmla="*/ 1484 w 2403"/>
                <a:gd name="T61" fmla="*/ 567 h 3283"/>
                <a:gd name="T62" fmla="*/ 1373 w 2403"/>
                <a:gd name="T63" fmla="*/ 423 h 3283"/>
                <a:gd name="T64" fmla="*/ 1853 w 2403"/>
                <a:gd name="T65" fmla="*/ 489 h 3283"/>
                <a:gd name="T66" fmla="*/ 1888 w 2403"/>
                <a:gd name="T67" fmla="*/ 544 h 3283"/>
                <a:gd name="T68" fmla="*/ 1936 w 2403"/>
                <a:gd name="T69" fmla="*/ 622 h 3283"/>
                <a:gd name="T70" fmla="*/ 2034 w 2403"/>
                <a:gd name="T71" fmla="*/ 796 h 3283"/>
                <a:gd name="T72" fmla="*/ 2144 w 2403"/>
                <a:gd name="T73" fmla="*/ 1019 h 3283"/>
                <a:gd name="T74" fmla="*/ 2214 w 2403"/>
                <a:gd name="T75" fmla="*/ 1205 h 3283"/>
                <a:gd name="T76" fmla="*/ 2238 w 2403"/>
                <a:gd name="T77" fmla="*/ 1318 h 3283"/>
                <a:gd name="T78" fmla="*/ 2256 w 2403"/>
                <a:gd name="T79" fmla="*/ 1534 h 3283"/>
                <a:gd name="T80" fmla="*/ 2254 w 2403"/>
                <a:gd name="T81" fmla="*/ 1832 h 3283"/>
                <a:gd name="T82" fmla="*/ 2249 w 2403"/>
                <a:gd name="T83" fmla="*/ 2052 h 3283"/>
                <a:gd name="T84" fmla="*/ 2338 w 2403"/>
                <a:gd name="T85" fmla="*/ 2254 h 3283"/>
                <a:gd name="T86" fmla="*/ 2379 w 2403"/>
                <a:gd name="T87" fmla="*/ 2372 h 3283"/>
                <a:gd name="T88" fmla="*/ 2400 w 2403"/>
                <a:gd name="T89" fmla="*/ 2500 h 3283"/>
                <a:gd name="T90" fmla="*/ 2399 w 2403"/>
                <a:gd name="T91" fmla="*/ 2644 h 3283"/>
                <a:gd name="T92" fmla="*/ 2375 w 2403"/>
                <a:gd name="T93" fmla="*/ 2785 h 3283"/>
                <a:gd name="T94" fmla="*/ 2326 w 2403"/>
                <a:gd name="T95" fmla="*/ 2914 h 3283"/>
                <a:gd name="T96" fmla="*/ 2257 w 2403"/>
                <a:gd name="T97" fmla="*/ 3028 h 3283"/>
                <a:gd name="T98" fmla="*/ 2169 w 2403"/>
                <a:gd name="T99" fmla="*/ 3124 h 3283"/>
                <a:gd name="T100" fmla="*/ 2065 w 2403"/>
                <a:gd name="T101" fmla="*/ 3200 h 3283"/>
                <a:gd name="T102" fmla="*/ 1946 w 2403"/>
                <a:gd name="T103" fmla="*/ 3252 h 3283"/>
                <a:gd name="T104" fmla="*/ 1816 w 2403"/>
                <a:gd name="T105" fmla="*/ 3280 h 3283"/>
                <a:gd name="T106" fmla="*/ 528 w 2403"/>
                <a:gd name="T107" fmla="*/ 3280 h 3283"/>
                <a:gd name="T108" fmla="*/ 398 w 2403"/>
                <a:gd name="T109" fmla="*/ 3263 h 3283"/>
                <a:gd name="T110" fmla="*/ 282 w 2403"/>
                <a:gd name="T111" fmla="*/ 3221 h 3283"/>
                <a:gd name="T112" fmla="*/ 185 w 2403"/>
                <a:gd name="T113" fmla="*/ 3157 h 3283"/>
                <a:gd name="T114" fmla="*/ 126 w 2403"/>
                <a:gd name="T115" fmla="*/ 3093 h 3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403" h="3283">
                  <a:moveTo>
                    <a:pt x="126" y="3093"/>
                  </a:moveTo>
                  <a:lnTo>
                    <a:pt x="113" y="3078"/>
                  </a:lnTo>
                  <a:lnTo>
                    <a:pt x="99" y="3063"/>
                  </a:lnTo>
                  <a:lnTo>
                    <a:pt x="77" y="3032"/>
                  </a:lnTo>
                  <a:lnTo>
                    <a:pt x="57" y="3000"/>
                  </a:lnTo>
                  <a:lnTo>
                    <a:pt x="42" y="2967"/>
                  </a:lnTo>
                  <a:lnTo>
                    <a:pt x="29" y="2935"/>
                  </a:lnTo>
                  <a:lnTo>
                    <a:pt x="19" y="2902"/>
                  </a:lnTo>
                  <a:lnTo>
                    <a:pt x="12" y="2870"/>
                  </a:lnTo>
                  <a:lnTo>
                    <a:pt x="6" y="2839"/>
                  </a:lnTo>
                  <a:lnTo>
                    <a:pt x="3" y="2809"/>
                  </a:lnTo>
                  <a:lnTo>
                    <a:pt x="1" y="2781"/>
                  </a:lnTo>
                  <a:lnTo>
                    <a:pt x="0" y="2754"/>
                  </a:lnTo>
                  <a:lnTo>
                    <a:pt x="0" y="2729"/>
                  </a:lnTo>
                  <a:lnTo>
                    <a:pt x="1" y="2706"/>
                  </a:lnTo>
                  <a:lnTo>
                    <a:pt x="2" y="2687"/>
                  </a:lnTo>
                  <a:lnTo>
                    <a:pt x="2" y="2669"/>
                  </a:lnTo>
                  <a:lnTo>
                    <a:pt x="3" y="2656"/>
                  </a:lnTo>
                  <a:lnTo>
                    <a:pt x="341" y="2331"/>
                  </a:lnTo>
                  <a:lnTo>
                    <a:pt x="377" y="2720"/>
                  </a:lnTo>
                  <a:lnTo>
                    <a:pt x="377" y="2720"/>
                  </a:lnTo>
                  <a:lnTo>
                    <a:pt x="376" y="2722"/>
                  </a:lnTo>
                  <a:lnTo>
                    <a:pt x="376" y="2725"/>
                  </a:lnTo>
                  <a:lnTo>
                    <a:pt x="376" y="2729"/>
                  </a:lnTo>
                  <a:lnTo>
                    <a:pt x="375" y="2739"/>
                  </a:lnTo>
                  <a:lnTo>
                    <a:pt x="375" y="2754"/>
                  </a:lnTo>
                  <a:lnTo>
                    <a:pt x="376" y="2770"/>
                  </a:lnTo>
                  <a:lnTo>
                    <a:pt x="378" y="2789"/>
                  </a:lnTo>
                  <a:lnTo>
                    <a:pt x="382" y="2808"/>
                  </a:lnTo>
                  <a:lnTo>
                    <a:pt x="388" y="2829"/>
                  </a:lnTo>
                  <a:lnTo>
                    <a:pt x="397" y="2849"/>
                  </a:lnTo>
                  <a:lnTo>
                    <a:pt x="409" y="2868"/>
                  </a:lnTo>
                  <a:lnTo>
                    <a:pt x="424" y="2887"/>
                  </a:lnTo>
                  <a:lnTo>
                    <a:pt x="433" y="2896"/>
                  </a:lnTo>
                  <a:lnTo>
                    <a:pt x="442" y="2903"/>
                  </a:lnTo>
                  <a:lnTo>
                    <a:pt x="453" y="2911"/>
                  </a:lnTo>
                  <a:lnTo>
                    <a:pt x="466" y="2918"/>
                  </a:lnTo>
                  <a:lnTo>
                    <a:pt x="478" y="2924"/>
                  </a:lnTo>
                  <a:lnTo>
                    <a:pt x="493" y="2929"/>
                  </a:lnTo>
                  <a:lnTo>
                    <a:pt x="508" y="2932"/>
                  </a:lnTo>
                  <a:lnTo>
                    <a:pt x="526" y="2935"/>
                  </a:lnTo>
                  <a:lnTo>
                    <a:pt x="544" y="2937"/>
                  </a:lnTo>
                  <a:lnTo>
                    <a:pt x="564" y="2938"/>
                  </a:lnTo>
                  <a:lnTo>
                    <a:pt x="1748" y="2941"/>
                  </a:lnTo>
                  <a:lnTo>
                    <a:pt x="1782" y="2939"/>
                  </a:lnTo>
                  <a:lnTo>
                    <a:pt x="1815" y="2934"/>
                  </a:lnTo>
                  <a:lnTo>
                    <a:pt x="1846" y="2926"/>
                  </a:lnTo>
                  <a:lnTo>
                    <a:pt x="1875" y="2914"/>
                  </a:lnTo>
                  <a:lnTo>
                    <a:pt x="1903" y="2900"/>
                  </a:lnTo>
                  <a:lnTo>
                    <a:pt x="1929" y="2883"/>
                  </a:lnTo>
                  <a:lnTo>
                    <a:pt x="1952" y="2863"/>
                  </a:lnTo>
                  <a:lnTo>
                    <a:pt x="1974" y="2840"/>
                  </a:lnTo>
                  <a:lnTo>
                    <a:pt x="1993" y="2816"/>
                  </a:lnTo>
                  <a:lnTo>
                    <a:pt x="2010" y="2790"/>
                  </a:lnTo>
                  <a:lnTo>
                    <a:pt x="2025" y="2761"/>
                  </a:lnTo>
                  <a:lnTo>
                    <a:pt x="2037" y="2731"/>
                  </a:lnTo>
                  <a:lnTo>
                    <a:pt x="2047" y="2700"/>
                  </a:lnTo>
                  <a:lnTo>
                    <a:pt x="2055" y="2667"/>
                  </a:lnTo>
                  <a:lnTo>
                    <a:pt x="2059" y="2633"/>
                  </a:lnTo>
                  <a:lnTo>
                    <a:pt x="2060" y="2598"/>
                  </a:lnTo>
                  <a:lnTo>
                    <a:pt x="2059" y="2563"/>
                  </a:lnTo>
                  <a:lnTo>
                    <a:pt x="2054" y="2529"/>
                  </a:lnTo>
                  <a:lnTo>
                    <a:pt x="2046" y="2495"/>
                  </a:lnTo>
                  <a:lnTo>
                    <a:pt x="2036" y="2461"/>
                  </a:lnTo>
                  <a:lnTo>
                    <a:pt x="2025" y="2429"/>
                  </a:lnTo>
                  <a:lnTo>
                    <a:pt x="2011" y="2398"/>
                  </a:lnTo>
                  <a:lnTo>
                    <a:pt x="1997" y="2369"/>
                  </a:lnTo>
                  <a:lnTo>
                    <a:pt x="1982" y="2342"/>
                  </a:lnTo>
                  <a:lnTo>
                    <a:pt x="1968" y="2316"/>
                  </a:lnTo>
                  <a:lnTo>
                    <a:pt x="1954" y="2293"/>
                  </a:lnTo>
                  <a:lnTo>
                    <a:pt x="1941" y="2274"/>
                  </a:lnTo>
                  <a:lnTo>
                    <a:pt x="1930" y="2257"/>
                  </a:lnTo>
                  <a:lnTo>
                    <a:pt x="1919" y="2243"/>
                  </a:lnTo>
                  <a:lnTo>
                    <a:pt x="1912" y="2233"/>
                  </a:lnTo>
                  <a:lnTo>
                    <a:pt x="1909" y="2229"/>
                  </a:lnTo>
                  <a:lnTo>
                    <a:pt x="1907" y="2226"/>
                  </a:lnTo>
                  <a:lnTo>
                    <a:pt x="1906" y="2225"/>
                  </a:lnTo>
                  <a:lnTo>
                    <a:pt x="1905" y="2224"/>
                  </a:lnTo>
                  <a:lnTo>
                    <a:pt x="1905" y="2223"/>
                  </a:lnTo>
                  <a:lnTo>
                    <a:pt x="1906" y="2217"/>
                  </a:lnTo>
                  <a:lnTo>
                    <a:pt x="1906" y="2209"/>
                  </a:lnTo>
                  <a:lnTo>
                    <a:pt x="1907" y="2198"/>
                  </a:lnTo>
                  <a:lnTo>
                    <a:pt x="1907" y="2183"/>
                  </a:lnTo>
                  <a:lnTo>
                    <a:pt x="1908" y="2166"/>
                  </a:lnTo>
                  <a:lnTo>
                    <a:pt x="1909" y="2146"/>
                  </a:lnTo>
                  <a:lnTo>
                    <a:pt x="1909" y="2123"/>
                  </a:lnTo>
                  <a:lnTo>
                    <a:pt x="1910" y="2100"/>
                  </a:lnTo>
                  <a:lnTo>
                    <a:pt x="1911" y="2073"/>
                  </a:lnTo>
                  <a:lnTo>
                    <a:pt x="1911" y="2045"/>
                  </a:lnTo>
                  <a:lnTo>
                    <a:pt x="1912" y="2016"/>
                  </a:lnTo>
                  <a:lnTo>
                    <a:pt x="1913" y="1985"/>
                  </a:lnTo>
                  <a:lnTo>
                    <a:pt x="1913" y="1952"/>
                  </a:lnTo>
                  <a:lnTo>
                    <a:pt x="1914" y="1885"/>
                  </a:lnTo>
                  <a:lnTo>
                    <a:pt x="1913" y="1816"/>
                  </a:lnTo>
                  <a:lnTo>
                    <a:pt x="1912" y="1745"/>
                  </a:lnTo>
                  <a:lnTo>
                    <a:pt x="1910" y="1675"/>
                  </a:lnTo>
                  <a:lnTo>
                    <a:pt x="1907" y="1606"/>
                  </a:lnTo>
                  <a:lnTo>
                    <a:pt x="1905" y="1573"/>
                  </a:lnTo>
                  <a:lnTo>
                    <a:pt x="1902" y="1541"/>
                  </a:lnTo>
                  <a:lnTo>
                    <a:pt x="1899" y="1512"/>
                  </a:lnTo>
                  <a:lnTo>
                    <a:pt x="1896" y="1482"/>
                  </a:lnTo>
                  <a:lnTo>
                    <a:pt x="1891" y="1454"/>
                  </a:lnTo>
                  <a:lnTo>
                    <a:pt x="1886" y="1428"/>
                  </a:lnTo>
                  <a:lnTo>
                    <a:pt x="1882" y="1404"/>
                  </a:lnTo>
                  <a:lnTo>
                    <a:pt x="1876" y="1383"/>
                  </a:lnTo>
                  <a:lnTo>
                    <a:pt x="1859" y="1336"/>
                  </a:lnTo>
                  <a:lnTo>
                    <a:pt x="1843" y="1291"/>
                  </a:lnTo>
                  <a:lnTo>
                    <a:pt x="1827" y="1248"/>
                  </a:lnTo>
                  <a:lnTo>
                    <a:pt x="1812" y="1207"/>
                  </a:lnTo>
                  <a:lnTo>
                    <a:pt x="1796" y="1167"/>
                  </a:lnTo>
                  <a:lnTo>
                    <a:pt x="1782" y="1130"/>
                  </a:lnTo>
                  <a:lnTo>
                    <a:pt x="1769" y="1094"/>
                  </a:lnTo>
                  <a:lnTo>
                    <a:pt x="1754" y="1060"/>
                  </a:lnTo>
                  <a:lnTo>
                    <a:pt x="1741" y="1026"/>
                  </a:lnTo>
                  <a:lnTo>
                    <a:pt x="1727" y="995"/>
                  </a:lnTo>
                  <a:lnTo>
                    <a:pt x="1714" y="965"/>
                  </a:lnTo>
                  <a:lnTo>
                    <a:pt x="1700" y="935"/>
                  </a:lnTo>
                  <a:lnTo>
                    <a:pt x="1674" y="878"/>
                  </a:lnTo>
                  <a:lnTo>
                    <a:pt x="1647" y="824"/>
                  </a:lnTo>
                  <a:lnTo>
                    <a:pt x="1618" y="773"/>
                  </a:lnTo>
                  <a:lnTo>
                    <a:pt x="1588" y="721"/>
                  </a:lnTo>
                  <a:lnTo>
                    <a:pt x="1556" y="671"/>
                  </a:lnTo>
                  <a:lnTo>
                    <a:pt x="1522" y="621"/>
                  </a:lnTo>
                  <a:lnTo>
                    <a:pt x="1484" y="567"/>
                  </a:lnTo>
                  <a:lnTo>
                    <a:pt x="1442" y="512"/>
                  </a:lnTo>
                  <a:lnTo>
                    <a:pt x="1421" y="484"/>
                  </a:lnTo>
                  <a:lnTo>
                    <a:pt x="1398" y="454"/>
                  </a:lnTo>
                  <a:lnTo>
                    <a:pt x="1373" y="423"/>
                  </a:lnTo>
                  <a:lnTo>
                    <a:pt x="1348" y="391"/>
                  </a:lnTo>
                  <a:lnTo>
                    <a:pt x="1488" y="0"/>
                  </a:lnTo>
                  <a:lnTo>
                    <a:pt x="1847" y="479"/>
                  </a:lnTo>
                  <a:lnTo>
                    <a:pt x="1853" y="489"/>
                  </a:lnTo>
                  <a:lnTo>
                    <a:pt x="1862" y="500"/>
                  </a:lnTo>
                  <a:lnTo>
                    <a:pt x="1870" y="513"/>
                  </a:lnTo>
                  <a:lnTo>
                    <a:pt x="1879" y="528"/>
                  </a:lnTo>
                  <a:lnTo>
                    <a:pt x="1888" y="544"/>
                  </a:lnTo>
                  <a:lnTo>
                    <a:pt x="1900" y="562"/>
                  </a:lnTo>
                  <a:lnTo>
                    <a:pt x="1911" y="580"/>
                  </a:lnTo>
                  <a:lnTo>
                    <a:pt x="1922" y="601"/>
                  </a:lnTo>
                  <a:lnTo>
                    <a:pt x="1936" y="622"/>
                  </a:lnTo>
                  <a:lnTo>
                    <a:pt x="1948" y="644"/>
                  </a:lnTo>
                  <a:lnTo>
                    <a:pt x="1976" y="692"/>
                  </a:lnTo>
                  <a:lnTo>
                    <a:pt x="2004" y="742"/>
                  </a:lnTo>
                  <a:lnTo>
                    <a:pt x="2034" y="796"/>
                  </a:lnTo>
                  <a:lnTo>
                    <a:pt x="2063" y="850"/>
                  </a:lnTo>
                  <a:lnTo>
                    <a:pt x="2091" y="906"/>
                  </a:lnTo>
                  <a:lnTo>
                    <a:pt x="2119" y="963"/>
                  </a:lnTo>
                  <a:lnTo>
                    <a:pt x="2144" y="1019"/>
                  </a:lnTo>
                  <a:lnTo>
                    <a:pt x="2167" y="1075"/>
                  </a:lnTo>
                  <a:lnTo>
                    <a:pt x="2189" y="1128"/>
                  </a:lnTo>
                  <a:lnTo>
                    <a:pt x="2206" y="1180"/>
                  </a:lnTo>
                  <a:lnTo>
                    <a:pt x="2214" y="1205"/>
                  </a:lnTo>
                  <a:lnTo>
                    <a:pt x="2220" y="1228"/>
                  </a:lnTo>
                  <a:lnTo>
                    <a:pt x="2225" y="1249"/>
                  </a:lnTo>
                  <a:lnTo>
                    <a:pt x="2230" y="1272"/>
                  </a:lnTo>
                  <a:lnTo>
                    <a:pt x="2238" y="1318"/>
                  </a:lnTo>
                  <a:lnTo>
                    <a:pt x="2246" y="1368"/>
                  </a:lnTo>
                  <a:lnTo>
                    <a:pt x="2250" y="1422"/>
                  </a:lnTo>
                  <a:lnTo>
                    <a:pt x="2254" y="1477"/>
                  </a:lnTo>
                  <a:lnTo>
                    <a:pt x="2256" y="1534"/>
                  </a:lnTo>
                  <a:lnTo>
                    <a:pt x="2257" y="1593"/>
                  </a:lnTo>
                  <a:lnTo>
                    <a:pt x="2257" y="1653"/>
                  </a:lnTo>
                  <a:lnTo>
                    <a:pt x="2256" y="1772"/>
                  </a:lnTo>
                  <a:lnTo>
                    <a:pt x="2254" y="1832"/>
                  </a:lnTo>
                  <a:lnTo>
                    <a:pt x="2253" y="1890"/>
                  </a:lnTo>
                  <a:lnTo>
                    <a:pt x="2251" y="1946"/>
                  </a:lnTo>
                  <a:lnTo>
                    <a:pt x="2250" y="2001"/>
                  </a:lnTo>
                  <a:lnTo>
                    <a:pt x="2249" y="2052"/>
                  </a:lnTo>
                  <a:lnTo>
                    <a:pt x="2249" y="2101"/>
                  </a:lnTo>
                  <a:lnTo>
                    <a:pt x="2282" y="2149"/>
                  </a:lnTo>
                  <a:lnTo>
                    <a:pt x="2312" y="2201"/>
                  </a:lnTo>
                  <a:lnTo>
                    <a:pt x="2338" y="2254"/>
                  </a:lnTo>
                  <a:lnTo>
                    <a:pt x="2350" y="2282"/>
                  </a:lnTo>
                  <a:lnTo>
                    <a:pt x="2361" y="2312"/>
                  </a:lnTo>
                  <a:lnTo>
                    <a:pt x="2370" y="2341"/>
                  </a:lnTo>
                  <a:lnTo>
                    <a:pt x="2379" y="2372"/>
                  </a:lnTo>
                  <a:lnTo>
                    <a:pt x="2386" y="2403"/>
                  </a:lnTo>
                  <a:lnTo>
                    <a:pt x="2392" y="2434"/>
                  </a:lnTo>
                  <a:lnTo>
                    <a:pt x="2397" y="2466"/>
                  </a:lnTo>
                  <a:lnTo>
                    <a:pt x="2400" y="2500"/>
                  </a:lnTo>
                  <a:lnTo>
                    <a:pt x="2402" y="2534"/>
                  </a:lnTo>
                  <a:lnTo>
                    <a:pt x="2403" y="2568"/>
                  </a:lnTo>
                  <a:lnTo>
                    <a:pt x="2402" y="2606"/>
                  </a:lnTo>
                  <a:lnTo>
                    <a:pt x="2399" y="2644"/>
                  </a:lnTo>
                  <a:lnTo>
                    <a:pt x="2395" y="2680"/>
                  </a:lnTo>
                  <a:lnTo>
                    <a:pt x="2390" y="2716"/>
                  </a:lnTo>
                  <a:lnTo>
                    <a:pt x="2383" y="2751"/>
                  </a:lnTo>
                  <a:lnTo>
                    <a:pt x="2375" y="2785"/>
                  </a:lnTo>
                  <a:lnTo>
                    <a:pt x="2364" y="2819"/>
                  </a:lnTo>
                  <a:lnTo>
                    <a:pt x="2353" y="2852"/>
                  </a:lnTo>
                  <a:lnTo>
                    <a:pt x="2341" y="2884"/>
                  </a:lnTo>
                  <a:lnTo>
                    <a:pt x="2326" y="2914"/>
                  </a:lnTo>
                  <a:lnTo>
                    <a:pt x="2311" y="2944"/>
                  </a:lnTo>
                  <a:lnTo>
                    <a:pt x="2294" y="2973"/>
                  </a:lnTo>
                  <a:lnTo>
                    <a:pt x="2275" y="3001"/>
                  </a:lnTo>
                  <a:lnTo>
                    <a:pt x="2257" y="3028"/>
                  </a:lnTo>
                  <a:lnTo>
                    <a:pt x="2236" y="3054"/>
                  </a:lnTo>
                  <a:lnTo>
                    <a:pt x="2215" y="3078"/>
                  </a:lnTo>
                  <a:lnTo>
                    <a:pt x="2193" y="3102"/>
                  </a:lnTo>
                  <a:lnTo>
                    <a:pt x="2169" y="3124"/>
                  </a:lnTo>
                  <a:lnTo>
                    <a:pt x="2144" y="3145"/>
                  </a:lnTo>
                  <a:lnTo>
                    <a:pt x="2119" y="3165"/>
                  </a:lnTo>
                  <a:lnTo>
                    <a:pt x="2092" y="3183"/>
                  </a:lnTo>
                  <a:lnTo>
                    <a:pt x="2065" y="3200"/>
                  </a:lnTo>
                  <a:lnTo>
                    <a:pt x="2036" y="3215"/>
                  </a:lnTo>
                  <a:lnTo>
                    <a:pt x="2007" y="3230"/>
                  </a:lnTo>
                  <a:lnTo>
                    <a:pt x="1977" y="3242"/>
                  </a:lnTo>
                  <a:lnTo>
                    <a:pt x="1946" y="3252"/>
                  </a:lnTo>
                  <a:lnTo>
                    <a:pt x="1914" y="3262"/>
                  </a:lnTo>
                  <a:lnTo>
                    <a:pt x="1882" y="3270"/>
                  </a:lnTo>
                  <a:lnTo>
                    <a:pt x="1849" y="3276"/>
                  </a:lnTo>
                  <a:lnTo>
                    <a:pt x="1816" y="3280"/>
                  </a:lnTo>
                  <a:lnTo>
                    <a:pt x="1781" y="3282"/>
                  </a:lnTo>
                  <a:lnTo>
                    <a:pt x="1747" y="3283"/>
                  </a:lnTo>
                  <a:lnTo>
                    <a:pt x="563" y="3281"/>
                  </a:lnTo>
                  <a:lnTo>
                    <a:pt x="528" y="3280"/>
                  </a:lnTo>
                  <a:lnTo>
                    <a:pt x="494" y="3278"/>
                  </a:lnTo>
                  <a:lnTo>
                    <a:pt x="461" y="3274"/>
                  </a:lnTo>
                  <a:lnTo>
                    <a:pt x="429" y="3269"/>
                  </a:lnTo>
                  <a:lnTo>
                    <a:pt x="398" y="3263"/>
                  </a:lnTo>
                  <a:lnTo>
                    <a:pt x="367" y="3254"/>
                  </a:lnTo>
                  <a:lnTo>
                    <a:pt x="338" y="3244"/>
                  </a:lnTo>
                  <a:lnTo>
                    <a:pt x="309" y="3234"/>
                  </a:lnTo>
                  <a:lnTo>
                    <a:pt x="282" y="3221"/>
                  </a:lnTo>
                  <a:lnTo>
                    <a:pt x="256" y="3207"/>
                  </a:lnTo>
                  <a:lnTo>
                    <a:pt x="231" y="3192"/>
                  </a:lnTo>
                  <a:lnTo>
                    <a:pt x="208" y="3175"/>
                  </a:lnTo>
                  <a:lnTo>
                    <a:pt x="185" y="3157"/>
                  </a:lnTo>
                  <a:lnTo>
                    <a:pt x="164" y="3137"/>
                  </a:lnTo>
                  <a:lnTo>
                    <a:pt x="145" y="3115"/>
                  </a:lnTo>
                  <a:lnTo>
                    <a:pt x="126" y="3093"/>
                  </a:lnTo>
                  <a:lnTo>
                    <a:pt x="126" y="309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669">
                <a:buClrTx/>
                <a:defRPr/>
              </a:pPr>
              <a:endParaRPr lang="en-US" sz="1800" dirty="0">
                <a:solidFill>
                  <a:sysClr val="windowText" lastClr="000000"/>
                </a:solidFill>
                <a:latin typeface="Calibri Light" panose="020F0302020204030204"/>
                <a:ea typeface="+mn-ea"/>
                <a:cs typeface="+mn-cs"/>
              </a:endParaRPr>
            </a:p>
          </p:txBody>
        </p:sp>
        <p:sp>
          <p:nvSpPr>
            <p:cNvPr id="216" name="Freeform 44"/>
            <p:cNvSpPr>
              <a:spLocks noEditPoints="1"/>
            </p:cNvSpPr>
            <p:nvPr/>
          </p:nvSpPr>
          <p:spPr bwMode="auto">
            <a:xfrm>
              <a:off x="-2575175" y="-1203589"/>
              <a:ext cx="3082009" cy="2284626"/>
            </a:xfrm>
            <a:custGeom>
              <a:avLst/>
              <a:gdLst>
                <a:gd name="T0" fmla="*/ 10977 w 15471"/>
                <a:gd name="T1" fmla="*/ 1806 h 11467"/>
                <a:gd name="T2" fmla="*/ 11863 w 15471"/>
                <a:gd name="T3" fmla="*/ 2687 h 11467"/>
                <a:gd name="T4" fmla="*/ 11965 w 15471"/>
                <a:gd name="T5" fmla="*/ 3282 h 11467"/>
                <a:gd name="T6" fmla="*/ 12755 w 15471"/>
                <a:gd name="T7" fmla="*/ 3676 h 11467"/>
                <a:gd name="T8" fmla="*/ 12767 w 15471"/>
                <a:gd name="T9" fmla="*/ 4735 h 11467"/>
                <a:gd name="T10" fmla="*/ 13108 w 15471"/>
                <a:gd name="T11" fmla="*/ 1674 h 11467"/>
                <a:gd name="T12" fmla="*/ 14652 w 15471"/>
                <a:gd name="T13" fmla="*/ 942 h 11467"/>
                <a:gd name="T14" fmla="*/ 15075 w 15471"/>
                <a:gd name="T15" fmla="*/ 4776 h 11467"/>
                <a:gd name="T16" fmla="*/ 12080 w 15471"/>
                <a:gd name="T17" fmla="*/ 6929 h 11467"/>
                <a:gd name="T18" fmla="*/ 10191 w 15471"/>
                <a:gd name="T19" fmla="*/ 5810 h 11467"/>
                <a:gd name="T20" fmla="*/ 11264 w 15471"/>
                <a:gd name="T21" fmla="*/ 7535 h 11467"/>
                <a:gd name="T22" fmla="*/ 10824 w 15471"/>
                <a:gd name="T23" fmla="*/ 8068 h 11467"/>
                <a:gd name="T24" fmla="*/ 8547 w 15471"/>
                <a:gd name="T25" fmla="*/ 6706 h 11467"/>
                <a:gd name="T26" fmla="*/ 9172 w 15471"/>
                <a:gd name="T27" fmla="*/ 8211 h 11467"/>
                <a:gd name="T28" fmla="*/ 6576 w 15471"/>
                <a:gd name="T29" fmla="*/ 11116 h 11467"/>
                <a:gd name="T30" fmla="*/ 6156 w 15471"/>
                <a:gd name="T31" fmla="*/ 9541 h 11467"/>
                <a:gd name="T32" fmla="*/ 6205 w 15471"/>
                <a:gd name="T33" fmla="*/ 9052 h 11467"/>
                <a:gd name="T34" fmla="*/ 4485 w 15471"/>
                <a:gd name="T35" fmla="*/ 9219 h 11467"/>
                <a:gd name="T36" fmla="*/ 3981 w 15471"/>
                <a:gd name="T37" fmla="*/ 10956 h 11467"/>
                <a:gd name="T38" fmla="*/ 2377 w 15471"/>
                <a:gd name="T39" fmla="*/ 9801 h 11467"/>
                <a:gd name="T40" fmla="*/ 1530 w 15471"/>
                <a:gd name="T41" fmla="*/ 7314 h 11467"/>
                <a:gd name="T42" fmla="*/ 1041 w 15471"/>
                <a:gd name="T43" fmla="*/ 5673 h 11467"/>
                <a:gd name="T44" fmla="*/ 412 w 15471"/>
                <a:gd name="T45" fmla="*/ 4456 h 11467"/>
                <a:gd name="T46" fmla="*/ 938 w 15471"/>
                <a:gd name="T47" fmla="*/ 4506 h 11467"/>
                <a:gd name="T48" fmla="*/ 1436 w 15471"/>
                <a:gd name="T49" fmla="*/ 5064 h 11467"/>
                <a:gd name="T50" fmla="*/ 4800 w 15471"/>
                <a:gd name="T51" fmla="*/ 2713 h 11467"/>
                <a:gd name="T52" fmla="*/ 3605 w 15471"/>
                <a:gd name="T53" fmla="*/ 4402 h 11467"/>
                <a:gd name="T54" fmla="*/ 3968 w 15471"/>
                <a:gd name="T55" fmla="*/ 6936 h 11467"/>
                <a:gd name="T56" fmla="*/ 6878 w 15471"/>
                <a:gd name="T57" fmla="*/ 7007 h 11467"/>
                <a:gd name="T58" fmla="*/ 8016 w 15471"/>
                <a:gd name="T59" fmla="*/ 5640 h 11467"/>
                <a:gd name="T60" fmla="*/ 7464 w 15471"/>
                <a:gd name="T61" fmla="*/ 4107 h 11467"/>
                <a:gd name="T62" fmla="*/ 7291 w 15471"/>
                <a:gd name="T63" fmla="*/ 6616 h 11467"/>
                <a:gd name="T64" fmla="*/ 4638 w 15471"/>
                <a:gd name="T65" fmla="*/ 7120 h 11467"/>
                <a:gd name="T66" fmla="*/ 3893 w 15471"/>
                <a:gd name="T67" fmla="*/ 4655 h 11467"/>
                <a:gd name="T68" fmla="*/ 7348 w 15471"/>
                <a:gd name="T69" fmla="*/ 1684 h 11467"/>
                <a:gd name="T70" fmla="*/ 7505 w 15471"/>
                <a:gd name="T71" fmla="*/ 821 h 11467"/>
                <a:gd name="T72" fmla="*/ 14394 w 15471"/>
                <a:gd name="T73" fmla="*/ 1187 h 11467"/>
                <a:gd name="T74" fmla="*/ 13401 w 15471"/>
                <a:gd name="T75" fmla="*/ 1768 h 11467"/>
                <a:gd name="T76" fmla="*/ 9509 w 15471"/>
                <a:gd name="T77" fmla="*/ 2321 h 11467"/>
                <a:gd name="T78" fmla="*/ 9002 w 15471"/>
                <a:gd name="T79" fmla="*/ 2398 h 11467"/>
                <a:gd name="T80" fmla="*/ 9753 w 15471"/>
                <a:gd name="T81" fmla="*/ 3768 h 11467"/>
                <a:gd name="T82" fmla="*/ 9917 w 15471"/>
                <a:gd name="T83" fmla="*/ 4293 h 11467"/>
                <a:gd name="T84" fmla="*/ 10789 w 15471"/>
                <a:gd name="T85" fmla="*/ 3533 h 11467"/>
                <a:gd name="T86" fmla="*/ 10668 w 15471"/>
                <a:gd name="T87" fmla="*/ 3016 h 11467"/>
                <a:gd name="T88" fmla="*/ 9418 w 15471"/>
                <a:gd name="T89" fmla="*/ 3866 h 11467"/>
                <a:gd name="T90" fmla="*/ 6560 w 15471"/>
                <a:gd name="T91" fmla="*/ 1283 h 11467"/>
                <a:gd name="T92" fmla="*/ 4869 w 15471"/>
                <a:gd name="T93" fmla="*/ 2378 h 11467"/>
                <a:gd name="T94" fmla="*/ 1533 w 15471"/>
                <a:gd name="T95" fmla="*/ 4436 h 11467"/>
                <a:gd name="T96" fmla="*/ 865 w 15471"/>
                <a:gd name="T97" fmla="*/ 3460 h 11467"/>
                <a:gd name="T98" fmla="*/ 523 w 15471"/>
                <a:gd name="T99" fmla="*/ 5835 h 11467"/>
                <a:gd name="T100" fmla="*/ 2021 w 15471"/>
                <a:gd name="T101" fmla="*/ 9156 h 11467"/>
                <a:gd name="T102" fmla="*/ 2536 w 15471"/>
                <a:gd name="T103" fmla="*/ 11188 h 11467"/>
                <a:gd name="T104" fmla="*/ 4423 w 15471"/>
                <a:gd name="T105" fmla="*/ 10332 h 11467"/>
                <a:gd name="T106" fmla="*/ 5268 w 15471"/>
                <a:gd name="T107" fmla="*/ 9942 h 11467"/>
                <a:gd name="T108" fmla="*/ 7052 w 15471"/>
                <a:gd name="T109" fmla="*/ 11297 h 11467"/>
                <a:gd name="T110" fmla="*/ 9714 w 15471"/>
                <a:gd name="T111" fmla="*/ 7999 h 11467"/>
                <a:gd name="T112" fmla="*/ 11839 w 15471"/>
                <a:gd name="T113" fmla="*/ 7522 h 11467"/>
                <a:gd name="T114" fmla="*/ 14957 w 15471"/>
                <a:gd name="T115" fmla="*/ 5826 h 11467"/>
                <a:gd name="T116" fmla="*/ 14949 w 15471"/>
                <a:gd name="T117" fmla="*/ 867 h 11467"/>
                <a:gd name="T118" fmla="*/ 13419 w 15471"/>
                <a:gd name="T119" fmla="*/ 1053 h 11467"/>
                <a:gd name="T120" fmla="*/ 12890 w 15471"/>
                <a:gd name="T121" fmla="*/ 3396 h 11467"/>
                <a:gd name="T122" fmla="*/ 12179 w 15471"/>
                <a:gd name="T123" fmla="*/ 1882 h 11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471" h="11467">
                  <a:moveTo>
                    <a:pt x="9231" y="342"/>
                  </a:moveTo>
                  <a:lnTo>
                    <a:pt x="9450" y="342"/>
                  </a:lnTo>
                  <a:lnTo>
                    <a:pt x="9501" y="346"/>
                  </a:lnTo>
                  <a:lnTo>
                    <a:pt x="9553" y="351"/>
                  </a:lnTo>
                  <a:lnTo>
                    <a:pt x="9604" y="357"/>
                  </a:lnTo>
                  <a:lnTo>
                    <a:pt x="9654" y="364"/>
                  </a:lnTo>
                  <a:lnTo>
                    <a:pt x="9703" y="373"/>
                  </a:lnTo>
                  <a:lnTo>
                    <a:pt x="9752" y="383"/>
                  </a:lnTo>
                  <a:lnTo>
                    <a:pt x="9801" y="394"/>
                  </a:lnTo>
                  <a:lnTo>
                    <a:pt x="9848" y="405"/>
                  </a:lnTo>
                  <a:lnTo>
                    <a:pt x="9894" y="419"/>
                  </a:lnTo>
                  <a:lnTo>
                    <a:pt x="9941" y="433"/>
                  </a:lnTo>
                  <a:lnTo>
                    <a:pt x="10031" y="464"/>
                  </a:lnTo>
                  <a:lnTo>
                    <a:pt x="10118" y="499"/>
                  </a:lnTo>
                  <a:lnTo>
                    <a:pt x="10203" y="537"/>
                  </a:lnTo>
                  <a:lnTo>
                    <a:pt x="10285" y="579"/>
                  </a:lnTo>
                  <a:lnTo>
                    <a:pt x="10364" y="623"/>
                  </a:lnTo>
                  <a:lnTo>
                    <a:pt x="10441" y="669"/>
                  </a:lnTo>
                  <a:lnTo>
                    <a:pt x="10514" y="718"/>
                  </a:lnTo>
                  <a:lnTo>
                    <a:pt x="10585" y="768"/>
                  </a:lnTo>
                  <a:lnTo>
                    <a:pt x="10653" y="820"/>
                  </a:lnTo>
                  <a:lnTo>
                    <a:pt x="10719" y="873"/>
                  </a:lnTo>
                  <a:lnTo>
                    <a:pt x="10781" y="927"/>
                  </a:lnTo>
                  <a:lnTo>
                    <a:pt x="10841" y="980"/>
                  </a:lnTo>
                  <a:lnTo>
                    <a:pt x="10899" y="1035"/>
                  </a:lnTo>
                  <a:lnTo>
                    <a:pt x="10954" y="1089"/>
                  </a:lnTo>
                  <a:lnTo>
                    <a:pt x="11005" y="1144"/>
                  </a:lnTo>
                  <a:lnTo>
                    <a:pt x="11054" y="1198"/>
                  </a:lnTo>
                  <a:lnTo>
                    <a:pt x="11100" y="1249"/>
                  </a:lnTo>
                  <a:lnTo>
                    <a:pt x="11144" y="1301"/>
                  </a:lnTo>
                  <a:lnTo>
                    <a:pt x="11185" y="1350"/>
                  </a:lnTo>
                  <a:lnTo>
                    <a:pt x="11223" y="1397"/>
                  </a:lnTo>
                  <a:lnTo>
                    <a:pt x="11258" y="1443"/>
                  </a:lnTo>
                  <a:lnTo>
                    <a:pt x="11291" y="1486"/>
                  </a:lnTo>
                  <a:lnTo>
                    <a:pt x="11321" y="1526"/>
                  </a:lnTo>
                  <a:lnTo>
                    <a:pt x="11348" y="1562"/>
                  </a:lnTo>
                  <a:lnTo>
                    <a:pt x="11373" y="1596"/>
                  </a:lnTo>
                  <a:lnTo>
                    <a:pt x="11393" y="1626"/>
                  </a:lnTo>
                  <a:lnTo>
                    <a:pt x="11404" y="1638"/>
                  </a:lnTo>
                  <a:lnTo>
                    <a:pt x="11413" y="1651"/>
                  </a:lnTo>
                  <a:lnTo>
                    <a:pt x="11381" y="1651"/>
                  </a:lnTo>
                  <a:lnTo>
                    <a:pt x="11351" y="1653"/>
                  </a:lnTo>
                  <a:lnTo>
                    <a:pt x="11319" y="1658"/>
                  </a:lnTo>
                  <a:lnTo>
                    <a:pt x="11286" y="1665"/>
                  </a:lnTo>
                  <a:lnTo>
                    <a:pt x="11253" y="1676"/>
                  </a:lnTo>
                  <a:lnTo>
                    <a:pt x="11219" y="1687"/>
                  </a:lnTo>
                  <a:lnTo>
                    <a:pt x="11185" y="1700"/>
                  </a:lnTo>
                  <a:lnTo>
                    <a:pt x="11152" y="1715"/>
                  </a:lnTo>
                  <a:lnTo>
                    <a:pt x="11121" y="1729"/>
                  </a:lnTo>
                  <a:lnTo>
                    <a:pt x="11091" y="1743"/>
                  </a:lnTo>
                  <a:lnTo>
                    <a:pt x="11064" y="1758"/>
                  </a:lnTo>
                  <a:lnTo>
                    <a:pt x="11039" y="1770"/>
                  </a:lnTo>
                  <a:lnTo>
                    <a:pt x="11018" y="1783"/>
                  </a:lnTo>
                  <a:lnTo>
                    <a:pt x="11008" y="1788"/>
                  </a:lnTo>
                  <a:lnTo>
                    <a:pt x="11001" y="1792"/>
                  </a:lnTo>
                  <a:lnTo>
                    <a:pt x="10994" y="1796"/>
                  </a:lnTo>
                  <a:lnTo>
                    <a:pt x="10988" y="1800"/>
                  </a:lnTo>
                  <a:lnTo>
                    <a:pt x="10983" y="1803"/>
                  </a:lnTo>
                  <a:lnTo>
                    <a:pt x="10979" y="1805"/>
                  </a:lnTo>
                  <a:lnTo>
                    <a:pt x="10977" y="1806"/>
                  </a:lnTo>
                  <a:lnTo>
                    <a:pt x="10976" y="1806"/>
                  </a:lnTo>
                  <a:lnTo>
                    <a:pt x="11257" y="1806"/>
                  </a:lnTo>
                  <a:lnTo>
                    <a:pt x="11303" y="1806"/>
                  </a:lnTo>
                  <a:lnTo>
                    <a:pt x="11345" y="1807"/>
                  </a:lnTo>
                  <a:lnTo>
                    <a:pt x="11385" y="1808"/>
                  </a:lnTo>
                  <a:lnTo>
                    <a:pt x="11424" y="1810"/>
                  </a:lnTo>
                  <a:lnTo>
                    <a:pt x="11462" y="1815"/>
                  </a:lnTo>
                  <a:lnTo>
                    <a:pt x="11498" y="1820"/>
                  </a:lnTo>
                  <a:lnTo>
                    <a:pt x="11534" y="1828"/>
                  </a:lnTo>
                  <a:lnTo>
                    <a:pt x="11569" y="1838"/>
                  </a:lnTo>
                  <a:lnTo>
                    <a:pt x="11603" y="1851"/>
                  </a:lnTo>
                  <a:lnTo>
                    <a:pt x="11637" y="1863"/>
                  </a:lnTo>
                  <a:lnTo>
                    <a:pt x="11671" y="1877"/>
                  </a:lnTo>
                  <a:lnTo>
                    <a:pt x="11704" y="1893"/>
                  </a:lnTo>
                  <a:lnTo>
                    <a:pt x="11737" y="1910"/>
                  </a:lnTo>
                  <a:lnTo>
                    <a:pt x="11771" y="1930"/>
                  </a:lnTo>
                  <a:lnTo>
                    <a:pt x="11804" y="1951"/>
                  </a:lnTo>
                  <a:lnTo>
                    <a:pt x="11837" y="1974"/>
                  </a:lnTo>
                  <a:lnTo>
                    <a:pt x="11871" y="2000"/>
                  </a:lnTo>
                  <a:lnTo>
                    <a:pt x="11905" y="2029"/>
                  </a:lnTo>
                  <a:lnTo>
                    <a:pt x="11941" y="2061"/>
                  </a:lnTo>
                  <a:lnTo>
                    <a:pt x="11977" y="2097"/>
                  </a:lnTo>
                  <a:lnTo>
                    <a:pt x="12013" y="2135"/>
                  </a:lnTo>
                  <a:lnTo>
                    <a:pt x="12051" y="2177"/>
                  </a:lnTo>
                  <a:lnTo>
                    <a:pt x="12070" y="2200"/>
                  </a:lnTo>
                  <a:lnTo>
                    <a:pt x="12089" y="2223"/>
                  </a:lnTo>
                  <a:lnTo>
                    <a:pt x="12110" y="2248"/>
                  </a:lnTo>
                  <a:lnTo>
                    <a:pt x="12129" y="2274"/>
                  </a:lnTo>
                  <a:lnTo>
                    <a:pt x="12157" y="2310"/>
                  </a:lnTo>
                  <a:lnTo>
                    <a:pt x="12182" y="2345"/>
                  </a:lnTo>
                  <a:lnTo>
                    <a:pt x="12204" y="2381"/>
                  </a:lnTo>
                  <a:lnTo>
                    <a:pt x="12221" y="2416"/>
                  </a:lnTo>
                  <a:lnTo>
                    <a:pt x="12237" y="2451"/>
                  </a:lnTo>
                  <a:lnTo>
                    <a:pt x="12247" y="2484"/>
                  </a:lnTo>
                  <a:lnTo>
                    <a:pt x="12254" y="2517"/>
                  </a:lnTo>
                  <a:lnTo>
                    <a:pt x="12258" y="2547"/>
                  </a:lnTo>
                  <a:lnTo>
                    <a:pt x="12258" y="2561"/>
                  </a:lnTo>
                  <a:lnTo>
                    <a:pt x="12257" y="2575"/>
                  </a:lnTo>
                  <a:lnTo>
                    <a:pt x="12255" y="2588"/>
                  </a:lnTo>
                  <a:lnTo>
                    <a:pt x="12253" y="2600"/>
                  </a:lnTo>
                  <a:lnTo>
                    <a:pt x="12249" y="2612"/>
                  </a:lnTo>
                  <a:lnTo>
                    <a:pt x="12244" y="2623"/>
                  </a:lnTo>
                  <a:lnTo>
                    <a:pt x="12238" y="2632"/>
                  </a:lnTo>
                  <a:lnTo>
                    <a:pt x="12231" y="2642"/>
                  </a:lnTo>
                  <a:lnTo>
                    <a:pt x="12222" y="2650"/>
                  </a:lnTo>
                  <a:lnTo>
                    <a:pt x="12212" y="2658"/>
                  </a:lnTo>
                  <a:lnTo>
                    <a:pt x="12202" y="2664"/>
                  </a:lnTo>
                  <a:lnTo>
                    <a:pt x="12189" y="2670"/>
                  </a:lnTo>
                  <a:lnTo>
                    <a:pt x="12177" y="2674"/>
                  </a:lnTo>
                  <a:lnTo>
                    <a:pt x="12162" y="2677"/>
                  </a:lnTo>
                  <a:lnTo>
                    <a:pt x="12147" y="2679"/>
                  </a:lnTo>
                  <a:lnTo>
                    <a:pt x="12129" y="2679"/>
                  </a:lnTo>
                  <a:lnTo>
                    <a:pt x="12035" y="2679"/>
                  </a:lnTo>
                  <a:lnTo>
                    <a:pt x="12008" y="2679"/>
                  </a:lnTo>
                  <a:lnTo>
                    <a:pt x="11980" y="2680"/>
                  </a:lnTo>
                  <a:lnTo>
                    <a:pt x="11954" y="2681"/>
                  </a:lnTo>
                  <a:lnTo>
                    <a:pt x="11930" y="2682"/>
                  </a:lnTo>
                  <a:lnTo>
                    <a:pt x="11906" y="2684"/>
                  </a:lnTo>
                  <a:lnTo>
                    <a:pt x="11885" y="2685"/>
                  </a:lnTo>
                  <a:lnTo>
                    <a:pt x="11863" y="2687"/>
                  </a:lnTo>
                  <a:lnTo>
                    <a:pt x="11843" y="2690"/>
                  </a:lnTo>
                  <a:lnTo>
                    <a:pt x="11806" y="2695"/>
                  </a:lnTo>
                  <a:lnTo>
                    <a:pt x="11772" y="2702"/>
                  </a:lnTo>
                  <a:lnTo>
                    <a:pt x="11741" y="2710"/>
                  </a:lnTo>
                  <a:lnTo>
                    <a:pt x="11712" y="2718"/>
                  </a:lnTo>
                  <a:lnTo>
                    <a:pt x="11686" y="2727"/>
                  </a:lnTo>
                  <a:lnTo>
                    <a:pt x="11660" y="2737"/>
                  </a:lnTo>
                  <a:lnTo>
                    <a:pt x="11611" y="2758"/>
                  </a:lnTo>
                  <a:lnTo>
                    <a:pt x="11586" y="2769"/>
                  </a:lnTo>
                  <a:lnTo>
                    <a:pt x="11561" y="2781"/>
                  </a:lnTo>
                  <a:lnTo>
                    <a:pt x="11535" y="2792"/>
                  </a:lnTo>
                  <a:lnTo>
                    <a:pt x="11506" y="2803"/>
                  </a:lnTo>
                  <a:lnTo>
                    <a:pt x="11519" y="2802"/>
                  </a:lnTo>
                  <a:lnTo>
                    <a:pt x="11535" y="2799"/>
                  </a:lnTo>
                  <a:lnTo>
                    <a:pt x="11552" y="2794"/>
                  </a:lnTo>
                  <a:lnTo>
                    <a:pt x="11572" y="2788"/>
                  </a:lnTo>
                  <a:lnTo>
                    <a:pt x="11594" y="2783"/>
                  </a:lnTo>
                  <a:lnTo>
                    <a:pt x="11615" y="2778"/>
                  </a:lnTo>
                  <a:lnTo>
                    <a:pt x="11639" y="2775"/>
                  </a:lnTo>
                  <a:lnTo>
                    <a:pt x="11662" y="2773"/>
                  </a:lnTo>
                  <a:lnTo>
                    <a:pt x="11709" y="2774"/>
                  </a:lnTo>
                  <a:lnTo>
                    <a:pt x="11733" y="2775"/>
                  </a:lnTo>
                  <a:lnTo>
                    <a:pt x="11757" y="2777"/>
                  </a:lnTo>
                  <a:lnTo>
                    <a:pt x="11781" y="2781"/>
                  </a:lnTo>
                  <a:lnTo>
                    <a:pt x="11803" y="2787"/>
                  </a:lnTo>
                  <a:lnTo>
                    <a:pt x="11826" y="2795"/>
                  </a:lnTo>
                  <a:lnTo>
                    <a:pt x="11849" y="2805"/>
                  </a:lnTo>
                  <a:lnTo>
                    <a:pt x="11870" y="2819"/>
                  </a:lnTo>
                  <a:lnTo>
                    <a:pt x="11890" y="2835"/>
                  </a:lnTo>
                  <a:lnTo>
                    <a:pt x="11910" y="2856"/>
                  </a:lnTo>
                  <a:lnTo>
                    <a:pt x="11920" y="2867"/>
                  </a:lnTo>
                  <a:lnTo>
                    <a:pt x="11928" y="2880"/>
                  </a:lnTo>
                  <a:lnTo>
                    <a:pt x="11937" y="2894"/>
                  </a:lnTo>
                  <a:lnTo>
                    <a:pt x="11946" y="2908"/>
                  </a:lnTo>
                  <a:lnTo>
                    <a:pt x="11954" y="2925"/>
                  </a:lnTo>
                  <a:lnTo>
                    <a:pt x="11961" y="2942"/>
                  </a:lnTo>
                  <a:lnTo>
                    <a:pt x="11968" y="2961"/>
                  </a:lnTo>
                  <a:lnTo>
                    <a:pt x="11976" y="2981"/>
                  </a:lnTo>
                  <a:lnTo>
                    <a:pt x="11982" y="3002"/>
                  </a:lnTo>
                  <a:lnTo>
                    <a:pt x="11988" y="3025"/>
                  </a:lnTo>
                  <a:lnTo>
                    <a:pt x="11989" y="3058"/>
                  </a:lnTo>
                  <a:lnTo>
                    <a:pt x="11988" y="3088"/>
                  </a:lnTo>
                  <a:lnTo>
                    <a:pt x="11987" y="3117"/>
                  </a:lnTo>
                  <a:lnTo>
                    <a:pt x="11986" y="3142"/>
                  </a:lnTo>
                  <a:lnTo>
                    <a:pt x="11983" y="3166"/>
                  </a:lnTo>
                  <a:lnTo>
                    <a:pt x="11980" y="3188"/>
                  </a:lnTo>
                  <a:lnTo>
                    <a:pt x="11976" y="3207"/>
                  </a:lnTo>
                  <a:lnTo>
                    <a:pt x="11970" y="3226"/>
                  </a:lnTo>
                  <a:lnTo>
                    <a:pt x="11963" y="3241"/>
                  </a:lnTo>
                  <a:lnTo>
                    <a:pt x="11956" y="3256"/>
                  </a:lnTo>
                  <a:lnTo>
                    <a:pt x="11947" y="3268"/>
                  </a:lnTo>
                  <a:lnTo>
                    <a:pt x="11936" y="3278"/>
                  </a:lnTo>
                  <a:lnTo>
                    <a:pt x="11925" y="3288"/>
                  </a:lnTo>
                  <a:lnTo>
                    <a:pt x="11912" y="3296"/>
                  </a:lnTo>
                  <a:lnTo>
                    <a:pt x="11897" y="3302"/>
                  </a:lnTo>
                  <a:lnTo>
                    <a:pt x="11881" y="3307"/>
                  </a:lnTo>
                  <a:lnTo>
                    <a:pt x="11905" y="3298"/>
                  </a:lnTo>
                  <a:lnTo>
                    <a:pt x="11928" y="3291"/>
                  </a:lnTo>
                  <a:lnTo>
                    <a:pt x="11952" y="3284"/>
                  </a:lnTo>
                  <a:lnTo>
                    <a:pt x="11965" y="3282"/>
                  </a:lnTo>
                  <a:lnTo>
                    <a:pt x="11979" y="3280"/>
                  </a:lnTo>
                  <a:lnTo>
                    <a:pt x="11994" y="3278"/>
                  </a:lnTo>
                  <a:lnTo>
                    <a:pt x="12011" y="3277"/>
                  </a:lnTo>
                  <a:lnTo>
                    <a:pt x="12029" y="3275"/>
                  </a:lnTo>
                  <a:lnTo>
                    <a:pt x="12050" y="3274"/>
                  </a:lnTo>
                  <a:lnTo>
                    <a:pt x="12074" y="3273"/>
                  </a:lnTo>
                  <a:lnTo>
                    <a:pt x="12100" y="3273"/>
                  </a:lnTo>
                  <a:lnTo>
                    <a:pt x="12128" y="3272"/>
                  </a:lnTo>
                  <a:lnTo>
                    <a:pt x="12160" y="3271"/>
                  </a:lnTo>
                  <a:lnTo>
                    <a:pt x="12184" y="3272"/>
                  </a:lnTo>
                  <a:lnTo>
                    <a:pt x="12208" y="3275"/>
                  </a:lnTo>
                  <a:lnTo>
                    <a:pt x="12232" y="3279"/>
                  </a:lnTo>
                  <a:lnTo>
                    <a:pt x="12255" y="3284"/>
                  </a:lnTo>
                  <a:lnTo>
                    <a:pt x="12279" y="3293"/>
                  </a:lnTo>
                  <a:lnTo>
                    <a:pt x="12302" y="3301"/>
                  </a:lnTo>
                  <a:lnTo>
                    <a:pt x="12325" y="3311"/>
                  </a:lnTo>
                  <a:lnTo>
                    <a:pt x="12346" y="3324"/>
                  </a:lnTo>
                  <a:lnTo>
                    <a:pt x="12367" y="3336"/>
                  </a:lnTo>
                  <a:lnTo>
                    <a:pt x="12386" y="3350"/>
                  </a:lnTo>
                  <a:lnTo>
                    <a:pt x="12404" y="3366"/>
                  </a:lnTo>
                  <a:lnTo>
                    <a:pt x="12422" y="3382"/>
                  </a:lnTo>
                  <a:lnTo>
                    <a:pt x="12437" y="3400"/>
                  </a:lnTo>
                  <a:lnTo>
                    <a:pt x="12450" y="3418"/>
                  </a:lnTo>
                  <a:lnTo>
                    <a:pt x="12463" y="3438"/>
                  </a:lnTo>
                  <a:lnTo>
                    <a:pt x="12472" y="3459"/>
                  </a:lnTo>
                  <a:lnTo>
                    <a:pt x="12481" y="3479"/>
                  </a:lnTo>
                  <a:lnTo>
                    <a:pt x="12490" y="3499"/>
                  </a:lnTo>
                  <a:lnTo>
                    <a:pt x="12498" y="3518"/>
                  </a:lnTo>
                  <a:lnTo>
                    <a:pt x="12505" y="3537"/>
                  </a:lnTo>
                  <a:lnTo>
                    <a:pt x="12511" y="3555"/>
                  </a:lnTo>
                  <a:lnTo>
                    <a:pt x="12516" y="3574"/>
                  </a:lnTo>
                  <a:lnTo>
                    <a:pt x="12518" y="3592"/>
                  </a:lnTo>
                  <a:lnTo>
                    <a:pt x="12518" y="3612"/>
                  </a:lnTo>
                  <a:lnTo>
                    <a:pt x="12514" y="3633"/>
                  </a:lnTo>
                  <a:lnTo>
                    <a:pt x="12508" y="3654"/>
                  </a:lnTo>
                  <a:lnTo>
                    <a:pt x="12499" y="3677"/>
                  </a:lnTo>
                  <a:lnTo>
                    <a:pt x="12493" y="3688"/>
                  </a:lnTo>
                  <a:lnTo>
                    <a:pt x="12486" y="3701"/>
                  </a:lnTo>
                  <a:lnTo>
                    <a:pt x="12477" y="3714"/>
                  </a:lnTo>
                  <a:lnTo>
                    <a:pt x="12468" y="3727"/>
                  </a:lnTo>
                  <a:lnTo>
                    <a:pt x="12458" y="3742"/>
                  </a:lnTo>
                  <a:lnTo>
                    <a:pt x="12445" y="3756"/>
                  </a:lnTo>
                  <a:lnTo>
                    <a:pt x="12433" y="3771"/>
                  </a:lnTo>
                  <a:lnTo>
                    <a:pt x="12418" y="3787"/>
                  </a:lnTo>
                  <a:lnTo>
                    <a:pt x="12403" y="3804"/>
                  </a:lnTo>
                  <a:lnTo>
                    <a:pt x="12386" y="3820"/>
                  </a:lnTo>
                  <a:lnTo>
                    <a:pt x="12404" y="3804"/>
                  </a:lnTo>
                  <a:lnTo>
                    <a:pt x="12423" y="3788"/>
                  </a:lnTo>
                  <a:lnTo>
                    <a:pt x="12441" y="3774"/>
                  </a:lnTo>
                  <a:lnTo>
                    <a:pt x="12461" y="3760"/>
                  </a:lnTo>
                  <a:lnTo>
                    <a:pt x="12481" y="3748"/>
                  </a:lnTo>
                  <a:lnTo>
                    <a:pt x="12501" y="3737"/>
                  </a:lnTo>
                  <a:lnTo>
                    <a:pt x="12523" y="3726"/>
                  </a:lnTo>
                  <a:lnTo>
                    <a:pt x="12543" y="3717"/>
                  </a:lnTo>
                  <a:lnTo>
                    <a:pt x="12587" y="3702"/>
                  </a:lnTo>
                  <a:lnTo>
                    <a:pt x="12631" y="3690"/>
                  </a:lnTo>
                  <a:lnTo>
                    <a:pt x="12677" y="3682"/>
                  </a:lnTo>
                  <a:lnTo>
                    <a:pt x="12722" y="3677"/>
                  </a:lnTo>
                  <a:lnTo>
                    <a:pt x="12739" y="3676"/>
                  </a:lnTo>
                  <a:lnTo>
                    <a:pt x="12755" y="3676"/>
                  </a:lnTo>
                  <a:lnTo>
                    <a:pt x="12773" y="3677"/>
                  </a:lnTo>
                  <a:lnTo>
                    <a:pt x="12789" y="3679"/>
                  </a:lnTo>
                  <a:lnTo>
                    <a:pt x="12806" y="3683"/>
                  </a:lnTo>
                  <a:lnTo>
                    <a:pt x="12821" y="3689"/>
                  </a:lnTo>
                  <a:lnTo>
                    <a:pt x="12835" y="3697"/>
                  </a:lnTo>
                  <a:lnTo>
                    <a:pt x="12846" y="3708"/>
                  </a:lnTo>
                  <a:lnTo>
                    <a:pt x="12861" y="3724"/>
                  </a:lnTo>
                  <a:lnTo>
                    <a:pt x="12875" y="3740"/>
                  </a:lnTo>
                  <a:lnTo>
                    <a:pt x="12887" y="3755"/>
                  </a:lnTo>
                  <a:lnTo>
                    <a:pt x="12899" y="3770"/>
                  </a:lnTo>
                  <a:lnTo>
                    <a:pt x="12908" y="3784"/>
                  </a:lnTo>
                  <a:lnTo>
                    <a:pt x="12916" y="3799"/>
                  </a:lnTo>
                  <a:lnTo>
                    <a:pt x="12922" y="3816"/>
                  </a:lnTo>
                  <a:lnTo>
                    <a:pt x="12927" y="3834"/>
                  </a:lnTo>
                  <a:lnTo>
                    <a:pt x="12931" y="3854"/>
                  </a:lnTo>
                  <a:lnTo>
                    <a:pt x="12932" y="3876"/>
                  </a:lnTo>
                  <a:lnTo>
                    <a:pt x="12931" y="3900"/>
                  </a:lnTo>
                  <a:lnTo>
                    <a:pt x="12928" y="3928"/>
                  </a:lnTo>
                  <a:lnTo>
                    <a:pt x="12924" y="3959"/>
                  </a:lnTo>
                  <a:lnTo>
                    <a:pt x="12921" y="3977"/>
                  </a:lnTo>
                  <a:lnTo>
                    <a:pt x="12917" y="3995"/>
                  </a:lnTo>
                  <a:lnTo>
                    <a:pt x="12913" y="4014"/>
                  </a:lnTo>
                  <a:lnTo>
                    <a:pt x="12909" y="4034"/>
                  </a:lnTo>
                  <a:lnTo>
                    <a:pt x="12904" y="4056"/>
                  </a:lnTo>
                  <a:lnTo>
                    <a:pt x="12899" y="4079"/>
                  </a:lnTo>
                  <a:lnTo>
                    <a:pt x="12892" y="4108"/>
                  </a:lnTo>
                  <a:lnTo>
                    <a:pt x="12885" y="4139"/>
                  </a:lnTo>
                  <a:lnTo>
                    <a:pt x="12870" y="4203"/>
                  </a:lnTo>
                  <a:lnTo>
                    <a:pt x="12853" y="4269"/>
                  </a:lnTo>
                  <a:lnTo>
                    <a:pt x="12835" y="4337"/>
                  </a:lnTo>
                  <a:lnTo>
                    <a:pt x="12815" y="4405"/>
                  </a:lnTo>
                  <a:lnTo>
                    <a:pt x="12795" y="4473"/>
                  </a:lnTo>
                  <a:lnTo>
                    <a:pt x="12775" y="4539"/>
                  </a:lnTo>
                  <a:lnTo>
                    <a:pt x="12755" y="4602"/>
                  </a:lnTo>
                  <a:lnTo>
                    <a:pt x="12746" y="4633"/>
                  </a:lnTo>
                  <a:lnTo>
                    <a:pt x="12736" y="4662"/>
                  </a:lnTo>
                  <a:lnTo>
                    <a:pt x="12727" y="4690"/>
                  </a:lnTo>
                  <a:lnTo>
                    <a:pt x="12719" y="4717"/>
                  </a:lnTo>
                  <a:lnTo>
                    <a:pt x="12710" y="4742"/>
                  </a:lnTo>
                  <a:lnTo>
                    <a:pt x="12702" y="4766"/>
                  </a:lnTo>
                  <a:lnTo>
                    <a:pt x="12695" y="4788"/>
                  </a:lnTo>
                  <a:lnTo>
                    <a:pt x="12688" y="4809"/>
                  </a:lnTo>
                  <a:lnTo>
                    <a:pt x="12682" y="4827"/>
                  </a:lnTo>
                  <a:lnTo>
                    <a:pt x="12676" y="4844"/>
                  </a:lnTo>
                  <a:lnTo>
                    <a:pt x="12671" y="4858"/>
                  </a:lnTo>
                  <a:lnTo>
                    <a:pt x="12667" y="4870"/>
                  </a:lnTo>
                  <a:lnTo>
                    <a:pt x="12664" y="4879"/>
                  </a:lnTo>
                  <a:lnTo>
                    <a:pt x="12661" y="4886"/>
                  </a:lnTo>
                  <a:lnTo>
                    <a:pt x="12660" y="4890"/>
                  </a:lnTo>
                  <a:lnTo>
                    <a:pt x="12659" y="4892"/>
                  </a:lnTo>
                  <a:lnTo>
                    <a:pt x="12661" y="4890"/>
                  </a:lnTo>
                  <a:lnTo>
                    <a:pt x="12664" y="4886"/>
                  </a:lnTo>
                  <a:lnTo>
                    <a:pt x="12670" y="4878"/>
                  </a:lnTo>
                  <a:lnTo>
                    <a:pt x="12679" y="4867"/>
                  </a:lnTo>
                  <a:lnTo>
                    <a:pt x="12689" y="4852"/>
                  </a:lnTo>
                  <a:lnTo>
                    <a:pt x="12701" y="4836"/>
                  </a:lnTo>
                  <a:lnTo>
                    <a:pt x="12716" y="4815"/>
                  </a:lnTo>
                  <a:lnTo>
                    <a:pt x="12731" y="4791"/>
                  </a:lnTo>
                  <a:lnTo>
                    <a:pt x="12749" y="4765"/>
                  </a:lnTo>
                  <a:lnTo>
                    <a:pt x="12767" y="4735"/>
                  </a:lnTo>
                  <a:lnTo>
                    <a:pt x="12786" y="4702"/>
                  </a:lnTo>
                  <a:lnTo>
                    <a:pt x="12807" y="4666"/>
                  </a:lnTo>
                  <a:lnTo>
                    <a:pt x="12828" y="4627"/>
                  </a:lnTo>
                  <a:lnTo>
                    <a:pt x="12850" y="4584"/>
                  </a:lnTo>
                  <a:lnTo>
                    <a:pt x="12873" y="4538"/>
                  </a:lnTo>
                  <a:lnTo>
                    <a:pt x="12895" y="4490"/>
                  </a:lnTo>
                  <a:lnTo>
                    <a:pt x="12918" y="4438"/>
                  </a:lnTo>
                  <a:lnTo>
                    <a:pt x="12941" y="4384"/>
                  </a:lnTo>
                  <a:lnTo>
                    <a:pt x="12964" y="4326"/>
                  </a:lnTo>
                  <a:lnTo>
                    <a:pt x="12986" y="4264"/>
                  </a:lnTo>
                  <a:lnTo>
                    <a:pt x="13008" y="4200"/>
                  </a:lnTo>
                  <a:lnTo>
                    <a:pt x="13030" y="4133"/>
                  </a:lnTo>
                  <a:lnTo>
                    <a:pt x="13050" y="4063"/>
                  </a:lnTo>
                  <a:lnTo>
                    <a:pt x="13070" y="3990"/>
                  </a:lnTo>
                  <a:lnTo>
                    <a:pt x="13088" y="3914"/>
                  </a:lnTo>
                  <a:lnTo>
                    <a:pt x="13106" y="3833"/>
                  </a:lnTo>
                  <a:lnTo>
                    <a:pt x="13123" y="3751"/>
                  </a:lnTo>
                  <a:lnTo>
                    <a:pt x="13137" y="3666"/>
                  </a:lnTo>
                  <a:lnTo>
                    <a:pt x="13150" y="3577"/>
                  </a:lnTo>
                  <a:lnTo>
                    <a:pt x="13161" y="3485"/>
                  </a:lnTo>
                  <a:lnTo>
                    <a:pt x="13170" y="3391"/>
                  </a:lnTo>
                  <a:lnTo>
                    <a:pt x="13177" y="3293"/>
                  </a:lnTo>
                  <a:lnTo>
                    <a:pt x="13179" y="3239"/>
                  </a:lnTo>
                  <a:lnTo>
                    <a:pt x="13181" y="3188"/>
                  </a:lnTo>
                  <a:lnTo>
                    <a:pt x="13183" y="3136"/>
                  </a:lnTo>
                  <a:lnTo>
                    <a:pt x="13184" y="3087"/>
                  </a:lnTo>
                  <a:lnTo>
                    <a:pt x="13186" y="3037"/>
                  </a:lnTo>
                  <a:lnTo>
                    <a:pt x="13186" y="2990"/>
                  </a:lnTo>
                  <a:lnTo>
                    <a:pt x="13186" y="2944"/>
                  </a:lnTo>
                  <a:lnTo>
                    <a:pt x="13186" y="2898"/>
                  </a:lnTo>
                  <a:lnTo>
                    <a:pt x="13184" y="2854"/>
                  </a:lnTo>
                  <a:lnTo>
                    <a:pt x="13182" y="2811"/>
                  </a:lnTo>
                  <a:lnTo>
                    <a:pt x="13181" y="2768"/>
                  </a:lnTo>
                  <a:lnTo>
                    <a:pt x="13179" y="2727"/>
                  </a:lnTo>
                  <a:lnTo>
                    <a:pt x="13177" y="2687"/>
                  </a:lnTo>
                  <a:lnTo>
                    <a:pt x="13174" y="2648"/>
                  </a:lnTo>
                  <a:lnTo>
                    <a:pt x="13169" y="2573"/>
                  </a:lnTo>
                  <a:lnTo>
                    <a:pt x="13162" y="2502"/>
                  </a:lnTo>
                  <a:lnTo>
                    <a:pt x="13155" y="2435"/>
                  </a:lnTo>
                  <a:lnTo>
                    <a:pt x="13147" y="2371"/>
                  </a:lnTo>
                  <a:lnTo>
                    <a:pt x="13139" y="2310"/>
                  </a:lnTo>
                  <a:lnTo>
                    <a:pt x="13130" y="2253"/>
                  </a:lnTo>
                  <a:lnTo>
                    <a:pt x="13121" y="2200"/>
                  </a:lnTo>
                  <a:lnTo>
                    <a:pt x="13112" y="2149"/>
                  </a:lnTo>
                  <a:lnTo>
                    <a:pt x="13104" y="2102"/>
                  </a:lnTo>
                  <a:lnTo>
                    <a:pt x="13096" y="2058"/>
                  </a:lnTo>
                  <a:lnTo>
                    <a:pt x="13088" y="2015"/>
                  </a:lnTo>
                  <a:lnTo>
                    <a:pt x="13081" y="1977"/>
                  </a:lnTo>
                  <a:lnTo>
                    <a:pt x="13075" y="1940"/>
                  </a:lnTo>
                  <a:lnTo>
                    <a:pt x="13070" y="1906"/>
                  </a:lnTo>
                  <a:lnTo>
                    <a:pt x="13067" y="1875"/>
                  </a:lnTo>
                  <a:lnTo>
                    <a:pt x="13064" y="1845"/>
                  </a:lnTo>
                  <a:lnTo>
                    <a:pt x="13063" y="1818"/>
                  </a:lnTo>
                  <a:lnTo>
                    <a:pt x="13063" y="1793"/>
                  </a:lnTo>
                  <a:lnTo>
                    <a:pt x="13065" y="1769"/>
                  </a:lnTo>
                  <a:lnTo>
                    <a:pt x="13069" y="1748"/>
                  </a:lnTo>
                  <a:lnTo>
                    <a:pt x="13075" y="1727"/>
                  </a:lnTo>
                  <a:lnTo>
                    <a:pt x="13084" y="1708"/>
                  </a:lnTo>
                  <a:lnTo>
                    <a:pt x="13095" y="1691"/>
                  </a:lnTo>
                  <a:lnTo>
                    <a:pt x="13108" y="1674"/>
                  </a:lnTo>
                  <a:lnTo>
                    <a:pt x="13125" y="1659"/>
                  </a:lnTo>
                  <a:lnTo>
                    <a:pt x="13140" y="1643"/>
                  </a:lnTo>
                  <a:lnTo>
                    <a:pt x="13157" y="1627"/>
                  </a:lnTo>
                  <a:lnTo>
                    <a:pt x="13174" y="1613"/>
                  </a:lnTo>
                  <a:lnTo>
                    <a:pt x="13193" y="1599"/>
                  </a:lnTo>
                  <a:lnTo>
                    <a:pt x="13212" y="1587"/>
                  </a:lnTo>
                  <a:lnTo>
                    <a:pt x="13233" y="1576"/>
                  </a:lnTo>
                  <a:lnTo>
                    <a:pt x="13277" y="1556"/>
                  </a:lnTo>
                  <a:lnTo>
                    <a:pt x="13326" y="1539"/>
                  </a:lnTo>
                  <a:lnTo>
                    <a:pt x="13376" y="1522"/>
                  </a:lnTo>
                  <a:lnTo>
                    <a:pt x="13429" y="1507"/>
                  </a:lnTo>
                  <a:lnTo>
                    <a:pt x="13484" y="1491"/>
                  </a:lnTo>
                  <a:lnTo>
                    <a:pt x="13541" y="1476"/>
                  </a:lnTo>
                  <a:lnTo>
                    <a:pt x="13597" y="1458"/>
                  </a:lnTo>
                  <a:lnTo>
                    <a:pt x="13655" y="1439"/>
                  </a:lnTo>
                  <a:lnTo>
                    <a:pt x="13714" y="1416"/>
                  </a:lnTo>
                  <a:lnTo>
                    <a:pt x="13742" y="1403"/>
                  </a:lnTo>
                  <a:lnTo>
                    <a:pt x="13771" y="1389"/>
                  </a:lnTo>
                  <a:lnTo>
                    <a:pt x="13800" y="1374"/>
                  </a:lnTo>
                  <a:lnTo>
                    <a:pt x="13828" y="1357"/>
                  </a:lnTo>
                  <a:lnTo>
                    <a:pt x="13855" y="1340"/>
                  </a:lnTo>
                  <a:lnTo>
                    <a:pt x="13883" y="1320"/>
                  </a:lnTo>
                  <a:lnTo>
                    <a:pt x="13910" y="1300"/>
                  </a:lnTo>
                  <a:lnTo>
                    <a:pt x="13937" y="1277"/>
                  </a:lnTo>
                  <a:lnTo>
                    <a:pt x="13957" y="1262"/>
                  </a:lnTo>
                  <a:lnTo>
                    <a:pt x="13976" y="1246"/>
                  </a:lnTo>
                  <a:lnTo>
                    <a:pt x="14012" y="1211"/>
                  </a:lnTo>
                  <a:lnTo>
                    <a:pt x="14045" y="1173"/>
                  </a:lnTo>
                  <a:lnTo>
                    <a:pt x="14076" y="1134"/>
                  </a:lnTo>
                  <a:lnTo>
                    <a:pt x="14105" y="1093"/>
                  </a:lnTo>
                  <a:lnTo>
                    <a:pt x="14133" y="1050"/>
                  </a:lnTo>
                  <a:lnTo>
                    <a:pt x="14160" y="1009"/>
                  </a:lnTo>
                  <a:lnTo>
                    <a:pt x="14187" y="969"/>
                  </a:lnTo>
                  <a:lnTo>
                    <a:pt x="14213" y="931"/>
                  </a:lnTo>
                  <a:lnTo>
                    <a:pt x="14240" y="895"/>
                  </a:lnTo>
                  <a:lnTo>
                    <a:pt x="14253" y="878"/>
                  </a:lnTo>
                  <a:lnTo>
                    <a:pt x="14267" y="863"/>
                  </a:lnTo>
                  <a:lnTo>
                    <a:pt x="14282" y="847"/>
                  </a:lnTo>
                  <a:lnTo>
                    <a:pt x="14296" y="834"/>
                  </a:lnTo>
                  <a:lnTo>
                    <a:pt x="14312" y="822"/>
                  </a:lnTo>
                  <a:lnTo>
                    <a:pt x="14327" y="811"/>
                  </a:lnTo>
                  <a:lnTo>
                    <a:pt x="14344" y="801"/>
                  </a:lnTo>
                  <a:lnTo>
                    <a:pt x="14360" y="793"/>
                  </a:lnTo>
                  <a:lnTo>
                    <a:pt x="14379" y="787"/>
                  </a:lnTo>
                  <a:lnTo>
                    <a:pt x="14396" y="782"/>
                  </a:lnTo>
                  <a:lnTo>
                    <a:pt x="14416" y="779"/>
                  </a:lnTo>
                  <a:lnTo>
                    <a:pt x="14436" y="778"/>
                  </a:lnTo>
                  <a:lnTo>
                    <a:pt x="14451" y="779"/>
                  </a:lnTo>
                  <a:lnTo>
                    <a:pt x="14470" y="785"/>
                  </a:lnTo>
                  <a:lnTo>
                    <a:pt x="14489" y="793"/>
                  </a:lnTo>
                  <a:lnTo>
                    <a:pt x="14510" y="805"/>
                  </a:lnTo>
                  <a:lnTo>
                    <a:pt x="14534" y="821"/>
                  </a:lnTo>
                  <a:lnTo>
                    <a:pt x="14557" y="840"/>
                  </a:lnTo>
                  <a:lnTo>
                    <a:pt x="14571" y="851"/>
                  </a:lnTo>
                  <a:lnTo>
                    <a:pt x="14583" y="864"/>
                  </a:lnTo>
                  <a:lnTo>
                    <a:pt x="14597" y="877"/>
                  </a:lnTo>
                  <a:lnTo>
                    <a:pt x="14610" y="892"/>
                  </a:lnTo>
                  <a:lnTo>
                    <a:pt x="14625" y="907"/>
                  </a:lnTo>
                  <a:lnTo>
                    <a:pt x="14638" y="924"/>
                  </a:lnTo>
                  <a:lnTo>
                    <a:pt x="14652" y="942"/>
                  </a:lnTo>
                  <a:lnTo>
                    <a:pt x="14667" y="961"/>
                  </a:lnTo>
                  <a:lnTo>
                    <a:pt x="14681" y="981"/>
                  </a:lnTo>
                  <a:lnTo>
                    <a:pt x="14696" y="1003"/>
                  </a:lnTo>
                  <a:lnTo>
                    <a:pt x="14711" y="1026"/>
                  </a:lnTo>
                  <a:lnTo>
                    <a:pt x="14727" y="1049"/>
                  </a:lnTo>
                  <a:lnTo>
                    <a:pt x="14741" y="1075"/>
                  </a:lnTo>
                  <a:lnTo>
                    <a:pt x="14757" y="1101"/>
                  </a:lnTo>
                  <a:lnTo>
                    <a:pt x="14772" y="1129"/>
                  </a:lnTo>
                  <a:lnTo>
                    <a:pt x="14788" y="1158"/>
                  </a:lnTo>
                  <a:lnTo>
                    <a:pt x="14803" y="1188"/>
                  </a:lnTo>
                  <a:lnTo>
                    <a:pt x="14818" y="1220"/>
                  </a:lnTo>
                  <a:lnTo>
                    <a:pt x="14833" y="1254"/>
                  </a:lnTo>
                  <a:lnTo>
                    <a:pt x="14849" y="1288"/>
                  </a:lnTo>
                  <a:lnTo>
                    <a:pt x="14864" y="1324"/>
                  </a:lnTo>
                  <a:lnTo>
                    <a:pt x="14880" y="1362"/>
                  </a:lnTo>
                  <a:lnTo>
                    <a:pt x="14894" y="1402"/>
                  </a:lnTo>
                  <a:lnTo>
                    <a:pt x="14909" y="1442"/>
                  </a:lnTo>
                  <a:lnTo>
                    <a:pt x="14925" y="1484"/>
                  </a:lnTo>
                  <a:lnTo>
                    <a:pt x="14939" y="1527"/>
                  </a:lnTo>
                  <a:lnTo>
                    <a:pt x="14954" y="1573"/>
                  </a:lnTo>
                  <a:lnTo>
                    <a:pt x="14968" y="1620"/>
                  </a:lnTo>
                  <a:lnTo>
                    <a:pt x="14983" y="1668"/>
                  </a:lnTo>
                  <a:lnTo>
                    <a:pt x="14997" y="1718"/>
                  </a:lnTo>
                  <a:lnTo>
                    <a:pt x="15011" y="1770"/>
                  </a:lnTo>
                  <a:lnTo>
                    <a:pt x="15024" y="1823"/>
                  </a:lnTo>
                  <a:lnTo>
                    <a:pt x="15037" y="1878"/>
                  </a:lnTo>
                  <a:lnTo>
                    <a:pt x="15051" y="1935"/>
                  </a:lnTo>
                  <a:lnTo>
                    <a:pt x="15063" y="1994"/>
                  </a:lnTo>
                  <a:lnTo>
                    <a:pt x="15076" y="2054"/>
                  </a:lnTo>
                  <a:lnTo>
                    <a:pt x="15088" y="2115"/>
                  </a:lnTo>
                  <a:lnTo>
                    <a:pt x="15099" y="2179"/>
                  </a:lnTo>
                  <a:lnTo>
                    <a:pt x="15111" y="2245"/>
                  </a:lnTo>
                  <a:lnTo>
                    <a:pt x="15121" y="2312"/>
                  </a:lnTo>
                  <a:lnTo>
                    <a:pt x="15132" y="2381"/>
                  </a:lnTo>
                  <a:lnTo>
                    <a:pt x="15142" y="2452"/>
                  </a:lnTo>
                  <a:lnTo>
                    <a:pt x="15152" y="2525"/>
                  </a:lnTo>
                  <a:lnTo>
                    <a:pt x="15161" y="2600"/>
                  </a:lnTo>
                  <a:lnTo>
                    <a:pt x="15170" y="2678"/>
                  </a:lnTo>
                  <a:lnTo>
                    <a:pt x="15178" y="2756"/>
                  </a:lnTo>
                  <a:lnTo>
                    <a:pt x="15185" y="2837"/>
                  </a:lnTo>
                  <a:lnTo>
                    <a:pt x="15192" y="2920"/>
                  </a:lnTo>
                  <a:lnTo>
                    <a:pt x="15199" y="3004"/>
                  </a:lnTo>
                  <a:lnTo>
                    <a:pt x="15205" y="3092"/>
                  </a:lnTo>
                  <a:lnTo>
                    <a:pt x="15210" y="3180"/>
                  </a:lnTo>
                  <a:lnTo>
                    <a:pt x="15215" y="3271"/>
                  </a:lnTo>
                  <a:lnTo>
                    <a:pt x="15218" y="3383"/>
                  </a:lnTo>
                  <a:lnTo>
                    <a:pt x="15219" y="3494"/>
                  </a:lnTo>
                  <a:lnTo>
                    <a:pt x="15219" y="3602"/>
                  </a:lnTo>
                  <a:lnTo>
                    <a:pt x="15217" y="3709"/>
                  </a:lnTo>
                  <a:lnTo>
                    <a:pt x="15212" y="3814"/>
                  </a:lnTo>
                  <a:lnTo>
                    <a:pt x="15206" y="3917"/>
                  </a:lnTo>
                  <a:lnTo>
                    <a:pt x="15199" y="4019"/>
                  </a:lnTo>
                  <a:lnTo>
                    <a:pt x="15188" y="4120"/>
                  </a:lnTo>
                  <a:lnTo>
                    <a:pt x="15177" y="4219"/>
                  </a:lnTo>
                  <a:lnTo>
                    <a:pt x="15164" y="4316"/>
                  </a:lnTo>
                  <a:lnTo>
                    <a:pt x="15149" y="4411"/>
                  </a:lnTo>
                  <a:lnTo>
                    <a:pt x="15133" y="4505"/>
                  </a:lnTo>
                  <a:lnTo>
                    <a:pt x="15115" y="4597"/>
                  </a:lnTo>
                  <a:lnTo>
                    <a:pt x="15095" y="4687"/>
                  </a:lnTo>
                  <a:lnTo>
                    <a:pt x="15075" y="4776"/>
                  </a:lnTo>
                  <a:lnTo>
                    <a:pt x="15052" y="4864"/>
                  </a:lnTo>
                  <a:lnTo>
                    <a:pt x="15028" y="4949"/>
                  </a:lnTo>
                  <a:lnTo>
                    <a:pt x="15003" y="5033"/>
                  </a:lnTo>
                  <a:lnTo>
                    <a:pt x="14977" y="5115"/>
                  </a:lnTo>
                  <a:lnTo>
                    <a:pt x="14949" y="5196"/>
                  </a:lnTo>
                  <a:lnTo>
                    <a:pt x="14919" y="5274"/>
                  </a:lnTo>
                  <a:lnTo>
                    <a:pt x="14889" y="5352"/>
                  </a:lnTo>
                  <a:lnTo>
                    <a:pt x="14857" y="5427"/>
                  </a:lnTo>
                  <a:lnTo>
                    <a:pt x="14824" y="5501"/>
                  </a:lnTo>
                  <a:lnTo>
                    <a:pt x="14790" y="5573"/>
                  </a:lnTo>
                  <a:lnTo>
                    <a:pt x="14755" y="5643"/>
                  </a:lnTo>
                  <a:lnTo>
                    <a:pt x="14718" y="5712"/>
                  </a:lnTo>
                  <a:lnTo>
                    <a:pt x="14680" y="5779"/>
                  </a:lnTo>
                  <a:lnTo>
                    <a:pt x="14642" y="5844"/>
                  </a:lnTo>
                  <a:lnTo>
                    <a:pt x="14603" y="5908"/>
                  </a:lnTo>
                  <a:lnTo>
                    <a:pt x="14563" y="5970"/>
                  </a:lnTo>
                  <a:lnTo>
                    <a:pt x="14521" y="6030"/>
                  </a:lnTo>
                  <a:lnTo>
                    <a:pt x="14479" y="6087"/>
                  </a:lnTo>
                  <a:lnTo>
                    <a:pt x="14437" y="6144"/>
                  </a:lnTo>
                  <a:lnTo>
                    <a:pt x="14393" y="6199"/>
                  </a:lnTo>
                  <a:lnTo>
                    <a:pt x="14349" y="6252"/>
                  </a:lnTo>
                  <a:lnTo>
                    <a:pt x="14304" y="6304"/>
                  </a:lnTo>
                  <a:lnTo>
                    <a:pt x="14257" y="6353"/>
                  </a:lnTo>
                  <a:lnTo>
                    <a:pt x="14211" y="6400"/>
                  </a:lnTo>
                  <a:lnTo>
                    <a:pt x="14164" y="6447"/>
                  </a:lnTo>
                  <a:lnTo>
                    <a:pt x="14116" y="6491"/>
                  </a:lnTo>
                  <a:lnTo>
                    <a:pt x="14068" y="6533"/>
                  </a:lnTo>
                  <a:lnTo>
                    <a:pt x="14019" y="6574"/>
                  </a:lnTo>
                  <a:lnTo>
                    <a:pt x="13970" y="6614"/>
                  </a:lnTo>
                  <a:lnTo>
                    <a:pt x="13921" y="6651"/>
                  </a:lnTo>
                  <a:lnTo>
                    <a:pt x="13870" y="6686"/>
                  </a:lnTo>
                  <a:lnTo>
                    <a:pt x="13819" y="6720"/>
                  </a:lnTo>
                  <a:lnTo>
                    <a:pt x="13769" y="6751"/>
                  </a:lnTo>
                  <a:lnTo>
                    <a:pt x="13718" y="6781"/>
                  </a:lnTo>
                  <a:lnTo>
                    <a:pt x="13667" y="6809"/>
                  </a:lnTo>
                  <a:lnTo>
                    <a:pt x="13615" y="6835"/>
                  </a:lnTo>
                  <a:lnTo>
                    <a:pt x="13563" y="6860"/>
                  </a:lnTo>
                  <a:lnTo>
                    <a:pt x="13511" y="6882"/>
                  </a:lnTo>
                  <a:lnTo>
                    <a:pt x="13459" y="6904"/>
                  </a:lnTo>
                  <a:lnTo>
                    <a:pt x="13407" y="6923"/>
                  </a:lnTo>
                  <a:lnTo>
                    <a:pt x="13355" y="6940"/>
                  </a:lnTo>
                  <a:lnTo>
                    <a:pt x="13302" y="6956"/>
                  </a:lnTo>
                  <a:lnTo>
                    <a:pt x="13251" y="6969"/>
                  </a:lnTo>
                  <a:lnTo>
                    <a:pt x="13198" y="6980"/>
                  </a:lnTo>
                  <a:lnTo>
                    <a:pt x="13146" y="6991"/>
                  </a:lnTo>
                  <a:lnTo>
                    <a:pt x="13095" y="6998"/>
                  </a:lnTo>
                  <a:lnTo>
                    <a:pt x="13043" y="7004"/>
                  </a:lnTo>
                  <a:lnTo>
                    <a:pt x="12991" y="7008"/>
                  </a:lnTo>
                  <a:lnTo>
                    <a:pt x="12940" y="7011"/>
                  </a:lnTo>
                  <a:lnTo>
                    <a:pt x="12846" y="7011"/>
                  </a:lnTo>
                  <a:lnTo>
                    <a:pt x="12763" y="7010"/>
                  </a:lnTo>
                  <a:lnTo>
                    <a:pt x="12683" y="7007"/>
                  </a:lnTo>
                  <a:lnTo>
                    <a:pt x="12602" y="7003"/>
                  </a:lnTo>
                  <a:lnTo>
                    <a:pt x="12524" y="6997"/>
                  </a:lnTo>
                  <a:lnTo>
                    <a:pt x="12446" y="6990"/>
                  </a:lnTo>
                  <a:lnTo>
                    <a:pt x="12370" y="6980"/>
                  </a:lnTo>
                  <a:lnTo>
                    <a:pt x="12296" y="6970"/>
                  </a:lnTo>
                  <a:lnTo>
                    <a:pt x="12222" y="6958"/>
                  </a:lnTo>
                  <a:lnTo>
                    <a:pt x="12150" y="6944"/>
                  </a:lnTo>
                  <a:lnTo>
                    <a:pt x="12080" y="6929"/>
                  </a:lnTo>
                  <a:lnTo>
                    <a:pt x="12011" y="6913"/>
                  </a:lnTo>
                  <a:lnTo>
                    <a:pt x="11943" y="6896"/>
                  </a:lnTo>
                  <a:lnTo>
                    <a:pt x="11875" y="6877"/>
                  </a:lnTo>
                  <a:lnTo>
                    <a:pt x="11810" y="6858"/>
                  </a:lnTo>
                  <a:lnTo>
                    <a:pt x="11745" y="6838"/>
                  </a:lnTo>
                  <a:lnTo>
                    <a:pt x="11683" y="6816"/>
                  </a:lnTo>
                  <a:lnTo>
                    <a:pt x="11622" y="6794"/>
                  </a:lnTo>
                  <a:lnTo>
                    <a:pt x="11562" y="6770"/>
                  </a:lnTo>
                  <a:lnTo>
                    <a:pt x="11503" y="6746"/>
                  </a:lnTo>
                  <a:lnTo>
                    <a:pt x="11445" y="6722"/>
                  </a:lnTo>
                  <a:lnTo>
                    <a:pt x="11388" y="6696"/>
                  </a:lnTo>
                  <a:lnTo>
                    <a:pt x="11334" y="6670"/>
                  </a:lnTo>
                  <a:lnTo>
                    <a:pt x="11280" y="6643"/>
                  </a:lnTo>
                  <a:lnTo>
                    <a:pt x="11227" y="6617"/>
                  </a:lnTo>
                  <a:lnTo>
                    <a:pt x="11177" y="6589"/>
                  </a:lnTo>
                  <a:lnTo>
                    <a:pt x="11127" y="6561"/>
                  </a:lnTo>
                  <a:lnTo>
                    <a:pt x="11079" y="6532"/>
                  </a:lnTo>
                  <a:lnTo>
                    <a:pt x="11031" y="6504"/>
                  </a:lnTo>
                  <a:lnTo>
                    <a:pt x="10986" y="6476"/>
                  </a:lnTo>
                  <a:lnTo>
                    <a:pt x="10941" y="6446"/>
                  </a:lnTo>
                  <a:lnTo>
                    <a:pt x="10898" y="6417"/>
                  </a:lnTo>
                  <a:lnTo>
                    <a:pt x="10856" y="6388"/>
                  </a:lnTo>
                  <a:lnTo>
                    <a:pt x="10815" y="6358"/>
                  </a:lnTo>
                  <a:lnTo>
                    <a:pt x="10776" y="6329"/>
                  </a:lnTo>
                  <a:lnTo>
                    <a:pt x="10738" y="6300"/>
                  </a:lnTo>
                  <a:lnTo>
                    <a:pt x="10701" y="6272"/>
                  </a:lnTo>
                  <a:lnTo>
                    <a:pt x="10666" y="6243"/>
                  </a:lnTo>
                  <a:lnTo>
                    <a:pt x="10632" y="6215"/>
                  </a:lnTo>
                  <a:lnTo>
                    <a:pt x="10599" y="6186"/>
                  </a:lnTo>
                  <a:lnTo>
                    <a:pt x="10568" y="6159"/>
                  </a:lnTo>
                  <a:lnTo>
                    <a:pt x="10537" y="6131"/>
                  </a:lnTo>
                  <a:lnTo>
                    <a:pt x="10508" y="6105"/>
                  </a:lnTo>
                  <a:lnTo>
                    <a:pt x="10480" y="6079"/>
                  </a:lnTo>
                  <a:lnTo>
                    <a:pt x="10454" y="6053"/>
                  </a:lnTo>
                  <a:lnTo>
                    <a:pt x="10429" y="6028"/>
                  </a:lnTo>
                  <a:lnTo>
                    <a:pt x="10405" y="6005"/>
                  </a:lnTo>
                  <a:lnTo>
                    <a:pt x="10383" y="5982"/>
                  </a:lnTo>
                  <a:lnTo>
                    <a:pt x="10361" y="5959"/>
                  </a:lnTo>
                  <a:lnTo>
                    <a:pt x="10341" y="5938"/>
                  </a:lnTo>
                  <a:lnTo>
                    <a:pt x="10323" y="5917"/>
                  </a:lnTo>
                  <a:lnTo>
                    <a:pt x="10305" y="5898"/>
                  </a:lnTo>
                  <a:lnTo>
                    <a:pt x="10290" y="5879"/>
                  </a:lnTo>
                  <a:lnTo>
                    <a:pt x="10274" y="5863"/>
                  </a:lnTo>
                  <a:lnTo>
                    <a:pt x="10261" y="5846"/>
                  </a:lnTo>
                  <a:lnTo>
                    <a:pt x="10250" y="5832"/>
                  </a:lnTo>
                  <a:lnTo>
                    <a:pt x="10238" y="5818"/>
                  </a:lnTo>
                  <a:lnTo>
                    <a:pt x="10229" y="5806"/>
                  </a:lnTo>
                  <a:lnTo>
                    <a:pt x="10221" y="5796"/>
                  </a:lnTo>
                  <a:lnTo>
                    <a:pt x="10213" y="5786"/>
                  </a:lnTo>
                  <a:lnTo>
                    <a:pt x="10207" y="5778"/>
                  </a:lnTo>
                  <a:lnTo>
                    <a:pt x="10203" y="5773"/>
                  </a:lnTo>
                  <a:lnTo>
                    <a:pt x="10200" y="5768"/>
                  </a:lnTo>
                  <a:lnTo>
                    <a:pt x="10198" y="5766"/>
                  </a:lnTo>
                  <a:lnTo>
                    <a:pt x="10197" y="5765"/>
                  </a:lnTo>
                  <a:lnTo>
                    <a:pt x="10197" y="5766"/>
                  </a:lnTo>
                  <a:lnTo>
                    <a:pt x="10197" y="5770"/>
                  </a:lnTo>
                  <a:lnTo>
                    <a:pt x="10196" y="5776"/>
                  </a:lnTo>
                  <a:lnTo>
                    <a:pt x="10194" y="5785"/>
                  </a:lnTo>
                  <a:lnTo>
                    <a:pt x="10193" y="5797"/>
                  </a:lnTo>
                  <a:lnTo>
                    <a:pt x="10191" y="5810"/>
                  </a:lnTo>
                  <a:lnTo>
                    <a:pt x="10189" y="5826"/>
                  </a:lnTo>
                  <a:lnTo>
                    <a:pt x="10187" y="5844"/>
                  </a:lnTo>
                  <a:lnTo>
                    <a:pt x="10185" y="5864"/>
                  </a:lnTo>
                  <a:lnTo>
                    <a:pt x="10182" y="5885"/>
                  </a:lnTo>
                  <a:lnTo>
                    <a:pt x="10179" y="5909"/>
                  </a:lnTo>
                  <a:lnTo>
                    <a:pt x="10177" y="5935"/>
                  </a:lnTo>
                  <a:lnTo>
                    <a:pt x="10175" y="5963"/>
                  </a:lnTo>
                  <a:lnTo>
                    <a:pt x="10172" y="5991"/>
                  </a:lnTo>
                  <a:lnTo>
                    <a:pt x="10170" y="6021"/>
                  </a:lnTo>
                  <a:lnTo>
                    <a:pt x="10168" y="6053"/>
                  </a:lnTo>
                  <a:lnTo>
                    <a:pt x="10165" y="6086"/>
                  </a:lnTo>
                  <a:lnTo>
                    <a:pt x="10163" y="6121"/>
                  </a:lnTo>
                  <a:lnTo>
                    <a:pt x="10162" y="6157"/>
                  </a:lnTo>
                  <a:lnTo>
                    <a:pt x="10160" y="6194"/>
                  </a:lnTo>
                  <a:lnTo>
                    <a:pt x="10159" y="6231"/>
                  </a:lnTo>
                  <a:lnTo>
                    <a:pt x="10158" y="6271"/>
                  </a:lnTo>
                  <a:lnTo>
                    <a:pt x="10157" y="6351"/>
                  </a:lnTo>
                  <a:lnTo>
                    <a:pt x="10157" y="6434"/>
                  </a:lnTo>
                  <a:lnTo>
                    <a:pt x="10159" y="6520"/>
                  </a:lnTo>
                  <a:lnTo>
                    <a:pt x="10163" y="6607"/>
                  </a:lnTo>
                  <a:lnTo>
                    <a:pt x="10170" y="6696"/>
                  </a:lnTo>
                  <a:lnTo>
                    <a:pt x="10179" y="6784"/>
                  </a:lnTo>
                  <a:lnTo>
                    <a:pt x="10192" y="6872"/>
                  </a:lnTo>
                  <a:lnTo>
                    <a:pt x="10207" y="6959"/>
                  </a:lnTo>
                  <a:lnTo>
                    <a:pt x="10226" y="7044"/>
                  </a:lnTo>
                  <a:lnTo>
                    <a:pt x="10249" y="7128"/>
                  </a:lnTo>
                  <a:lnTo>
                    <a:pt x="10262" y="7168"/>
                  </a:lnTo>
                  <a:lnTo>
                    <a:pt x="10275" y="7207"/>
                  </a:lnTo>
                  <a:lnTo>
                    <a:pt x="10291" y="7246"/>
                  </a:lnTo>
                  <a:lnTo>
                    <a:pt x="10306" y="7283"/>
                  </a:lnTo>
                  <a:lnTo>
                    <a:pt x="10324" y="7320"/>
                  </a:lnTo>
                  <a:lnTo>
                    <a:pt x="10342" y="7355"/>
                  </a:lnTo>
                  <a:lnTo>
                    <a:pt x="10361" y="7389"/>
                  </a:lnTo>
                  <a:lnTo>
                    <a:pt x="10383" y="7422"/>
                  </a:lnTo>
                  <a:lnTo>
                    <a:pt x="10404" y="7454"/>
                  </a:lnTo>
                  <a:lnTo>
                    <a:pt x="10427" y="7484"/>
                  </a:lnTo>
                  <a:lnTo>
                    <a:pt x="10452" y="7512"/>
                  </a:lnTo>
                  <a:lnTo>
                    <a:pt x="10478" y="7539"/>
                  </a:lnTo>
                  <a:lnTo>
                    <a:pt x="10506" y="7564"/>
                  </a:lnTo>
                  <a:lnTo>
                    <a:pt x="10535" y="7587"/>
                  </a:lnTo>
                  <a:lnTo>
                    <a:pt x="10564" y="7609"/>
                  </a:lnTo>
                  <a:lnTo>
                    <a:pt x="10596" y="7627"/>
                  </a:lnTo>
                  <a:lnTo>
                    <a:pt x="10629" y="7645"/>
                  </a:lnTo>
                  <a:lnTo>
                    <a:pt x="10665" y="7660"/>
                  </a:lnTo>
                  <a:lnTo>
                    <a:pt x="10702" y="7672"/>
                  </a:lnTo>
                  <a:lnTo>
                    <a:pt x="10740" y="7683"/>
                  </a:lnTo>
                  <a:lnTo>
                    <a:pt x="10779" y="7691"/>
                  </a:lnTo>
                  <a:lnTo>
                    <a:pt x="10820" y="7697"/>
                  </a:lnTo>
                  <a:lnTo>
                    <a:pt x="10882" y="7697"/>
                  </a:lnTo>
                  <a:lnTo>
                    <a:pt x="10923" y="7695"/>
                  </a:lnTo>
                  <a:lnTo>
                    <a:pt x="10962" y="7690"/>
                  </a:lnTo>
                  <a:lnTo>
                    <a:pt x="11000" y="7683"/>
                  </a:lnTo>
                  <a:lnTo>
                    <a:pt x="11037" y="7671"/>
                  </a:lnTo>
                  <a:lnTo>
                    <a:pt x="11073" y="7658"/>
                  </a:lnTo>
                  <a:lnTo>
                    <a:pt x="11108" y="7643"/>
                  </a:lnTo>
                  <a:lnTo>
                    <a:pt x="11142" y="7624"/>
                  </a:lnTo>
                  <a:lnTo>
                    <a:pt x="11175" y="7604"/>
                  </a:lnTo>
                  <a:lnTo>
                    <a:pt x="11206" y="7583"/>
                  </a:lnTo>
                  <a:lnTo>
                    <a:pt x="11235" y="7559"/>
                  </a:lnTo>
                  <a:lnTo>
                    <a:pt x="11264" y="7535"/>
                  </a:lnTo>
                  <a:lnTo>
                    <a:pt x="11291" y="7510"/>
                  </a:lnTo>
                  <a:lnTo>
                    <a:pt x="11318" y="7483"/>
                  </a:lnTo>
                  <a:lnTo>
                    <a:pt x="11343" y="7456"/>
                  </a:lnTo>
                  <a:lnTo>
                    <a:pt x="11367" y="7428"/>
                  </a:lnTo>
                  <a:lnTo>
                    <a:pt x="11389" y="7401"/>
                  </a:lnTo>
                  <a:lnTo>
                    <a:pt x="11411" y="7373"/>
                  </a:lnTo>
                  <a:lnTo>
                    <a:pt x="11431" y="7346"/>
                  </a:lnTo>
                  <a:lnTo>
                    <a:pt x="11449" y="7318"/>
                  </a:lnTo>
                  <a:lnTo>
                    <a:pt x="11467" y="7292"/>
                  </a:lnTo>
                  <a:lnTo>
                    <a:pt x="11483" y="7267"/>
                  </a:lnTo>
                  <a:lnTo>
                    <a:pt x="11498" y="7242"/>
                  </a:lnTo>
                  <a:lnTo>
                    <a:pt x="11511" y="7219"/>
                  </a:lnTo>
                  <a:lnTo>
                    <a:pt x="11522" y="7198"/>
                  </a:lnTo>
                  <a:lnTo>
                    <a:pt x="11534" y="7177"/>
                  </a:lnTo>
                  <a:lnTo>
                    <a:pt x="11543" y="7159"/>
                  </a:lnTo>
                  <a:lnTo>
                    <a:pt x="11550" y="7144"/>
                  </a:lnTo>
                  <a:lnTo>
                    <a:pt x="11558" y="7130"/>
                  </a:lnTo>
                  <a:lnTo>
                    <a:pt x="11562" y="7119"/>
                  </a:lnTo>
                  <a:lnTo>
                    <a:pt x="11566" y="7111"/>
                  </a:lnTo>
                  <a:lnTo>
                    <a:pt x="11568" y="7106"/>
                  </a:lnTo>
                  <a:lnTo>
                    <a:pt x="11569" y="7105"/>
                  </a:lnTo>
                  <a:lnTo>
                    <a:pt x="11724" y="7136"/>
                  </a:lnTo>
                  <a:lnTo>
                    <a:pt x="11724" y="7136"/>
                  </a:lnTo>
                  <a:lnTo>
                    <a:pt x="11724" y="7138"/>
                  </a:lnTo>
                  <a:lnTo>
                    <a:pt x="11723" y="7142"/>
                  </a:lnTo>
                  <a:lnTo>
                    <a:pt x="11721" y="7146"/>
                  </a:lnTo>
                  <a:lnTo>
                    <a:pt x="11720" y="7152"/>
                  </a:lnTo>
                  <a:lnTo>
                    <a:pt x="11718" y="7158"/>
                  </a:lnTo>
                  <a:lnTo>
                    <a:pt x="11714" y="7167"/>
                  </a:lnTo>
                  <a:lnTo>
                    <a:pt x="11712" y="7176"/>
                  </a:lnTo>
                  <a:lnTo>
                    <a:pt x="11705" y="7197"/>
                  </a:lnTo>
                  <a:lnTo>
                    <a:pt x="11696" y="7222"/>
                  </a:lnTo>
                  <a:lnTo>
                    <a:pt x="11686" y="7250"/>
                  </a:lnTo>
                  <a:lnTo>
                    <a:pt x="11674" y="7282"/>
                  </a:lnTo>
                  <a:lnTo>
                    <a:pt x="11660" y="7316"/>
                  </a:lnTo>
                  <a:lnTo>
                    <a:pt x="11644" y="7352"/>
                  </a:lnTo>
                  <a:lnTo>
                    <a:pt x="11627" y="7391"/>
                  </a:lnTo>
                  <a:lnTo>
                    <a:pt x="11607" y="7431"/>
                  </a:lnTo>
                  <a:lnTo>
                    <a:pt x="11586" y="7474"/>
                  </a:lnTo>
                  <a:lnTo>
                    <a:pt x="11563" y="7516"/>
                  </a:lnTo>
                  <a:lnTo>
                    <a:pt x="11538" y="7559"/>
                  </a:lnTo>
                  <a:lnTo>
                    <a:pt x="11510" y="7603"/>
                  </a:lnTo>
                  <a:lnTo>
                    <a:pt x="11480" y="7647"/>
                  </a:lnTo>
                  <a:lnTo>
                    <a:pt x="11449" y="7690"/>
                  </a:lnTo>
                  <a:lnTo>
                    <a:pt x="11415" y="7733"/>
                  </a:lnTo>
                  <a:lnTo>
                    <a:pt x="11379" y="7774"/>
                  </a:lnTo>
                  <a:lnTo>
                    <a:pt x="11341" y="7816"/>
                  </a:lnTo>
                  <a:lnTo>
                    <a:pt x="11299" y="7854"/>
                  </a:lnTo>
                  <a:lnTo>
                    <a:pt x="11257" y="7891"/>
                  </a:lnTo>
                  <a:lnTo>
                    <a:pt x="11212" y="7925"/>
                  </a:lnTo>
                  <a:lnTo>
                    <a:pt x="11164" y="7956"/>
                  </a:lnTo>
                  <a:lnTo>
                    <a:pt x="11114" y="7985"/>
                  </a:lnTo>
                  <a:lnTo>
                    <a:pt x="11061" y="8009"/>
                  </a:lnTo>
                  <a:lnTo>
                    <a:pt x="11005" y="8031"/>
                  </a:lnTo>
                  <a:lnTo>
                    <a:pt x="10977" y="8040"/>
                  </a:lnTo>
                  <a:lnTo>
                    <a:pt x="10947" y="8047"/>
                  </a:lnTo>
                  <a:lnTo>
                    <a:pt x="10917" y="8055"/>
                  </a:lnTo>
                  <a:lnTo>
                    <a:pt x="10888" y="8061"/>
                  </a:lnTo>
                  <a:lnTo>
                    <a:pt x="10856" y="8065"/>
                  </a:lnTo>
                  <a:lnTo>
                    <a:pt x="10824" y="8068"/>
                  </a:lnTo>
                  <a:lnTo>
                    <a:pt x="10792" y="8070"/>
                  </a:lnTo>
                  <a:lnTo>
                    <a:pt x="10759" y="8071"/>
                  </a:lnTo>
                  <a:lnTo>
                    <a:pt x="10711" y="8069"/>
                  </a:lnTo>
                  <a:lnTo>
                    <a:pt x="10665" y="8065"/>
                  </a:lnTo>
                  <a:lnTo>
                    <a:pt x="10618" y="8058"/>
                  </a:lnTo>
                  <a:lnTo>
                    <a:pt x="10572" y="8047"/>
                  </a:lnTo>
                  <a:lnTo>
                    <a:pt x="10524" y="8034"/>
                  </a:lnTo>
                  <a:lnTo>
                    <a:pt x="10478" y="8019"/>
                  </a:lnTo>
                  <a:lnTo>
                    <a:pt x="10431" y="7999"/>
                  </a:lnTo>
                  <a:lnTo>
                    <a:pt x="10384" y="7977"/>
                  </a:lnTo>
                  <a:lnTo>
                    <a:pt x="10331" y="7952"/>
                  </a:lnTo>
                  <a:lnTo>
                    <a:pt x="10276" y="7924"/>
                  </a:lnTo>
                  <a:lnTo>
                    <a:pt x="10222" y="7892"/>
                  </a:lnTo>
                  <a:lnTo>
                    <a:pt x="10166" y="7857"/>
                  </a:lnTo>
                  <a:lnTo>
                    <a:pt x="10109" y="7821"/>
                  </a:lnTo>
                  <a:lnTo>
                    <a:pt x="10053" y="7781"/>
                  </a:lnTo>
                  <a:lnTo>
                    <a:pt x="9999" y="7739"/>
                  </a:lnTo>
                  <a:lnTo>
                    <a:pt x="9944" y="7696"/>
                  </a:lnTo>
                  <a:lnTo>
                    <a:pt x="9890" y="7652"/>
                  </a:lnTo>
                  <a:lnTo>
                    <a:pt x="9839" y="7607"/>
                  </a:lnTo>
                  <a:lnTo>
                    <a:pt x="9788" y="7560"/>
                  </a:lnTo>
                  <a:lnTo>
                    <a:pt x="9740" y="7513"/>
                  </a:lnTo>
                  <a:lnTo>
                    <a:pt x="9694" y="7465"/>
                  </a:lnTo>
                  <a:lnTo>
                    <a:pt x="9651" y="7417"/>
                  </a:lnTo>
                  <a:lnTo>
                    <a:pt x="9611" y="7370"/>
                  </a:lnTo>
                  <a:lnTo>
                    <a:pt x="9573" y="7323"/>
                  </a:lnTo>
                  <a:lnTo>
                    <a:pt x="9524" y="7310"/>
                  </a:lnTo>
                  <a:lnTo>
                    <a:pt x="9475" y="7295"/>
                  </a:lnTo>
                  <a:lnTo>
                    <a:pt x="9426" y="7279"/>
                  </a:lnTo>
                  <a:lnTo>
                    <a:pt x="9377" y="7260"/>
                  </a:lnTo>
                  <a:lnTo>
                    <a:pt x="9330" y="7241"/>
                  </a:lnTo>
                  <a:lnTo>
                    <a:pt x="9282" y="7219"/>
                  </a:lnTo>
                  <a:lnTo>
                    <a:pt x="9236" y="7197"/>
                  </a:lnTo>
                  <a:lnTo>
                    <a:pt x="9189" y="7173"/>
                  </a:lnTo>
                  <a:lnTo>
                    <a:pt x="9145" y="7148"/>
                  </a:lnTo>
                  <a:lnTo>
                    <a:pt x="9101" y="7123"/>
                  </a:lnTo>
                  <a:lnTo>
                    <a:pt x="9057" y="7098"/>
                  </a:lnTo>
                  <a:lnTo>
                    <a:pt x="9016" y="7071"/>
                  </a:lnTo>
                  <a:lnTo>
                    <a:pt x="8975" y="7044"/>
                  </a:lnTo>
                  <a:lnTo>
                    <a:pt x="8935" y="7017"/>
                  </a:lnTo>
                  <a:lnTo>
                    <a:pt x="8897" y="6991"/>
                  </a:lnTo>
                  <a:lnTo>
                    <a:pt x="8861" y="6965"/>
                  </a:lnTo>
                  <a:lnTo>
                    <a:pt x="8826" y="6938"/>
                  </a:lnTo>
                  <a:lnTo>
                    <a:pt x="8793" y="6912"/>
                  </a:lnTo>
                  <a:lnTo>
                    <a:pt x="8761" y="6888"/>
                  </a:lnTo>
                  <a:lnTo>
                    <a:pt x="8731" y="6864"/>
                  </a:lnTo>
                  <a:lnTo>
                    <a:pt x="8703" y="6841"/>
                  </a:lnTo>
                  <a:lnTo>
                    <a:pt x="8677" y="6819"/>
                  </a:lnTo>
                  <a:lnTo>
                    <a:pt x="8654" y="6798"/>
                  </a:lnTo>
                  <a:lnTo>
                    <a:pt x="8632" y="6779"/>
                  </a:lnTo>
                  <a:lnTo>
                    <a:pt x="8612" y="6762"/>
                  </a:lnTo>
                  <a:lnTo>
                    <a:pt x="8595" y="6746"/>
                  </a:lnTo>
                  <a:lnTo>
                    <a:pt x="8580" y="6733"/>
                  </a:lnTo>
                  <a:lnTo>
                    <a:pt x="8568" y="6721"/>
                  </a:lnTo>
                  <a:lnTo>
                    <a:pt x="8559" y="6711"/>
                  </a:lnTo>
                  <a:lnTo>
                    <a:pt x="8551" y="6705"/>
                  </a:lnTo>
                  <a:lnTo>
                    <a:pt x="8547" y="6701"/>
                  </a:lnTo>
                  <a:lnTo>
                    <a:pt x="8545" y="6699"/>
                  </a:lnTo>
                  <a:lnTo>
                    <a:pt x="8546" y="6701"/>
                  </a:lnTo>
                  <a:lnTo>
                    <a:pt x="8547" y="6706"/>
                  </a:lnTo>
                  <a:lnTo>
                    <a:pt x="8549" y="6716"/>
                  </a:lnTo>
                  <a:lnTo>
                    <a:pt x="8553" y="6728"/>
                  </a:lnTo>
                  <a:lnTo>
                    <a:pt x="8559" y="6743"/>
                  </a:lnTo>
                  <a:lnTo>
                    <a:pt x="8565" y="6762"/>
                  </a:lnTo>
                  <a:lnTo>
                    <a:pt x="8574" y="6784"/>
                  </a:lnTo>
                  <a:lnTo>
                    <a:pt x="8584" y="6808"/>
                  </a:lnTo>
                  <a:lnTo>
                    <a:pt x="8597" y="6836"/>
                  </a:lnTo>
                  <a:lnTo>
                    <a:pt x="8612" y="6867"/>
                  </a:lnTo>
                  <a:lnTo>
                    <a:pt x="8630" y="6900"/>
                  </a:lnTo>
                  <a:lnTo>
                    <a:pt x="8651" y="6936"/>
                  </a:lnTo>
                  <a:lnTo>
                    <a:pt x="8674" y="6975"/>
                  </a:lnTo>
                  <a:lnTo>
                    <a:pt x="8701" y="7015"/>
                  </a:lnTo>
                  <a:lnTo>
                    <a:pt x="8730" y="7059"/>
                  </a:lnTo>
                  <a:lnTo>
                    <a:pt x="8764" y="7105"/>
                  </a:lnTo>
                  <a:lnTo>
                    <a:pt x="8812" y="7163"/>
                  </a:lnTo>
                  <a:lnTo>
                    <a:pt x="8862" y="7218"/>
                  </a:lnTo>
                  <a:lnTo>
                    <a:pt x="8914" y="7272"/>
                  </a:lnTo>
                  <a:lnTo>
                    <a:pt x="8966" y="7323"/>
                  </a:lnTo>
                  <a:lnTo>
                    <a:pt x="9019" y="7373"/>
                  </a:lnTo>
                  <a:lnTo>
                    <a:pt x="9071" y="7419"/>
                  </a:lnTo>
                  <a:lnTo>
                    <a:pt x="9121" y="7462"/>
                  </a:lnTo>
                  <a:lnTo>
                    <a:pt x="9169" y="7501"/>
                  </a:lnTo>
                  <a:lnTo>
                    <a:pt x="9214" y="7539"/>
                  </a:lnTo>
                  <a:lnTo>
                    <a:pt x="9235" y="7555"/>
                  </a:lnTo>
                  <a:lnTo>
                    <a:pt x="9255" y="7570"/>
                  </a:lnTo>
                  <a:lnTo>
                    <a:pt x="9275" y="7585"/>
                  </a:lnTo>
                  <a:lnTo>
                    <a:pt x="9293" y="7598"/>
                  </a:lnTo>
                  <a:lnTo>
                    <a:pt x="9309" y="7611"/>
                  </a:lnTo>
                  <a:lnTo>
                    <a:pt x="9325" y="7622"/>
                  </a:lnTo>
                  <a:lnTo>
                    <a:pt x="9338" y="7631"/>
                  </a:lnTo>
                  <a:lnTo>
                    <a:pt x="9350" y="7641"/>
                  </a:lnTo>
                  <a:lnTo>
                    <a:pt x="9362" y="7648"/>
                  </a:lnTo>
                  <a:lnTo>
                    <a:pt x="9370" y="7654"/>
                  </a:lnTo>
                  <a:lnTo>
                    <a:pt x="9377" y="7659"/>
                  </a:lnTo>
                  <a:lnTo>
                    <a:pt x="9382" y="7662"/>
                  </a:lnTo>
                  <a:lnTo>
                    <a:pt x="9386" y="7665"/>
                  </a:lnTo>
                  <a:lnTo>
                    <a:pt x="9387" y="7665"/>
                  </a:lnTo>
                  <a:lnTo>
                    <a:pt x="9387" y="7666"/>
                  </a:lnTo>
                  <a:lnTo>
                    <a:pt x="9386" y="7670"/>
                  </a:lnTo>
                  <a:lnTo>
                    <a:pt x="9382" y="7677"/>
                  </a:lnTo>
                  <a:lnTo>
                    <a:pt x="9379" y="7684"/>
                  </a:lnTo>
                  <a:lnTo>
                    <a:pt x="9376" y="7694"/>
                  </a:lnTo>
                  <a:lnTo>
                    <a:pt x="9371" y="7706"/>
                  </a:lnTo>
                  <a:lnTo>
                    <a:pt x="9366" y="7721"/>
                  </a:lnTo>
                  <a:lnTo>
                    <a:pt x="9360" y="7737"/>
                  </a:lnTo>
                  <a:lnTo>
                    <a:pt x="9352" y="7756"/>
                  </a:lnTo>
                  <a:lnTo>
                    <a:pt x="9344" y="7775"/>
                  </a:lnTo>
                  <a:lnTo>
                    <a:pt x="9336" y="7797"/>
                  </a:lnTo>
                  <a:lnTo>
                    <a:pt x="9327" y="7821"/>
                  </a:lnTo>
                  <a:lnTo>
                    <a:pt x="9317" y="7845"/>
                  </a:lnTo>
                  <a:lnTo>
                    <a:pt x="9307" y="7872"/>
                  </a:lnTo>
                  <a:lnTo>
                    <a:pt x="9296" y="7901"/>
                  </a:lnTo>
                  <a:lnTo>
                    <a:pt x="9284" y="7930"/>
                  </a:lnTo>
                  <a:lnTo>
                    <a:pt x="9272" y="7962"/>
                  </a:lnTo>
                  <a:lnTo>
                    <a:pt x="9260" y="7994"/>
                  </a:lnTo>
                  <a:lnTo>
                    <a:pt x="9246" y="8027"/>
                  </a:lnTo>
                  <a:lnTo>
                    <a:pt x="9232" y="8062"/>
                  </a:lnTo>
                  <a:lnTo>
                    <a:pt x="9217" y="8098"/>
                  </a:lnTo>
                  <a:lnTo>
                    <a:pt x="9203" y="8135"/>
                  </a:lnTo>
                  <a:lnTo>
                    <a:pt x="9172" y="8211"/>
                  </a:lnTo>
                  <a:lnTo>
                    <a:pt x="9139" y="8291"/>
                  </a:lnTo>
                  <a:lnTo>
                    <a:pt x="9105" y="8374"/>
                  </a:lnTo>
                  <a:lnTo>
                    <a:pt x="9070" y="8459"/>
                  </a:lnTo>
                  <a:lnTo>
                    <a:pt x="9032" y="8546"/>
                  </a:lnTo>
                  <a:lnTo>
                    <a:pt x="8994" y="8635"/>
                  </a:lnTo>
                  <a:lnTo>
                    <a:pt x="8956" y="8723"/>
                  </a:lnTo>
                  <a:lnTo>
                    <a:pt x="8878" y="8901"/>
                  </a:lnTo>
                  <a:lnTo>
                    <a:pt x="8837" y="8989"/>
                  </a:lnTo>
                  <a:lnTo>
                    <a:pt x="8797" y="9075"/>
                  </a:lnTo>
                  <a:lnTo>
                    <a:pt x="8757" y="9161"/>
                  </a:lnTo>
                  <a:lnTo>
                    <a:pt x="8717" y="9243"/>
                  </a:lnTo>
                  <a:lnTo>
                    <a:pt x="8676" y="9323"/>
                  </a:lnTo>
                  <a:lnTo>
                    <a:pt x="8637" y="9399"/>
                  </a:lnTo>
                  <a:lnTo>
                    <a:pt x="8617" y="9435"/>
                  </a:lnTo>
                  <a:lnTo>
                    <a:pt x="8599" y="9471"/>
                  </a:lnTo>
                  <a:lnTo>
                    <a:pt x="8579" y="9505"/>
                  </a:lnTo>
                  <a:lnTo>
                    <a:pt x="8561" y="9539"/>
                  </a:lnTo>
                  <a:lnTo>
                    <a:pt x="8542" y="9571"/>
                  </a:lnTo>
                  <a:lnTo>
                    <a:pt x="8524" y="9601"/>
                  </a:lnTo>
                  <a:lnTo>
                    <a:pt x="8506" y="9631"/>
                  </a:lnTo>
                  <a:lnTo>
                    <a:pt x="8488" y="9658"/>
                  </a:lnTo>
                  <a:lnTo>
                    <a:pt x="8471" y="9684"/>
                  </a:lnTo>
                  <a:lnTo>
                    <a:pt x="8453" y="9709"/>
                  </a:lnTo>
                  <a:lnTo>
                    <a:pt x="8437" y="9733"/>
                  </a:lnTo>
                  <a:lnTo>
                    <a:pt x="8420" y="9753"/>
                  </a:lnTo>
                  <a:lnTo>
                    <a:pt x="8388" y="9794"/>
                  </a:lnTo>
                  <a:lnTo>
                    <a:pt x="8354" y="9835"/>
                  </a:lnTo>
                  <a:lnTo>
                    <a:pt x="8284" y="9913"/>
                  </a:lnTo>
                  <a:lnTo>
                    <a:pt x="8210" y="9990"/>
                  </a:lnTo>
                  <a:lnTo>
                    <a:pt x="8132" y="10065"/>
                  </a:lnTo>
                  <a:lnTo>
                    <a:pt x="8052" y="10138"/>
                  </a:lnTo>
                  <a:lnTo>
                    <a:pt x="7969" y="10212"/>
                  </a:lnTo>
                  <a:lnTo>
                    <a:pt x="7885" y="10283"/>
                  </a:lnTo>
                  <a:lnTo>
                    <a:pt x="7798" y="10354"/>
                  </a:lnTo>
                  <a:lnTo>
                    <a:pt x="7709" y="10423"/>
                  </a:lnTo>
                  <a:lnTo>
                    <a:pt x="7620" y="10493"/>
                  </a:lnTo>
                  <a:lnTo>
                    <a:pt x="7440" y="10630"/>
                  </a:lnTo>
                  <a:lnTo>
                    <a:pt x="7258" y="10768"/>
                  </a:lnTo>
                  <a:lnTo>
                    <a:pt x="7169" y="10837"/>
                  </a:lnTo>
                  <a:lnTo>
                    <a:pt x="7080" y="10907"/>
                  </a:lnTo>
                  <a:lnTo>
                    <a:pt x="7046" y="10935"/>
                  </a:lnTo>
                  <a:lnTo>
                    <a:pt x="7013" y="10960"/>
                  </a:lnTo>
                  <a:lnTo>
                    <a:pt x="6981" y="10984"/>
                  </a:lnTo>
                  <a:lnTo>
                    <a:pt x="6951" y="11007"/>
                  </a:lnTo>
                  <a:lnTo>
                    <a:pt x="6921" y="11026"/>
                  </a:lnTo>
                  <a:lnTo>
                    <a:pt x="6894" y="11044"/>
                  </a:lnTo>
                  <a:lnTo>
                    <a:pt x="6866" y="11060"/>
                  </a:lnTo>
                  <a:lnTo>
                    <a:pt x="6839" y="11074"/>
                  </a:lnTo>
                  <a:lnTo>
                    <a:pt x="6813" y="11086"/>
                  </a:lnTo>
                  <a:lnTo>
                    <a:pt x="6788" y="11097"/>
                  </a:lnTo>
                  <a:lnTo>
                    <a:pt x="6763" y="11106"/>
                  </a:lnTo>
                  <a:lnTo>
                    <a:pt x="6739" y="11113"/>
                  </a:lnTo>
                  <a:lnTo>
                    <a:pt x="6715" y="11118"/>
                  </a:lnTo>
                  <a:lnTo>
                    <a:pt x="6691" y="11122"/>
                  </a:lnTo>
                  <a:lnTo>
                    <a:pt x="6667" y="11124"/>
                  </a:lnTo>
                  <a:lnTo>
                    <a:pt x="6645" y="11125"/>
                  </a:lnTo>
                  <a:lnTo>
                    <a:pt x="6627" y="11124"/>
                  </a:lnTo>
                  <a:lnTo>
                    <a:pt x="6610" y="11123"/>
                  </a:lnTo>
                  <a:lnTo>
                    <a:pt x="6592" y="11120"/>
                  </a:lnTo>
                  <a:lnTo>
                    <a:pt x="6576" y="11116"/>
                  </a:lnTo>
                  <a:lnTo>
                    <a:pt x="6558" y="11111"/>
                  </a:lnTo>
                  <a:lnTo>
                    <a:pt x="6541" y="11105"/>
                  </a:lnTo>
                  <a:lnTo>
                    <a:pt x="6524" y="11097"/>
                  </a:lnTo>
                  <a:lnTo>
                    <a:pt x="6506" y="11089"/>
                  </a:lnTo>
                  <a:lnTo>
                    <a:pt x="6489" y="11080"/>
                  </a:lnTo>
                  <a:lnTo>
                    <a:pt x="6471" y="11070"/>
                  </a:lnTo>
                  <a:lnTo>
                    <a:pt x="6454" y="11057"/>
                  </a:lnTo>
                  <a:lnTo>
                    <a:pt x="6436" y="11044"/>
                  </a:lnTo>
                  <a:lnTo>
                    <a:pt x="6418" y="11030"/>
                  </a:lnTo>
                  <a:lnTo>
                    <a:pt x="6399" y="11015"/>
                  </a:lnTo>
                  <a:lnTo>
                    <a:pt x="6379" y="10998"/>
                  </a:lnTo>
                  <a:lnTo>
                    <a:pt x="6360" y="10981"/>
                  </a:lnTo>
                  <a:lnTo>
                    <a:pt x="6340" y="10961"/>
                  </a:lnTo>
                  <a:lnTo>
                    <a:pt x="6320" y="10942"/>
                  </a:lnTo>
                  <a:lnTo>
                    <a:pt x="6299" y="10920"/>
                  </a:lnTo>
                  <a:lnTo>
                    <a:pt x="6277" y="10898"/>
                  </a:lnTo>
                  <a:lnTo>
                    <a:pt x="6255" y="10874"/>
                  </a:lnTo>
                  <a:lnTo>
                    <a:pt x="6232" y="10849"/>
                  </a:lnTo>
                  <a:lnTo>
                    <a:pt x="6208" y="10823"/>
                  </a:lnTo>
                  <a:lnTo>
                    <a:pt x="6184" y="10796"/>
                  </a:lnTo>
                  <a:lnTo>
                    <a:pt x="6160" y="10768"/>
                  </a:lnTo>
                  <a:lnTo>
                    <a:pt x="6134" y="10738"/>
                  </a:lnTo>
                  <a:lnTo>
                    <a:pt x="6107" y="10707"/>
                  </a:lnTo>
                  <a:lnTo>
                    <a:pt x="6079" y="10674"/>
                  </a:lnTo>
                  <a:lnTo>
                    <a:pt x="6050" y="10641"/>
                  </a:lnTo>
                  <a:lnTo>
                    <a:pt x="6021" y="10606"/>
                  </a:lnTo>
                  <a:lnTo>
                    <a:pt x="5990" y="10570"/>
                  </a:lnTo>
                  <a:lnTo>
                    <a:pt x="5958" y="10533"/>
                  </a:lnTo>
                  <a:lnTo>
                    <a:pt x="5938" y="10505"/>
                  </a:lnTo>
                  <a:lnTo>
                    <a:pt x="5917" y="10478"/>
                  </a:lnTo>
                  <a:lnTo>
                    <a:pt x="5897" y="10453"/>
                  </a:lnTo>
                  <a:lnTo>
                    <a:pt x="5880" y="10427"/>
                  </a:lnTo>
                  <a:lnTo>
                    <a:pt x="5846" y="10377"/>
                  </a:lnTo>
                  <a:lnTo>
                    <a:pt x="5817" y="10330"/>
                  </a:lnTo>
                  <a:lnTo>
                    <a:pt x="5791" y="10286"/>
                  </a:lnTo>
                  <a:lnTo>
                    <a:pt x="5769" y="10242"/>
                  </a:lnTo>
                  <a:lnTo>
                    <a:pt x="5751" y="10202"/>
                  </a:lnTo>
                  <a:lnTo>
                    <a:pt x="5735" y="10163"/>
                  </a:lnTo>
                  <a:lnTo>
                    <a:pt x="5724" y="10127"/>
                  </a:lnTo>
                  <a:lnTo>
                    <a:pt x="5715" y="10092"/>
                  </a:lnTo>
                  <a:lnTo>
                    <a:pt x="5708" y="10059"/>
                  </a:lnTo>
                  <a:lnTo>
                    <a:pt x="5705" y="10027"/>
                  </a:lnTo>
                  <a:lnTo>
                    <a:pt x="5705" y="9997"/>
                  </a:lnTo>
                  <a:lnTo>
                    <a:pt x="5706" y="9969"/>
                  </a:lnTo>
                  <a:lnTo>
                    <a:pt x="5710" y="9943"/>
                  </a:lnTo>
                  <a:lnTo>
                    <a:pt x="5718" y="9917"/>
                  </a:lnTo>
                  <a:lnTo>
                    <a:pt x="5726" y="9893"/>
                  </a:lnTo>
                  <a:lnTo>
                    <a:pt x="5735" y="9870"/>
                  </a:lnTo>
                  <a:lnTo>
                    <a:pt x="5748" y="9848"/>
                  </a:lnTo>
                  <a:lnTo>
                    <a:pt x="5761" y="9827"/>
                  </a:lnTo>
                  <a:lnTo>
                    <a:pt x="5776" y="9808"/>
                  </a:lnTo>
                  <a:lnTo>
                    <a:pt x="5792" y="9788"/>
                  </a:lnTo>
                  <a:lnTo>
                    <a:pt x="5810" y="9770"/>
                  </a:lnTo>
                  <a:lnTo>
                    <a:pt x="5827" y="9752"/>
                  </a:lnTo>
                  <a:lnTo>
                    <a:pt x="5866" y="9719"/>
                  </a:lnTo>
                  <a:lnTo>
                    <a:pt x="5907" y="9688"/>
                  </a:lnTo>
                  <a:lnTo>
                    <a:pt x="5949" y="9658"/>
                  </a:lnTo>
                  <a:lnTo>
                    <a:pt x="5990" y="9628"/>
                  </a:lnTo>
                  <a:lnTo>
                    <a:pt x="6073" y="9583"/>
                  </a:lnTo>
                  <a:lnTo>
                    <a:pt x="6156" y="9541"/>
                  </a:lnTo>
                  <a:lnTo>
                    <a:pt x="6197" y="9520"/>
                  </a:lnTo>
                  <a:lnTo>
                    <a:pt x="6237" y="9500"/>
                  </a:lnTo>
                  <a:lnTo>
                    <a:pt x="6276" y="9480"/>
                  </a:lnTo>
                  <a:lnTo>
                    <a:pt x="6313" y="9462"/>
                  </a:lnTo>
                  <a:lnTo>
                    <a:pt x="6348" y="9442"/>
                  </a:lnTo>
                  <a:lnTo>
                    <a:pt x="6383" y="9424"/>
                  </a:lnTo>
                  <a:lnTo>
                    <a:pt x="6413" y="9406"/>
                  </a:lnTo>
                  <a:lnTo>
                    <a:pt x="6441" y="9387"/>
                  </a:lnTo>
                  <a:lnTo>
                    <a:pt x="6466" y="9370"/>
                  </a:lnTo>
                  <a:lnTo>
                    <a:pt x="6488" y="9352"/>
                  </a:lnTo>
                  <a:lnTo>
                    <a:pt x="6505" y="9335"/>
                  </a:lnTo>
                  <a:lnTo>
                    <a:pt x="6514" y="9326"/>
                  </a:lnTo>
                  <a:lnTo>
                    <a:pt x="6520" y="9317"/>
                  </a:lnTo>
                  <a:lnTo>
                    <a:pt x="6525" y="9307"/>
                  </a:lnTo>
                  <a:lnTo>
                    <a:pt x="6530" y="9295"/>
                  </a:lnTo>
                  <a:lnTo>
                    <a:pt x="6535" y="9279"/>
                  </a:lnTo>
                  <a:lnTo>
                    <a:pt x="6538" y="9262"/>
                  </a:lnTo>
                  <a:lnTo>
                    <a:pt x="6543" y="9242"/>
                  </a:lnTo>
                  <a:lnTo>
                    <a:pt x="6546" y="9222"/>
                  </a:lnTo>
                  <a:lnTo>
                    <a:pt x="6549" y="9198"/>
                  </a:lnTo>
                  <a:lnTo>
                    <a:pt x="6551" y="9173"/>
                  </a:lnTo>
                  <a:lnTo>
                    <a:pt x="6553" y="9147"/>
                  </a:lnTo>
                  <a:lnTo>
                    <a:pt x="6555" y="9120"/>
                  </a:lnTo>
                  <a:lnTo>
                    <a:pt x="6556" y="9092"/>
                  </a:lnTo>
                  <a:lnTo>
                    <a:pt x="6557" y="9062"/>
                  </a:lnTo>
                  <a:lnTo>
                    <a:pt x="6558" y="9001"/>
                  </a:lnTo>
                  <a:lnTo>
                    <a:pt x="6559" y="8939"/>
                  </a:lnTo>
                  <a:lnTo>
                    <a:pt x="6558" y="8877"/>
                  </a:lnTo>
                  <a:lnTo>
                    <a:pt x="6558" y="8815"/>
                  </a:lnTo>
                  <a:lnTo>
                    <a:pt x="6556" y="8755"/>
                  </a:lnTo>
                  <a:lnTo>
                    <a:pt x="6556" y="8726"/>
                  </a:lnTo>
                  <a:lnTo>
                    <a:pt x="6555" y="8699"/>
                  </a:lnTo>
                  <a:lnTo>
                    <a:pt x="6554" y="8673"/>
                  </a:lnTo>
                  <a:lnTo>
                    <a:pt x="6554" y="8648"/>
                  </a:lnTo>
                  <a:lnTo>
                    <a:pt x="6553" y="8625"/>
                  </a:lnTo>
                  <a:lnTo>
                    <a:pt x="6552" y="8604"/>
                  </a:lnTo>
                  <a:lnTo>
                    <a:pt x="6552" y="8584"/>
                  </a:lnTo>
                  <a:lnTo>
                    <a:pt x="6552" y="8567"/>
                  </a:lnTo>
                  <a:lnTo>
                    <a:pt x="6551" y="8551"/>
                  </a:lnTo>
                  <a:lnTo>
                    <a:pt x="6551" y="8538"/>
                  </a:lnTo>
                  <a:lnTo>
                    <a:pt x="6548" y="8561"/>
                  </a:lnTo>
                  <a:lnTo>
                    <a:pt x="6543" y="8586"/>
                  </a:lnTo>
                  <a:lnTo>
                    <a:pt x="6537" y="8612"/>
                  </a:lnTo>
                  <a:lnTo>
                    <a:pt x="6530" y="8638"/>
                  </a:lnTo>
                  <a:lnTo>
                    <a:pt x="6522" y="8664"/>
                  </a:lnTo>
                  <a:lnTo>
                    <a:pt x="6512" y="8691"/>
                  </a:lnTo>
                  <a:lnTo>
                    <a:pt x="6500" y="8718"/>
                  </a:lnTo>
                  <a:lnTo>
                    <a:pt x="6488" y="8746"/>
                  </a:lnTo>
                  <a:lnTo>
                    <a:pt x="6474" y="8773"/>
                  </a:lnTo>
                  <a:lnTo>
                    <a:pt x="6458" y="8800"/>
                  </a:lnTo>
                  <a:lnTo>
                    <a:pt x="6441" y="8827"/>
                  </a:lnTo>
                  <a:lnTo>
                    <a:pt x="6422" y="8855"/>
                  </a:lnTo>
                  <a:lnTo>
                    <a:pt x="6401" y="8882"/>
                  </a:lnTo>
                  <a:lnTo>
                    <a:pt x="6379" y="8907"/>
                  </a:lnTo>
                  <a:lnTo>
                    <a:pt x="6355" y="8933"/>
                  </a:lnTo>
                  <a:lnTo>
                    <a:pt x="6329" y="8959"/>
                  </a:lnTo>
                  <a:lnTo>
                    <a:pt x="6301" y="8984"/>
                  </a:lnTo>
                  <a:lnTo>
                    <a:pt x="6271" y="9006"/>
                  </a:lnTo>
                  <a:lnTo>
                    <a:pt x="6239" y="9029"/>
                  </a:lnTo>
                  <a:lnTo>
                    <a:pt x="6205" y="9052"/>
                  </a:lnTo>
                  <a:lnTo>
                    <a:pt x="6169" y="9071"/>
                  </a:lnTo>
                  <a:lnTo>
                    <a:pt x="6131" y="9091"/>
                  </a:lnTo>
                  <a:lnTo>
                    <a:pt x="6089" y="9109"/>
                  </a:lnTo>
                  <a:lnTo>
                    <a:pt x="6047" y="9126"/>
                  </a:lnTo>
                  <a:lnTo>
                    <a:pt x="6002" y="9140"/>
                  </a:lnTo>
                  <a:lnTo>
                    <a:pt x="5954" y="9154"/>
                  </a:lnTo>
                  <a:lnTo>
                    <a:pt x="5905" y="9165"/>
                  </a:lnTo>
                  <a:lnTo>
                    <a:pt x="5852" y="9174"/>
                  </a:lnTo>
                  <a:lnTo>
                    <a:pt x="5796" y="9182"/>
                  </a:lnTo>
                  <a:lnTo>
                    <a:pt x="5739" y="9188"/>
                  </a:lnTo>
                  <a:lnTo>
                    <a:pt x="5678" y="9192"/>
                  </a:lnTo>
                  <a:lnTo>
                    <a:pt x="5616" y="9193"/>
                  </a:lnTo>
                  <a:lnTo>
                    <a:pt x="5554" y="9193"/>
                  </a:lnTo>
                  <a:lnTo>
                    <a:pt x="5477" y="9188"/>
                  </a:lnTo>
                  <a:lnTo>
                    <a:pt x="5403" y="9180"/>
                  </a:lnTo>
                  <a:lnTo>
                    <a:pt x="5334" y="9170"/>
                  </a:lnTo>
                  <a:lnTo>
                    <a:pt x="5267" y="9158"/>
                  </a:lnTo>
                  <a:lnTo>
                    <a:pt x="5204" y="9142"/>
                  </a:lnTo>
                  <a:lnTo>
                    <a:pt x="5144" y="9126"/>
                  </a:lnTo>
                  <a:lnTo>
                    <a:pt x="5086" y="9106"/>
                  </a:lnTo>
                  <a:lnTo>
                    <a:pt x="5032" y="9085"/>
                  </a:lnTo>
                  <a:lnTo>
                    <a:pt x="4982" y="9062"/>
                  </a:lnTo>
                  <a:lnTo>
                    <a:pt x="4934" y="9037"/>
                  </a:lnTo>
                  <a:lnTo>
                    <a:pt x="4889" y="9012"/>
                  </a:lnTo>
                  <a:lnTo>
                    <a:pt x="4847" y="8985"/>
                  </a:lnTo>
                  <a:lnTo>
                    <a:pt x="4807" y="8957"/>
                  </a:lnTo>
                  <a:lnTo>
                    <a:pt x="4771" y="8928"/>
                  </a:lnTo>
                  <a:lnTo>
                    <a:pt x="4736" y="8899"/>
                  </a:lnTo>
                  <a:lnTo>
                    <a:pt x="4704" y="8869"/>
                  </a:lnTo>
                  <a:lnTo>
                    <a:pt x="4675" y="8839"/>
                  </a:lnTo>
                  <a:lnTo>
                    <a:pt x="4647" y="8809"/>
                  </a:lnTo>
                  <a:lnTo>
                    <a:pt x="4622" y="8779"/>
                  </a:lnTo>
                  <a:lnTo>
                    <a:pt x="4600" y="8749"/>
                  </a:lnTo>
                  <a:lnTo>
                    <a:pt x="4579" y="8720"/>
                  </a:lnTo>
                  <a:lnTo>
                    <a:pt x="4560" y="8691"/>
                  </a:lnTo>
                  <a:lnTo>
                    <a:pt x="4543" y="8663"/>
                  </a:lnTo>
                  <a:lnTo>
                    <a:pt x="4528" y="8636"/>
                  </a:lnTo>
                  <a:lnTo>
                    <a:pt x="4515" y="8610"/>
                  </a:lnTo>
                  <a:lnTo>
                    <a:pt x="4503" y="8585"/>
                  </a:lnTo>
                  <a:lnTo>
                    <a:pt x="4492" y="8562"/>
                  </a:lnTo>
                  <a:lnTo>
                    <a:pt x="4484" y="8541"/>
                  </a:lnTo>
                  <a:lnTo>
                    <a:pt x="4477" y="8521"/>
                  </a:lnTo>
                  <a:lnTo>
                    <a:pt x="4471" y="8504"/>
                  </a:lnTo>
                  <a:lnTo>
                    <a:pt x="4467" y="8488"/>
                  </a:lnTo>
                  <a:lnTo>
                    <a:pt x="4462" y="8476"/>
                  </a:lnTo>
                  <a:lnTo>
                    <a:pt x="4465" y="8501"/>
                  </a:lnTo>
                  <a:lnTo>
                    <a:pt x="4469" y="8528"/>
                  </a:lnTo>
                  <a:lnTo>
                    <a:pt x="4471" y="8558"/>
                  </a:lnTo>
                  <a:lnTo>
                    <a:pt x="4473" y="8590"/>
                  </a:lnTo>
                  <a:lnTo>
                    <a:pt x="4475" y="8625"/>
                  </a:lnTo>
                  <a:lnTo>
                    <a:pt x="4477" y="8661"/>
                  </a:lnTo>
                  <a:lnTo>
                    <a:pt x="4479" y="8699"/>
                  </a:lnTo>
                  <a:lnTo>
                    <a:pt x="4480" y="8740"/>
                  </a:lnTo>
                  <a:lnTo>
                    <a:pt x="4482" y="8780"/>
                  </a:lnTo>
                  <a:lnTo>
                    <a:pt x="4483" y="8822"/>
                  </a:lnTo>
                  <a:lnTo>
                    <a:pt x="4485" y="8910"/>
                  </a:lnTo>
                  <a:lnTo>
                    <a:pt x="4486" y="8998"/>
                  </a:lnTo>
                  <a:lnTo>
                    <a:pt x="4486" y="9088"/>
                  </a:lnTo>
                  <a:lnTo>
                    <a:pt x="4486" y="9175"/>
                  </a:lnTo>
                  <a:lnTo>
                    <a:pt x="4485" y="9219"/>
                  </a:lnTo>
                  <a:lnTo>
                    <a:pt x="4485" y="9262"/>
                  </a:lnTo>
                  <a:lnTo>
                    <a:pt x="4484" y="9303"/>
                  </a:lnTo>
                  <a:lnTo>
                    <a:pt x="4483" y="9342"/>
                  </a:lnTo>
                  <a:lnTo>
                    <a:pt x="4482" y="9381"/>
                  </a:lnTo>
                  <a:lnTo>
                    <a:pt x="4480" y="9418"/>
                  </a:lnTo>
                  <a:lnTo>
                    <a:pt x="4479" y="9453"/>
                  </a:lnTo>
                  <a:lnTo>
                    <a:pt x="4477" y="9486"/>
                  </a:lnTo>
                  <a:lnTo>
                    <a:pt x="4475" y="9516"/>
                  </a:lnTo>
                  <a:lnTo>
                    <a:pt x="4473" y="9545"/>
                  </a:lnTo>
                  <a:lnTo>
                    <a:pt x="4471" y="9571"/>
                  </a:lnTo>
                  <a:lnTo>
                    <a:pt x="4469" y="9592"/>
                  </a:lnTo>
                  <a:lnTo>
                    <a:pt x="4465" y="9612"/>
                  </a:lnTo>
                  <a:lnTo>
                    <a:pt x="4462" y="9628"/>
                  </a:lnTo>
                  <a:lnTo>
                    <a:pt x="4459" y="9642"/>
                  </a:lnTo>
                  <a:lnTo>
                    <a:pt x="4454" y="9656"/>
                  </a:lnTo>
                  <a:lnTo>
                    <a:pt x="4448" y="9673"/>
                  </a:lnTo>
                  <a:lnTo>
                    <a:pt x="4441" y="9691"/>
                  </a:lnTo>
                  <a:lnTo>
                    <a:pt x="4431" y="9712"/>
                  </a:lnTo>
                  <a:lnTo>
                    <a:pt x="4422" y="9734"/>
                  </a:lnTo>
                  <a:lnTo>
                    <a:pt x="4412" y="9756"/>
                  </a:lnTo>
                  <a:lnTo>
                    <a:pt x="4400" y="9781"/>
                  </a:lnTo>
                  <a:lnTo>
                    <a:pt x="4388" y="9806"/>
                  </a:lnTo>
                  <a:lnTo>
                    <a:pt x="4376" y="9832"/>
                  </a:lnTo>
                  <a:lnTo>
                    <a:pt x="4349" y="9887"/>
                  </a:lnTo>
                  <a:lnTo>
                    <a:pt x="4320" y="9945"/>
                  </a:lnTo>
                  <a:lnTo>
                    <a:pt x="4291" y="10002"/>
                  </a:lnTo>
                  <a:lnTo>
                    <a:pt x="4262" y="10061"/>
                  </a:lnTo>
                  <a:lnTo>
                    <a:pt x="4234" y="10118"/>
                  </a:lnTo>
                  <a:lnTo>
                    <a:pt x="4207" y="10173"/>
                  </a:lnTo>
                  <a:lnTo>
                    <a:pt x="4194" y="10199"/>
                  </a:lnTo>
                  <a:lnTo>
                    <a:pt x="4183" y="10225"/>
                  </a:lnTo>
                  <a:lnTo>
                    <a:pt x="4171" y="10249"/>
                  </a:lnTo>
                  <a:lnTo>
                    <a:pt x="4160" y="10272"/>
                  </a:lnTo>
                  <a:lnTo>
                    <a:pt x="4151" y="10294"/>
                  </a:lnTo>
                  <a:lnTo>
                    <a:pt x="4142" y="10313"/>
                  </a:lnTo>
                  <a:lnTo>
                    <a:pt x="4135" y="10332"/>
                  </a:lnTo>
                  <a:lnTo>
                    <a:pt x="4129" y="10350"/>
                  </a:lnTo>
                  <a:lnTo>
                    <a:pt x="4124" y="10364"/>
                  </a:lnTo>
                  <a:lnTo>
                    <a:pt x="4120" y="10376"/>
                  </a:lnTo>
                  <a:lnTo>
                    <a:pt x="4118" y="10389"/>
                  </a:lnTo>
                  <a:lnTo>
                    <a:pt x="4116" y="10402"/>
                  </a:lnTo>
                  <a:lnTo>
                    <a:pt x="4113" y="10418"/>
                  </a:lnTo>
                  <a:lnTo>
                    <a:pt x="4112" y="10433"/>
                  </a:lnTo>
                  <a:lnTo>
                    <a:pt x="4110" y="10467"/>
                  </a:lnTo>
                  <a:lnTo>
                    <a:pt x="4108" y="10504"/>
                  </a:lnTo>
                  <a:lnTo>
                    <a:pt x="4107" y="10544"/>
                  </a:lnTo>
                  <a:lnTo>
                    <a:pt x="4106" y="10585"/>
                  </a:lnTo>
                  <a:lnTo>
                    <a:pt x="4104" y="10629"/>
                  </a:lnTo>
                  <a:lnTo>
                    <a:pt x="4100" y="10673"/>
                  </a:lnTo>
                  <a:lnTo>
                    <a:pt x="4095" y="10716"/>
                  </a:lnTo>
                  <a:lnTo>
                    <a:pt x="4088" y="10759"/>
                  </a:lnTo>
                  <a:lnTo>
                    <a:pt x="4076" y="10802"/>
                  </a:lnTo>
                  <a:lnTo>
                    <a:pt x="4063" y="10841"/>
                  </a:lnTo>
                  <a:lnTo>
                    <a:pt x="4055" y="10860"/>
                  </a:lnTo>
                  <a:lnTo>
                    <a:pt x="4045" y="10879"/>
                  </a:lnTo>
                  <a:lnTo>
                    <a:pt x="4035" y="10896"/>
                  </a:lnTo>
                  <a:lnTo>
                    <a:pt x="4024" y="10913"/>
                  </a:lnTo>
                  <a:lnTo>
                    <a:pt x="4010" y="10928"/>
                  </a:lnTo>
                  <a:lnTo>
                    <a:pt x="3996" y="10943"/>
                  </a:lnTo>
                  <a:lnTo>
                    <a:pt x="3981" y="10956"/>
                  </a:lnTo>
                  <a:lnTo>
                    <a:pt x="3964" y="10969"/>
                  </a:lnTo>
                  <a:lnTo>
                    <a:pt x="3951" y="10975"/>
                  </a:lnTo>
                  <a:lnTo>
                    <a:pt x="3938" y="10981"/>
                  </a:lnTo>
                  <a:lnTo>
                    <a:pt x="3922" y="10986"/>
                  </a:lnTo>
                  <a:lnTo>
                    <a:pt x="3906" y="10992"/>
                  </a:lnTo>
                  <a:lnTo>
                    <a:pt x="3888" y="10997"/>
                  </a:lnTo>
                  <a:lnTo>
                    <a:pt x="3869" y="11003"/>
                  </a:lnTo>
                  <a:lnTo>
                    <a:pt x="3849" y="11008"/>
                  </a:lnTo>
                  <a:lnTo>
                    <a:pt x="3828" y="11012"/>
                  </a:lnTo>
                  <a:lnTo>
                    <a:pt x="3805" y="11016"/>
                  </a:lnTo>
                  <a:lnTo>
                    <a:pt x="3782" y="11020"/>
                  </a:lnTo>
                  <a:lnTo>
                    <a:pt x="3732" y="11026"/>
                  </a:lnTo>
                  <a:lnTo>
                    <a:pt x="3678" y="11029"/>
                  </a:lnTo>
                  <a:lnTo>
                    <a:pt x="3621" y="11031"/>
                  </a:lnTo>
                  <a:lnTo>
                    <a:pt x="3556" y="11029"/>
                  </a:lnTo>
                  <a:lnTo>
                    <a:pt x="3490" y="11025"/>
                  </a:lnTo>
                  <a:lnTo>
                    <a:pt x="3423" y="11019"/>
                  </a:lnTo>
                  <a:lnTo>
                    <a:pt x="3355" y="11010"/>
                  </a:lnTo>
                  <a:lnTo>
                    <a:pt x="3286" y="10998"/>
                  </a:lnTo>
                  <a:lnTo>
                    <a:pt x="3215" y="10984"/>
                  </a:lnTo>
                  <a:lnTo>
                    <a:pt x="3145" y="10969"/>
                  </a:lnTo>
                  <a:lnTo>
                    <a:pt x="3075" y="10950"/>
                  </a:lnTo>
                  <a:lnTo>
                    <a:pt x="3005" y="10930"/>
                  </a:lnTo>
                  <a:lnTo>
                    <a:pt x="2936" y="10909"/>
                  </a:lnTo>
                  <a:lnTo>
                    <a:pt x="2865" y="10886"/>
                  </a:lnTo>
                  <a:lnTo>
                    <a:pt x="2796" y="10861"/>
                  </a:lnTo>
                  <a:lnTo>
                    <a:pt x="2728" y="10836"/>
                  </a:lnTo>
                  <a:lnTo>
                    <a:pt x="2661" y="10808"/>
                  </a:lnTo>
                  <a:lnTo>
                    <a:pt x="2595" y="10780"/>
                  </a:lnTo>
                  <a:lnTo>
                    <a:pt x="2531" y="10751"/>
                  </a:lnTo>
                  <a:lnTo>
                    <a:pt x="2507" y="10741"/>
                  </a:lnTo>
                  <a:lnTo>
                    <a:pt x="2482" y="10732"/>
                  </a:lnTo>
                  <a:lnTo>
                    <a:pt x="2457" y="10721"/>
                  </a:lnTo>
                  <a:lnTo>
                    <a:pt x="2429" y="10712"/>
                  </a:lnTo>
                  <a:lnTo>
                    <a:pt x="2374" y="10693"/>
                  </a:lnTo>
                  <a:lnTo>
                    <a:pt x="2348" y="10681"/>
                  </a:lnTo>
                  <a:lnTo>
                    <a:pt x="2322" y="10670"/>
                  </a:lnTo>
                  <a:lnTo>
                    <a:pt x="2298" y="10658"/>
                  </a:lnTo>
                  <a:lnTo>
                    <a:pt x="2276" y="10643"/>
                  </a:lnTo>
                  <a:lnTo>
                    <a:pt x="2256" y="10629"/>
                  </a:lnTo>
                  <a:lnTo>
                    <a:pt x="2240" y="10611"/>
                  </a:lnTo>
                  <a:lnTo>
                    <a:pt x="2226" y="10593"/>
                  </a:lnTo>
                  <a:lnTo>
                    <a:pt x="2221" y="10583"/>
                  </a:lnTo>
                  <a:lnTo>
                    <a:pt x="2216" y="10573"/>
                  </a:lnTo>
                  <a:lnTo>
                    <a:pt x="2213" y="10562"/>
                  </a:lnTo>
                  <a:lnTo>
                    <a:pt x="2211" y="10550"/>
                  </a:lnTo>
                  <a:lnTo>
                    <a:pt x="2210" y="10538"/>
                  </a:lnTo>
                  <a:lnTo>
                    <a:pt x="2211" y="10525"/>
                  </a:lnTo>
                  <a:lnTo>
                    <a:pt x="2214" y="10490"/>
                  </a:lnTo>
                  <a:lnTo>
                    <a:pt x="2219" y="10452"/>
                  </a:lnTo>
                  <a:lnTo>
                    <a:pt x="2225" y="10411"/>
                  </a:lnTo>
                  <a:lnTo>
                    <a:pt x="2233" y="10369"/>
                  </a:lnTo>
                  <a:lnTo>
                    <a:pt x="2241" y="10326"/>
                  </a:lnTo>
                  <a:lnTo>
                    <a:pt x="2250" y="10281"/>
                  </a:lnTo>
                  <a:lnTo>
                    <a:pt x="2260" y="10234"/>
                  </a:lnTo>
                  <a:lnTo>
                    <a:pt x="2271" y="10187"/>
                  </a:lnTo>
                  <a:lnTo>
                    <a:pt x="2296" y="10091"/>
                  </a:lnTo>
                  <a:lnTo>
                    <a:pt x="2321" y="9993"/>
                  </a:lnTo>
                  <a:lnTo>
                    <a:pt x="2349" y="9895"/>
                  </a:lnTo>
                  <a:lnTo>
                    <a:pt x="2377" y="9801"/>
                  </a:lnTo>
                  <a:lnTo>
                    <a:pt x="2391" y="9754"/>
                  </a:lnTo>
                  <a:lnTo>
                    <a:pt x="2405" y="9709"/>
                  </a:lnTo>
                  <a:lnTo>
                    <a:pt x="2418" y="9666"/>
                  </a:lnTo>
                  <a:lnTo>
                    <a:pt x="2432" y="9623"/>
                  </a:lnTo>
                  <a:lnTo>
                    <a:pt x="2444" y="9583"/>
                  </a:lnTo>
                  <a:lnTo>
                    <a:pt x="2457" y="9545"/>
                  </a:lnTo>
                  <a:lnTo>
                    <a:pt x="2469" y="9509"/>
                  </a:lnTo>
                  <a:lnTo>
                    <a:pt x="2479" y="9476"/>
                  </a:lnTo>
                  <a:lnTo>
                    <a:pt x="2490" y="9445"/>
                  </a:lnTo>
                  <a:lnTo>
                    <a:pt x="2499" y="9417"/>
                  </a:lnTo>
                  <a:lnTo>
                    <a:pt x="2508" y="9393"/>
                  </a:lnTo>
                  <a:lnTo>
                    <a:pt x="2515" y="9372"/>
                  </a:lnTo>
                  <a:lnTo>
                    <a:pt x="2522" y="9355"/>
                  </a:lnTo>
                  <a:lnTo>
                    <a:pt x="2526" y="9340"/>
                  </a:lnTo>
                  <a:lnTo>
                    <a:pt x="2528" y="9335"/>
                  </a:lnTo>
                  <a:lnTo>
                    <a:pt x="2530" y="9331"/>
                  </a:lnTo>
                  <a:lnTo>
                    <a:pt x="2531" y="9327"/>
                  </a:lnTo>
                  <a:lnTo>
                    <a:pt x="2532" y="9325"/>
                  </a:lnTo>
                  <a:lnTo>
                    <a:pt x="2531" y="9325"/>
                  </a:lnTo>
                  <a:lnTo>
                    <a:pt x="2530" y="9322"/>
                  </a:lnTo>
                  <a:lnTo>
                    <a:pt x="2528" y="9318"/>
                  </a:lnTo>
                  <a:lnTo>
                    <a:pt x="2525" y="9313"/>
                  </a:lnTo>
                  <a:lnTo>
                    <a:pt x="2521" y="9307"/>
                  </a:lnTo>
                  <a:lnTo>
                    <a:pt x="2515" y="9300"/>
                  </a:lnTo>
                  <a:lnTo>
                    <a:pt x="2509" y="9291"/>
                  </a:lnTo>
                  <a:lnTo>
                    <a:pt x="2503" y="9280"/>
                  </a:lnTo>
                  <a:lnTo>
                    <a:pt x="2496" y="9269"/>
                  </a:lnTo>
                  <a:lnTo>
                    <a:pt x="2488" y="9256"/>
                  </a:lnTo>
                  <a:lnTo>
                    <a:pt x="2479" y="9242"/>
                  </a:lnTo>
                  <a:lnTo>
                    <a:pt x="2469" y="9227"/>
                  </a:lnTo>
                  <a:lnTo>
                    <a:pt x="2460" y="9211"/>
                  </a:lnTo>
                  <a:lnTo>
                    <a:pt x="2448" y="9194"/>
                  </a:lnTo>
                  <a:lnTo>
                    <a:pt x="2437" y="9175"/>
                  </a:lnTo>
                  <a:lnTo>
                    <a:pt x="2425" y="9156"/>
                  </a:lnTo>
                  <a:lnTo>
                    <a:pt x="2399" y="9113"/>
                  </a:lnTo>
                  <a:lnTo>
                    <a:pt x="2371" y="9068"/>
                  </a:lnTo>
                  <a:lnTo>
                    <a:pt x="2341" y="9019"/>
                  </a:lnTo>
                  <a:lnTo>
                    <a:pt x="2310" y="8966"/>
                  </a:lnTo>
                  <a:lnTo>
                    <a:pt x="2276" y="8910"/>
                  </a:lnTo>
                  <a:lnTo>
                    <a:pt x="2242" y="8851"/>
                  </a:lnTo>
                  <a:lnTo>
                    <a:pt x="2206" y="8789"/>
                  </a:lnTo>
                  <a:lnTo>
                    <a:pt x="2169" y="8725"/>
                  </a:lnTo>
                  <a:lnTo>
                    <a:pt x="2131" y="8658"/>
                  </a:lnTo>
                  <a:lnTo>
                    <a:pt x="2093" y="8590"/>
                  </a:lnTo>
                  <a:lnTo>
                    <a:pt x="2054" y="8520"/>
                  </a:lnTo>
                  <a:lnTo>
                    <a:pt x="2015" y="8448"/>
                  </a:lnTo>
                  <a:lnTo>
                    <a:pt x="1976" y="8375"/>
                  </a:lnTo>
                  <a:lnTo>
                    <a:pt x="1937" y="8300"/>
                  </a:lnTo>
                  <a:lnTo>
                    <a:pt x="1860" y="8148"/>
                  </a:lnTo>
                  <a:lnTo>
                    <a:pt x="1823" y="8072"/>
                  </a:lnTo>
                  <a:lnTo>
                    <a:pt x="1786" y="7995"/>
                  </a:lnTo>
                  <a:lnTo>
                    <a:pt x="1750" y="7918"/>
                  </a:lnTo>
                  <a:lnTo>
                    <a:pt x="1716" y="7841"/>
                  </a:lnTo>
                  <a:lnTo>
                    <a:pt x="1683" y="7765"/>
                  </a:lnTo>
                  <a:lnTo>
                    <a:pt x="1652" y="7689"/>
                  </a:lnTo>
                  <a:lnTo>
                    <a:pt x="1622" y="7615"/>
                  </a:lnTo>
                  <a:lnTo>
                    <a:pt x="1596" y="7541"/>
                  </a:lnTo>
                  <a:lnTo>
                    <a:pt x="1571" y="7466"/>
                  </a:lnTo>
                  <a:lnTo>
                    <a:pt x="1548" y="7391"/>
                  </a:lnTo>
                  <a:lnTo>
                    <a:pt x="1530" y="7314"/>
                  </a:lnTo>
                  <a:lnTo>
                    <a:pt x="1512" y="7236"/>
                  </a:lnTo>
                  <a:lnTo>
                    <a:pt x="1498" y="7156"/>
                  </a:lnTo>
                  <a:lnTo>
                    <a:pt x="1485" y="7076"/>
                  </a:lnTo>
                  <a:lnTo>
                    <a:pt x="1476" y="6996"/>
                  </a:lnTo>
                  <a:lnTo>
                    <a:pt x="1468" y="6915"/>
                  </a:lnTo>
                  <a:lnTo>
                    <a:pt x="1461" y="6835"/>
                  </a:lnTo>
                  <a:lnTo>
                    <a:pt x="1457" y="6755"/>
                  </a:lnTo>
                  <a:lnTo>
                    <a:pt x="1454" y="6675"/>
                  </a:lnTo>
                  <a:lnTo>
                    <a:pt x="1452" y="6597"/>
                  </a:lnTo>
                  <a:lnTo>
                    <a:pt x="1452" y="6520"/>
                  </a:lnTo>
                  <a:lnTo>
                    <a:pt x="1454" y="6444"/>
                  </a:lnTo>
                  <a:lnTo>
                    <a:pt x="1456" y="6370"/>
                  </a:lnTo>
                  <a:lnTo>
                    <a:pt x="1459" y="6298"/>
                  </a:lnTo>
                  <a:lnTo>
                    <a:pt x="1464" y="6228"/>
                  </a:lnTo>
                  <a:lnTo>
                    <a:pt x="1468" y="6161"/>
                  </a:lnTo>
                  <a:lnTo>
                    <a:pt x="1474" y="6098"/>
                  </a:lnTo>
                  <a:lnTo>
                    <a:pt x="1479" y="6036"/>
                  </a:lnTo>
                  <a:lnTo>
                    <a:pt x="1485" y="5978"/>
                  </a:lnTo>
                  <a:lnTo>
                    <a:pt x="1491" y="5923"/>
                  </a:lnTo>
                  <a:lnTo>
                    <a:pt x="1494" y="5899"/>
                  </a:lnTo>
                  <a:lnTo>
                    <a:pt x="1498" y="5874"/>
                  </a:lnTo>
                  <a:lnTo>
                    <a:pt x="1501" y="5850"/>
                  </a:lnTo>
                  <a:lnTo>
                    <a:pt x="1504" y="5828"/>
                  </a:lnTo>
                  <a:lnTo>
                    <a:pt x="1507" y="5806"/>
                  </a:lnTo>
                  <a:lnTo>
                    <a:pt x="1510" y="5785"/>
                  </a:lnTo>
                  <a:lnTo>
                    <a:pt x="1512" y="5767"/>
                  </a:lnTo>
                  <a:lnTo>
                    <a:pt x="1515" y="5748"/>
                  </a:lnTo>
                  <a:lnTo>
                    <a:pt x="1518" y="5732"/>
                  </a:lnTo>
                  <a:lnTo>
                    <a:pt x="1520" y="5716"/>
                  </a:lnTo>
                  <a:lnTo>
                    <a:pt x="1522" y="5702"/>
                  </a:lnTo>
                  <a:lnTo>
                    <a:pt x="1524" y="5690"/>
                  </a:lnTo>
                  <a:lnTo>
                    <a:pt x="1526" y="5678"/>
                  </a:lnTo>
                  <a:lnTo>
                    <a:pt x="1529" y="5668"/>
                  </a:lnTo>
                  <a:lnTo>
                    <a:pt x="1530" y="5660"/>
                  </a:lnTo>
                  <a:lnTo>
                    <a:pt x="1531" y="5653"/>
                  </a:lnTo>
                  <a:lnTo>
                    <a:pt x="1532" y="5647"/>
                  </a:lnTo>
                  <a:lnTo>
                    <a:pt x="1533" y="5643"/>
                  </a:lnTo>
                  <a:lnTo>
                    <a:pt x="1534" y="5641"/>
                  </a:lnTo>
                  <a:lnTo>
                    <a:pt x="1534" y="5640"/>
                  </a:lnTo>
                  <a:lnTo>
                    <a:pt x="1533" y="5640"/>
                  </a:lnTo>
                  <a:lnTo>
                    <a:pt x="1530" y="5642"/>
                  </a:lnTo>
                  <a:lnTo>
                    <a:pt x="1523" y="5645"/>
                  </a:lnTo>
                  <a:lnTo>
                    <a:pt x="1516" y="5649"/>
                  </a:lnTo>
                  <a:lnTo>
                    <a:pt x="1506" y="5655"/>
                  </a:lnTo>
                  <a:lnTo>
                    <a:pt x="1493" y="5660"/>
                  </a:lnTo>
                  <a:lnTo>
                    <a:pt x="1480" y="5665"/>
                  </a:lnTo>
                  <a:lnTo>
                    <a:pt x="1464" y="5671"/>
                  </a:lnTo>
                  <a:lnTo>
                    <a:pt x="1445" y="5677"/>
                  </a:lnTo>
                  <a:lnTo>
                    <a:pt x="1423" y="5682"/>
                  </a:lnTo>
                  <a:lnTo>
                    <a:pt x="1401" y="5688"/>
                  </a:lnTo>
                  <a:lnTo>
                    <a:pt x="1376" y="5693"/>
                  </a:lnTo>
                  <a:lnTo>
                    <a:pt x="1348" y="5697"/>
                  </a:lnTo>
                  <a:lnTo>
                    <a:pt x="1318" y="5700"/>
                  </a:lnTo>
                  <a:lnTo>
                    <a:pt x="1287" y="5702"/>
                  </a:lnTo>
                  <a:lnTo>
                    <a:pt x="1253" y="5702"/>
                  </a:lnTo>
                  <a:lnTo>
                    <a:pt x="1216" y="5701"/>
                  </a:lnTo>
                  <a:lnTo>
                    <a:pt x="1177" y="5697"/>
                  </a:lnTo>
                  <a:lnTo>
                    <a:pt x="1134" y="5691"/>
                  </a:lnTo>
                  <a:lnTo>
                    <a:pt x="1089" y="5682"/>
                  </a:lnTo>
                  <a:lnTo>
                    <a:pt x="1041" y="5673"/>
                  </a:lnTo>
                  <a:lnTo>
                    <a:pt x="990" y="5663"/>
                  </a:lnTo>
                  <a:lnTo>
                    <a:pt x="936" y="5651"/>
                  </a:lnTo>
                  <a:lnTo>
                    <a:pt x="879" y="5640"/>
                  </a:lnTo>
                  <a:lnTo>
                    <a:pt x="848" y="5624"/>
                  </a:lnTo>
                  <a:lnTo>
                    <a:pt x="818" y="5606"/>
                  </a:lnTo>
                  <a:lnTo>
                    <a:pt x="791" y="5587"/>
                  </a:lnTo>
                  <a:lnTo>
                    <a:pt x="766" y="5564"/>
                  </a:lnTo>
                  <a:lnTo>
                    <a:pt x="742" y="5541"/>
                  </a:lnTo>
                  <a:lnTo>
                    <a:pt x="720" y="5516"/>
                  </a:lnTo>
                  <a:lnTo>
                    <a:pt x="700" y="5490"/>
                  </a:lnTo>
                  <a:lnTo>
                    <a:pt x="681" y="5462"/>
                  </a:lnTo>
                  <a:lnTo>
                    <a:pt x="663" y="5434"/>
                  </a:lnTo>
                  <a:lnTo>
                    <a:pt x="647" y="5404"/>
                  </a:lnTo>
                  <a:lnTo>
                    <a:pt x="632" y="5374"/>
                  </a:lnTo>
                  <a:lnTo>
                    <a:pt x="619" y="5345"/>
                  </a:lnTo>
                  <a:lnTo>
                    <a:pt x="608" y="5314"/>
                  </a:lnTo>
                  <a:lnTo>
                    <a:pt x="596" y="5284"/>
                  </a:lnTo>
                  <a:lnTo>
                    <a:pt x="587" y="5253"/>
                  </a:lnTo>
                  <a:lnTo>
                    <a:pt x="579" y="5223"/>
                  </a:lnTo>
                  <a:lnTo>
                    <a:pt x="564" y="5164"/>
                  </a:lnTo>
                  <a:lnTo>
                    <a:pt x="559" y="5136"/>
                  </a:lnTo>
                  <a:lnTo>
                    <a:pt x="554" y="5109"/>
                  </a:lnTo>
                  <a:lnTo>
                    <a:pt x="550" y="5083"/>
                  </a:lnTo>
                  <a:lnTo>
                    <a:pt x="546" y="5058"/>
                  </a:lnTo>
                  <a:lnTo>
                    <a:pt x="544" y="5034"/>
                  </a:lnTo>
                  <a:lnTo>
                    <a:pt x="541" y="5013"/>
                  </a:lnTo>
                  <a:lnTo>
                    <a:pt x="540" y="4993"/>
                  </a:lnTo>
                  <a:lnTo>
                    <a:pt x="538" y="4976"/>
                  </a:lnTo>
                  <a:lnTo>
                    <a:pt x="538" y="4960"/>
                  </a:lnTo>
                  <a:lnTo>
                    <a:pt x="536" y="4947"/>
                  </a:lnTo>
                  <a:lnTo>
                    <a:pt x="536" y="4937"/>
                  </a:lnTo>
                  <a:lnTo>
                    <a:pt x="535" y="4929"/>
                  </a:lnTo>
                  <a:lnTo>
                    <a:pt x="535" y="4924"/>
                  </a:lnTo>
                  <a:lnTo>
                    <a:pt x="535" y="4923"/>
                  </a:lnTo>
                  <a:lnTo>
                    <a:pt x="535" y="4922"/>
                  </a:lnTo>
                  <a:lnTo>
                    <a:pt x="533" y="4921"/>
                  </a:lnTo>
                  <a:lnTo>
                    <a:pt x="530" y="4920"/>
                  </a:lnTo>
                  <a:lnTo>
                    <a:pt x="526" y="4917"/>
                  </a:lnTo>
                  <a:lnTo>
                    <a:pt x="516" y="4909"/>
                  </a:lnTo>
                  <a:lnTo>
                    <a:pt x="503" y="4899"/>
                  </a:lnTo>
                  <a:lnTo>
                    <a:pt x="488" y="4884"/>
                  </a:lnTo>
                  <a:lnTo>
                    <a:pt x="471" y="4866"/>
                  </a:lnTo>
                  <a:lnTo>
                    <a:pt x="455" y="4844"/>
                  </a:lnTo>
                  <a:lnTo>
                    <a:pt x="438" y="4818"/>
                  </a:lnTo>
                  <a:lnTo>
                    <a:pt x="430" y="4804"/>
                  </a:lnTo>
                  <a:lnTo>
                    <a:pt x="423" y="4788"/>
                  </a:lnTo>
                  <a:lnTo>
                    <a:pt x="416" y="4772"/>
                  </a:lnTo>
                  <a:lnTo>
                    <a:pt x="410" y="4754"/>
                  </a:lnTo>
                  <a:lnTo>
                    <a:pt x="404" y="4736"/>
                  </a:lnTo>
                  <a:lnTo>
                    <a:pt x="399" y="4716"/>
                  </a:lnTo>
                  <a:lnTo>
                    <a:pt x="395" y="4696"/>
                  </a:lnTo>
                  <a:lnTo>
                    <a:pt x="391" y="4673"/>
                  </a:lnTo>
                  <a:lnTo>
                    <a:pt x="389" y="4650"/>
                  </a:lnTo>
                  <a:lnTo>
                    <a:pt x="388" y="4627"/>
                  </a:lnTo>
                  <a:lnTo>
                    <a:pt x="388" y="4601"/>
                  </a:lnTo>
                  <a:lnTo>
                    <a:pt x="390" y="4574"/>
                  </a:lnTo>
                  <a:lnTo>
                    <a:pt x="393" y="4546"/>
                  </a:lnTo>
                  <a:lnTo>
                    <a:pt x="397" y="4517"/>
                  </a:lnTo>
                  <a:lnTo>
                    <a:pt x="403" y="4488"/>
                  </a:lnTo>
                  <a:lnTo>
                    <a:pt x="412" y="4456"/>
                  </a:lnTo>
                  <a:lnTo>
                    <a:pt x="421" y="4424"/>
                  </a:lnTo>
                  <a:lnTo>
                    <a:pt x="433" y="4392"/>
                  </a:lnTo>
                  <a:lnTo>
                    <a:pt x="449" y="4361"/>
                  </a:lnTo>
                  <a:lnTo>
                    <a:pt x="465" y="4329"/>
                  </a:lnTo>
                  <a:lnTo>
                    <a:pt x="484" y="4298"/>
                  </a:lnTo>
                  <a:lnTo>
                    <a:pt x="503" y="4268"/>
                  </a:lnTo>
                  <a:lnTo>
                    <a:pt x="525" y="4238"/>
                  </a:lnTo>
                  <a:lnTo>
                    <a:pt x="548" y="4209"/>
                  </a:lnTo>
                  <a:lnTo>
                    <a:pt x="573" y="4181"/>
                  </a:lnTo>
                  <a:lnTo>
                    <a:pt x="597" y="4152"/>
                  </a:lnTo>
                  <a:lnTo>
                    <a:pt x="650" y="4098"/>
                  </a:lnTo>
                  <a:lnTo>
                    <a:pt x="704" y="4048"/>
                  </a:lnTo>
                  <a:lnTo>
                    <a:pt x="758" y="4000"/>
                  </a:lnTo>
                  <a:lnTo>
                    <a:pt x="785" y="3978"/>
                  </a:lnTo>
                  <a:lnTo>
                    <a:pt x="811" y="3957"/>
                  </a:lnTo>
                  <a:lnTo>
                    <a:pt x="837" y="3936"/>
                  </a:lnTo>
                  <a:lnTo>
                    <a:pt x="863" y="3918"/>
                  </a:lnTo>
                  <a:lnTo>
                    <a:pt x="886" y="3900"/>
                  </a:lnTo>
                  <a:lnTo>
                    <a:pt x="909" y="3884"/>
                  </a:lnTo>
                  <a:lnTo>
                    <a:pt x="931" y="3870"/>
                  </a:lnTo>
                  <a:lnTo>
                    <a:pt x="950" y="3855"/>
                  </a:lnTo>
                  <a:lnTo>
                    <a:pt x="969" y="3843"/>
                  </a:lnTo>
                  <a:lnTo>
                    <a:pt x="986" y="3832"/>
                  </a:lnTo>
                  <a:lnTo>
                    <a:pt x="1000" y="3823"/>
                  </a:lnTo>
                  <a:lnTo>
                    <a:pt x="1012" y="3815"/>
                  </a:lnTo>
                  <a:lnTo>
                    <a:pt x="1022" y="3810"/>
                  </a:lnTo>
                  <a:lnTo>
                    <a:pt x="1029" y="3805"/>
                  </a:lnTo>
                  <a:lnTo>
                    <a:pt x="1033" y="3803"/>
                  </a:lnTo>
                  <a:lnTo>
                    <a:pt x="1035" y="3802"/>
                  </a:lnTo>
                  <a:lnTo>
                    <a:pt x="1034" y="3803"/>
                  </a:lnTo>
                  <a:lnTo>
                    <a:pt x="1033" y="3805"/>
                  </a:lnTo>
                  <a:lnTo>
                    <a:pt x="1032" y="3809"/>
                  </a:lnTo>
                  <a:lnTo>
                    <a:pt x="1030" y="3814"/>
                  </a:lnTo>
                  <a:lnTo>
                    <a:pt x="1027" y="3821"/>
                  </a:lnTo>
                  <a:lnTo>
                    <a:pt x="1024" y="3830"/>
                  </a:lnTo>
                  <a:lnTo>
                    <a:pt x="1020" y="3841"/>
                  </a:lnTo>
                  <a:lnTo>
                    <a:pt x="1015" y="3852"/>
                  </a:lnTo>
                  <a:lnTo>
                    <a:pt x="1011" y="3865"/>
                  </a:lnTo>
                  <a:lnTo>
                    <a:pt x="1007" y="3881"/>
                  </a:lnTo>
                  <a:lnTo>
                    <a:pt x="1002" y="3897"/>
                  </a:lnTo>
                  <a:lnTo>
                    <a:pt x="997" y="3915"/>
                  </a:lnTo>
                  <a:lnTo>
                    <a:pt x="992" y="3933"/>
                  </a:lnTo>
                  <a:lnTo>
                    <a:pt x="987" y="3954"/>
                  </a:lnTo>
                  <a:lnTo>
                    <a:pt x="981" y="3977"/>
                  </a:lnTo>
                  <a:lnTo>
                    <a:pt x="976" y="4000"/>
                  </a:lnTo>
                  <a:lnTo>
                    <a:pt x="971" y="4025"/>
                  </a:lnTo>
                  <a:lnTo>
                    <a:pt x="966" y="4051"/>
                  </a:lnTo>
                  <a:lnTo>
                    <a:pt x="962" y="4079"/>
                  </a:lnTo>
                  <a:lnTo>
                    <a:pt x="957" y="4107"/>
                  </a:lnTo>
                  <a:lnTo>
                    <a:pt x="953" y="4137"/>
                  </a:lnTo>
                  <a:lnTo>
                    <a:pt x="949" y="4168"/>
                  </a:lnTo>
                  <a:lnTo>
                    <a:pt x="945" y="4201"/>
                  </a:lnTo>
                  <a:lnTo>
                    <a:pt x="942" y="4235"/>
                  </a:lnTo>
                  <a:lnTo>
                    <a:pt x="940" y="4270"/>
                  </a:lnTo>
                  <a:lnTo>
                    <a:pt x="938" y="4306"/>
                  </a:lnTo>
                  <a:lnTo>
                    <a:pt x="937" y="4344"/>
                  </a:lnTo>
                  <a:lnTo>
                    <a:pt x="936" y="4382"/>
                  </a:lnTo>
                  <a:lnTo>
                    <a:pt x="936" y="4423"/>
                  </a:lnTo>
                  <a:lnTo>
                    <a:pt x="937" y="4464"/>
                  </a:lnTo>
                  <a:lnTo>
                    <a:pt x="938" y="4506"/>
                  </a:lnTo>
                  <a:lnTo>
                    <a:pt x="941" y="4549"/>
                  </a:lnTo>
                  <a:lnTo>
                    <a:pt x="943" y="4575"/>
                  </a:lnTo>
                  <a:lnTo>
                    <a:pt x="943" y="4599"/>
                  </a:lnTo>
                  <a:lnTo>
                    <a:pt x="943" y="4621"/>
                  </a:lnTo>
                  <a:lnTo>
                    <a:pt x="940" y="4643"/>
                  </a:lnTo>
                  <a:lnTo>
                    <a:pt x="937" y="4664"/>
                  </a:lnTo>
                  <a:lnTo>
                    <a:pt x="933" y="4682"/>
                  </a:lnTo>
                  <a:lnTo>
                    <a:pt x="927" y="4700"/>
                  </a:lnTo>
                  <a:lnTo>
                    <a:pt x="921" y="4716"/>
                  </a:lnTo>
                  <a:lnTo>
                    <a:pt x="912" y="4732"/>
                  </a:lnTo>
                  <a:lnTo>
                    <a:pt x="904" y="4746"/>
                  </a:lnTo>
                  <a:lnTo>
                    <a:pt x="896" y="4758"/>
                  </a:lnTo>
                  <a:lnTo>
                    <a:pt x="885" y="4771"/>
                  </a:lnTo>
                  <a:lnTo>
                    <a:pt x="866" y="4792"/>
                  </a:lnTo>
                  <a:lnTo>
                    <a:pt x="844" y="4810"/>
                  </a:lnTo>
                  <a:lnTo>
                    <a:pt x="821" y="4824"/>
                  </a:lnTo>
                  <a:lnTo>
                    <a:pt x="801" y="4836"/>
                  </a:lnTo>
                  <a:lnTo>
                    <a:pt x="780" y="4845"/>
                  </a:lnTo>
                  <a:lnTo>
                    <a:pt x="762" y="4851"/>
                  </a:lnTo>
                  <a:lnTo>
                    <a:pt x="746" y="4856"/>
                  </a:lnTo>
                  <a:lnTo>
                    <a:pt x="740" y="4857"/>
                  </a:lnTo>
                  <a:lnTo>
                    <a:pt x="734" y="4858"/>
                  </a:lnTo>
                  <a:lnTo>
                    <a:pt x="730" y="4859"/>
                  </a:lnTo>
                  <a:lnTo>
                    <a:pt x="725" y="4860"/>
                  </a:lnTo>
                  <a:lnTo>
                    <a:pt x="723" y="4860"/>
                  </a:lnTo>
                  <a:lnTo>
                    <a:pt x="723" y="4860"/>
                  </a:lnTo>
                  <a:lnTo>
                    <a:pt x="723" y="4861"/>
                  </a:lnTo>
                  <a:lnTo>
                    <a:pt x="724" y="4865"/>
                  </a:lnTo>
                  <a:lnTo>
                    <a:pt x="726" y="4869"/>
                  </a:lnTo>
                  <a:lnTo>
                    <a:pt x="728" y="4874"/>
                  </a:lnTo>
                  <a:lnTo>
                    <a:pt x="733" y="4881"/>
                  </a:lnTo>
                  <a:lnTo>
                    <a:pt x="737" y="4889"/>
                  </a:lnTo>
                  <a:lnTo>
                    <a:pt x="741" y="4899"/>
                  </a:lnTo>
                  <a:lnTo>
                    <a:pt x="747" y="4910"/>
                  </a:lnTo>
                  <a:lnTo>
                    <a:pt x="760" y="4933"/>
                  </a:lnTo>
                  <a:lnTo>
                    <a:pt x="777" y="4959"/>
                  </a:lnTo>
                  <a:lnTo>
                    <a:pt x="798" y="4987"/>
                  </a:lnTo>
                  <a:lnTo>
                    <a:pt x="820" y="5017"/>
                  </a:lnTo>
                  <a:lnTo>
                    <a:pt x="847" y="5046"/>
                  </a:lnTo>
                  <a:lnTo>
                    <a:pt x="877" y="5074"/>
                  </a:lnTo>
                  <a:lnTo>
                    <a:pt x="910" y="5100"/>
                  </a:lnTo>
                  <a:lnTo>
                    <a:pt x="946" y="5124"/>
                  </a:lnTo>
                  <a:lnTo>
                    <a:pt x="966" y="5134"/>
                  </a:lnTo>
                  <a:lnTo>
                    <a:pt x="987" y="5144"/>
                  </a:lnTo>
                  <a:lnTo>
                    <a:pt x="1008" y="5152"/>
                  </a:lnTo>
                  <a:lnTo>
                    <a:pt x="1030" y="5159"/>
                  </a:lnTo>
                  <a:lnTo>
                    <a:pt x="1054" y="5164"/>
                  </a:lnTo>
                  <a:lnTo>
                    <a:pt x="1077" y="5168"/>
                  </a:lnTo>
                  <a:lnTo>
                    <a:pt x="1102" y="5171"/>
                  </a:lnTo>
                  <a:lnTo>
                    <a:pt x="1128" y="5173"/>
                  </a:lnTo>
                  <a:lnTo>
                    <a:pt x="1190" y="5173"/>
                  </a:lnTo>
                  <a:lnTo>
                    <a:pt x="1219" y="5168"/>
                  </a:lnTo>
                  <a:lnTo>
                    <a:pt x="1247" y="5163"/>
                  </a:lnTo>
                  <a:lnTo>
                    <a:pt x="1275" y="5155"/>
                  </a:lnTo>
                  <a:lnTo>
                    <a:pt x="1301" y="5146"/>
                  </a:lnTo>
                  <a:lnTo>
                    <a:pt x="1328" y="5133"/>
                  </a:lnTo>
                  <a:lnTo>
                    <a:pt x="1355" y="5120"/>
                  </a:lnTo>
                  <a:lnTo>
                    <a:pt x="1382" y="5104"/>
                  </a:lnTo>
                  <a:lnTo>
                    <a:pt x="1409" y="5085"/>
                  </a:lnTo>
                  <a:lnTo>
                    <a:pt x="1436" y="5064"/>
                  </a:lnTo>
                  <a:lnTo>
                    <a:pt x="1464" y="5041"/>
                  </a:lnTo>
                  <a:lnTo>
                    <a:pt x="1492" y="5015"/>
                  </a:lnTo>
                  <a:lnTo>
                    <a:pt x="1521" y="4986"/>
                  </a:lnTo>
                  <a:lnTo>
                    <a:pt x="1551" y="4955"/>
                  </a:lnTo>
                  <a:lnTo>
                    <a:pt x="1583" y="4921"/>
                  </a:lnTo>
                  <a:lnTo>
                    <a:pt x="1616" y="4885"/>
                  </a:lnTo>
                  <a:lnTo>
                    <a:pt x="1650" y="4845"/>
                  </a:lnTo>
                  <a:lnTo>
                    <a:pt x="1686" y="4803"/>
                  </a:lnTo>
                  <a:lnTo>
                    <a:pt x="1724" y="4757"/>
                  </a:lnTo>
                  <a:lnTo>
                    <a:pt x="1763" y="4709"/>
                  </a:lnTo>
                  <a:lnTo>
                    <a:pt x="1805" y="4657"/>
                  </a:lnTo>
                  <a:lnTo>
                    <a:pt x="1850" y="4603"/>
                  </a:lnTo>
                  <a:lnTo>
                    <a:pt x="1896" y="4544"/>
                  </a:lnTo>
                  <a:lnTo>
                    <a:pt x="1945" y="4483"/>
                  </a:lnTo>
                  <a:lnTo>
                    <a:pt x="1997" y="4419"/>
                  </a:lnTo>
                  <a:lnTo>
                    <a:pt x="2052" y="4351"/>
                  </a:lnTo>
                  <a:lnTo>
                    <a:pt x="2110" y="4278"/>
                  </a:lnTo>
                  <a:lnTo>
                    <a:pt x="2171" y="4203"/>
                  </a:lnTo>
                  <a:lnTo>
                    <a:pt x="2236" y="4124"/>
                  </a:lnTo>
                  <a:lnTo>
                    <a:pt x="2304" y="4042"/>
                  </a:lnTo>
                  <a:lnTo>
                    <a:pt x="2375" y="3955"/>
                  </a:lnTo>
                  <a:lnTo>
                    <a:pt x="2451" y="3864"/>
                  </a:lnTo>
                  <a:lnTo>
                    <a:pt x="2491" y="3818"/>
                  </a:lnTo>
                  <a:lnTo>
                    <a:pt x="2531" y="3770"/>
                  </a:lnTo>
                  <a:lnTo>
                    <a:pt x="2565" y="3730"/>
                  </a:lnTo>
                  <a:lnTo>
                    <a:pt x="2601" y="3692"/>
                  </a:lnTo>
                  <a:lnTo>
                    <a:pt x="2638" y="3655"/>
                  </a:lnTo>
                  <a:lnTo>
                    <a:pt x="2676" y="3619"/>
                  </a:lnTo>
                  <a:lnTo>
                    <a:pt x="2717" y="3583"/>
                  </a:lnTo>
                  <a:lnTo>
                    <a:pt x="2757" y="3548"/>
                  </a:lnTo>
                  <a:lnTo>
                    <a:pt x="2799" y="3514"/>
                  </a:lnTo>
                  <a:lnTo>
                    <a:pt x="2843" y="3481"/>
                  </a:lnTo>
                  <a:lnTo>
                    <a:pt x="2931" y="3417"/>
                  </a:lnTo>
                  <a:lnTo>
                    <a:pt x="3024" y="3357"/>
                  </a:lnTo>
                  <a:lnTo>
                    <a:pt x="3119" y="3299"/>
                  </a:lnTo>
                  <a:lnTo>
                    <a:pt x="3217" y="3244"/>
                  </a:lnTo>
                  <a:lnTo>
                    <a:pt x="3318" y="3193"/>
                  </a:lnTo>
                  <a:lnTo>
                    <a:pt x="3420" y="3144"/>
                  </a:lnTo>
                  <a:lnTo>
                    <a:pt x="3522" y="3098"/>
                  </a:lnTo>
                  <a:lnTo>
                    <a:pt x="3625" y="3055"/>
                  </a:lnTo>
                  <a:lnTo>
                    <a:pt x="3727" y="3015"/>
                  </a:lnTo>
                  <a:lnTo>
                    <a:pt x="3830" y="2976"/>
                  </a:lnTo>
                  <a:lnTo>
                    <a:pt x="3931" y="2941"/>
                  </a:lnTo>
                  <a:lnTo>
                    <a:pt x="4031" y="2908"/>
                  </a:lnTo>
                  <a:lnTo>
                    <a:pt x="4128" y="2879"/>
                  </a:lnTo>
                  <a:lnTo>
                    <a:pt x="4223" y="2851"/>
                  </a:lnTo>
                  <a:lnTo>
                    <a:pt x="4315" y="2825"/>
                  </a:lnTo>
                  <a:lnTo>
                    <a:pt x="4359" y="2814"/>
                  </a:lnTo>
                  <a:lnTo>
                    <a:pt x="4403" y="2802"/>
                  </a:lnTo>
                  <a:lnTo>
                    <a:pt x="4445" y="2792"/>
                  </a:lnTo>
                  <a:lnTo>
                    <a:pt x="4487" y="2782"/>
                  </a:lnTo>
                  <a:lnTo>
                    <a:pt x="4527" y="2771"/>
                  </a:lnTo>
                  <a:lnTo>
                    <a:pt x="4567" y="2762"/>
                  </a:lnTo>
                  <a:lnTo>
                    <a:pt x="4604" y="2754"/>
                  </a:lnTo>
                  <a:lnTo>
                    <a:pt x="4640" y="2746"/>
                  </a:lnTo>
                  <a:lnTo>
                    <a:pt x="4675" y="2739"/>
                  </a:lnTo>
                  <a:lnTo>
                    <a:pt x="4709" y="2731"/>
                  </a:lnTo>
                  <a:lnTo>
                    <a:pt x="4741" y="2724"/>
                  </a:lnTo>
                  <a:lnTo>
                    <a:pt x="4771" y="2719"/>
                  </a:lnTo>
                  <a:lnTo>
                    <a:pt x="4800" y="2713"/>
                  </a:lnTo>
                  <a:lnTo>
                    <a:pt x="4827" y="2708"/>
                  </a:lnTo>
                  <a:lnTo>
                    <a:pt x="4853" y="2702"/>
                  </a:lnTo>
                  <a:lnTo>
                    <a:pt x="4875" y="2698"/>
                  </a:lnTo>
                  <a:lnTo>
                    <a:pt x="4897" y="2695"/>
                  </a:lnTo>
                  <a:lnTo>
                    <a:pt x="4917" y="2691"/>
                  </a:lnTo>
                  <a:lnTo>
                    <a:pt x="4934" y="2688"/>
                  </a:lnTo>
                  <a:lnTo>
                    <a:pt x="4949" y="2686"/>
                  </a:lnTo>
                  <a:lnTo>
                    <a:pt x="4962" y="2684"/>
                  </a:lnTo>
                  <a:lnTo>
                    <a:pt x="4973" y="2682"/>
                  </a:lnTo>
                  <a:lnTo>
                    <a:pt x="4982" y="2681"/>
                  </a:lnTo>
                  <a:lnTo>
                    <a:pt x="4988" y="2680"/>
                  </a:lnTo>
                  <a:lnTo>
                    <a:pt x="4992" y="2679"/>
                  </a:lnTo>
                  <a:lnTo>
                    <a:pt x="4993" y="2679"/>
                  </a:lnTo>
                  <a:lnTo>
                    <a:pt x="4991" y="2681"/>
                  </a:lnTo>
                  <a:lnTo>
                    <a:pt x="4986" y="2686"/>
                  </a:lnTo>
                  <a:lnTo>
                    <a:pt x="4978" y="2695"/>
                  </a:lnTo>
                  <a:lnTo>
                    <a:pt x="4967" y="2708"/>
                  </a:lnTo>
                  <a:lnTo>
                    <a:pt x="4953" y="2723"/>
                  </a:lnTo>
                  <a:lnTo>
                    <a:pt x="4936" y="2742"/>
                  </a:lnTo>
                  <a:lnTo>
                    <a:pt x="4918" y="2762"/>
                  </a:lnTo>
                  <a:lnTo>
                    <a:pt x="4897" y="2785"/>
                  </a:lnTo>
                  <a:lnTo>
                    <a:pt x="4873" y="2811"/>
                  </a:lnTo>
                  <a:lnTo>
                    <a:pt x="4848" y="2838"/>
                  </a:lnTo>
                  <a:lnTo>
                    <a:pt x="4822" y="2868"/>
                  </a:lnTo>
                  <a:lnTo>
                    <a:pt x="4794" y="2899"/>
                  </a:lnTo>
                  <a:lnTo>
                    <a:pt x="4765" y="2932"/>
                  </a:lnTo>
                  <a:lnTo>
                    <a:pt x="4734" y="2966"/>
                  </a:lnTo>
                  <a:lnTo>
                    <a:pt x="4702" y="3001"/>
                  </a:lnTo>
                  <a:lnTo>
                    <a:pt x="4670" y="3037"/>
                  </a:lnTo>
                  <a:lnTo>
                    <a:pt x="4603" y="3111"/>
                  </a:lnTo>
                  <a:lnTo>
                    <a:pt x="4535" y="3188"/>
                  </a:lnTo>
                  <a:lnTo>
                    <a:pt x="4468" y="3263"/>
                  </a:lnTo>
                  <a:lnTo>
                    <a:pt x="4401" y="3337"/>
                  </a:lnTo>
                  <a:lnTo>
                    <a:pt x="4369" y="3372"/>
                  </a:lnTo>
                  <a:lnTo>
                    <a:pt x="4339" y="3407"/>
                  </a:lnTo>
                  <a:lnTo>
                    <a:pt x="4309" y="3440"/>
                  </a:lnTo>
                  <a:lnTo>
                    <a:pt x="4280" y="3473"/>
                  </a:lnTo>
                  <a:lnTo>
                    <a:pt x="4253" y="3503"/>
                  </a:lnTo>
                  <a:lnTo>
                    <a:pt x="4227" y="3532"/>
                  </a:lnTo>
                  <a:lnTo>
                    <a:pt x="4204" y="3558"/>
                  </a:lnTo>
                  <a:lnTo>
                    <a:pt x="4183" y="3583"/>
                  </a:lnTo>
                  <a:lnTo>
                    <a:pt x="4164" y="3607"/>
                  </a:lnTo>
                  <a:lnTo>
                    <a:pt x="4143" y="3634"/>
                  </a:lnTo>
                  <a:lnTo>
                    <a:pt x="4121" y="3661"/>
                  </a:lnTo>
                  <a:lnTo>
                    <a:pt x="4097" y="3691"/>
                  </a:lnTo>
                  <a:lnTo>
                    <a:pt x="4071" y="3723"/>
                  </a:lnTo>
                  <a:lnTo>
                    <a:pt x="4044" y="3756"/>
                  </a:lnTo>
                  <a:lnTo>
                    <a:pt x="4016" y="3791"/>
                  </a:lnTo>
                  <a:lnTo>
                    <a:pt x="3988" y="3828"/>
                  </a:lnTo>
                  <a:lnTo>
                    <a:pt x="3958" y="3865"/>
                  </a:lnTo>
                  <a:lnTo>
                    <a:pt x="3927" y="3905"/>
                  </a:lnTo>
                  <a:lnTo>
                    <a:pt x="3897" y="3945"/>
                  </a:lnTo>
                  <a:lnTo>
                    <a:pt x="3866" y="3987"/>
                  </a:lnTo>
                  <a:lnTo>
                    <a:pt x="3834" y="4029"/>
                  </a:lnTo>
                  <a:lnTo>
                    <a:pt x="3803" y="4073"/>
                  </a:lnTo>
                  <a:lnTo>
                    <a:pt x="3742" y="4163"/>
                  </a:lnTo>
                  <a:lnTo>
                    <a:pt x="3684" y="4257"/>
                  </a:lnTo>
                  <a:lnTo>
                    <a:pt x="3656" y="4305"/>
                  </a:lnTo>
                  <a:lnTo>
                    <a:pt x="3629" y="4354"/>
                  </a:lnTo>
                  <a:lnTo>
                    <a:pt x="3605" y="4402"/>
                  </a:lnTo>
                  <a:lnTo>
                    <a:pt x="3581" y="4451"/>
                  </a:lnTo>
                  <a:lnTo>
                    <a:pt x="3558" y="4502"/>
                  </a:lnTo>
                  <a:lnTo>
                    <a:pt x="3538" y="4551"/>
                  </a:lnTo>
                  <a:lnTo>
                    <a:pt x="3520" y="4602"/>
                  </a:lnTo>
                  <a:lnTo>
                    <a:pt x="3504" y="4652"/>
                  </a:lnTo>
                  <a:lnTo>
                    <a:pt x="3491" y="4703"/>
                  </a:lnTo>
                  <a:lnTo>
                    <a:pt x="3480" y="4753"/>
                  </a:lnTo>
                  <a:lnTo>
                    <a:pt x="3471" y="4804"/>
                  </a:lnTo>
                  <a:lnTo>
                    <a:pt x="3466" y="4854"/>
                  </a:lnTo>
                  <a:lnTo>
                    <a:pt x="3464" y="4905"/>
                  </a:lnTo>
                  <a:lnTo>
                    <a:pt x="3465" y="4954"/>
                  </a:lnTo>
                  <a:lnTo>
                    <a:pt x="3469" y="4984"/>
                  </a:lnTo>
                  <a:lnTo>
                    <a:pt x="3474" y="5014"/>
                  </a:lnTo>
                  <a:lnTo>
                    <a:pt x="3482" y="5045"/>
                  </a:lnTo>
                  <a:lnTo>
                    <a:pt x="3491" y="5076"/>
                  </a:lnTo>
                  <a:lnTo>
                    <a:pt x="3501" y="5107"/>
                  </a:lnTo>
                  <a:lnTo>
                    <a:pt x="3513" y="5139"/>
                  </a:lnTo>
                  <a:lnTo>
                    <a:pt x="3526" y="5170"/>
                  </a:lnTo>
                  <a:lnTo>
                    <a:pt x="3541" y="5202"/>
                  </a:lnTo>
                  <a:lnTo>
                    <a:pt x="3557" y="5234"/>
                  </a:lnTo>
                  <a:lnTo>
                    <a:pt x="3574" y="5267"/>
                  </a:lnTo>
                  <a:lnTo>
                    <a:pt x="3591" y="5300"/>
                  </a:lnTo>
                  <a:lnTo>
                    <a:pt x="3611" y="5333"/>
                  </a:lnTo>
                  <a:lnTo>
                    <a:pt x="3651" y="5399"/>
                  </a:lnTo>
                  <a:lnTo>
                    <a:pt x="3695" y="5465"/>
                  </a:lnTo>
                  <a:lnTo>
                    <a:pt x="3742" y="5530"/>
                  </a:lnTo>
                  <a:lnTo>
                    <a:pt x="3790" y="5595"/>
                  </a:lnTo>
                  <a:lnTo>
                    <a:pt x="3840" y="5659"/>
                  </a:lnTo>
                  <a:lnTo>
                    <a:pt x="3890" y="5722"/>
                  </a:lnTo>
                  <a:lnTo>
                    <a:pt x="3941" y="5782"/>
                  </a:lnTo>
                  <a:lnTo>
                    <a:pt x="3992" y="5841"/>
                  </a:lnTo>
                  <a:lnTo>
                    <a:pt x="4041" y="5898"/>
                  </a:lnTo>
                  <a:lnTo>
                    <a:pt x="4089" y="5951"/>
                  </a:lnTo>
                  <a:lnTo>
                    <a:pt x="4117" y="5986"/>
                  </a:lnTo>
                  <a:lnTo>
                    <a:pt x="4141" y="6020"/>
                  </a:lnTo>
                  <a:lnTo>
                    <a:pt x="4164" y="6052"/>
                  </a:lnTo>
                  <a:lnTo>
                    <a:pt x="4184" y="6084"/>
                  </a:lnTo>
                  <a:lnTo>
                    <a:pt x="4201" y="6114"/>
                  </a:lnTo>
                  <a:lnTo>
                    <a:pt x="4217" y="6142"/>
                  </a:lnTo>
                  <a:lnTo>
                    <a:pt x="4230" y="6169"/>
                  </a:lnTo>
                  <a:lnTo>
                    <a:pt x="4240" y="6193"/>
                  </a:lnTo>
                  <a:lnTo>
                    <a:pt x="4250" y="6215"/>
                  </a:lnTo>
                  <a:lnTo>
                    <a:pt x="4258" y="6236"/>
                  </a:lnTo>
                  <a:lnTo>
                    <a:pt x="4264" y="6253"/>
                  </a:lnTo>
                  <a:lnTo>
                    <a:pt x="4268" y="6267"/>
                  </a:lnTo>
                  <a:lnTo>
                    <a:pt x="4272" y="6279"/>
                  </a:lnTo>
                  <a:lnTo>
                    <a:pt x="4275" y="6287"/>
                  </a:lnTo>
                  <a:lnTo>
                    <a:pt x="4276" y="6293"/>
                  </a:lnTo>
                  <a:lnTo>
                    <a:pt x="4276" y="6294"/>
                  </a:lnTo>
                  <a:lnTo>
                    <a:pt x="3902" y="6856"/>
                  </a:lnTo>
                  <a:lnTo>
                    <a:pt x="3902" y="6856"/>
                  </a:lnTo>
                  <a:lnTo>
                    <a:pt x="3904" y="6858"/>
                  </a:lnTo>
                  <a:lnTo>
                    <a:pt x="3906" y="6861"/>
                  </a:lnTo>
                  <a:lnTo>
                    <a:pt x="3909" y="6865"/>
                  </a:lnTo>
                  <a:lnTo>
                    <a:pt x="3914" y="6870"/>
                  </a:lnTo>
                  <a:lnTo>
                    <a:pt x="3919" y="6877"/>
                  </a:lnTo>
                  <a:lnTo>
                    <a:pt x="3926" y="6884"/>
                  </a:lnTo>
                  <a:lnTo>
                    <a:pt x="3932" y="6893"/>
                  </a:lnTo>
                  <a:lnTo>
                    <a:pt x="3948" y="6912"/>
                  </a:lnTo>
                  <a:lnTo>
                    <a:pt x="3968" y="6936"/>
                  </a:lnTo>
                  <a:lnTo>
                    <a:pt x="3992" y="6963"/>
                  </a:lnTo>
                  <a:lnTo>
                    <a:pt x="4017" y="6993"/>
                  </a:lnTo>
                  <a:lnTo>
                    <a:pt x="4045" y="7025"/>
                  </a:lnTo>
                  <a:lnTo>
                    <a:pt x="4077" y="7059"/>
                  </a:lnTo>
                  <a:lnTo>
                    <a:pt x="4110" y="7095"/>
                  </a:lnTo>
                  <a:lnTo>
                    <a:pt x="4147" y="7133"/>
                  </a:lnTo>
                  <a:lnTo>
                    <a:pt x="4185" y="7173"/>
                  </a:lnTo>
                  <a:lnTo>
                    <a:pt x="4225" y="7213"/>
                  </a:lnTo>
                  <a:lnTo>
                    <a:pt x="4267" y="7254"/>
                  </a:lnTo>
                  <a:lnTo>
                    <a:pt x="4311" y="7295"/>
                  </a:lnTo>
                  <a:lnTo>
                    <a:pt x="4356" y="7338"/>
                  </a:lnTo>
                  <a:lnTo>
                    <a:pt x="4403" y="7379"/>
                  </a:lnTo>
                  <a:lnTo>
                    <a:pt x="4451" y="7419"/>
                  </a:lnTo>
                  <a:lnTo>
                    <a:pt x="4500" y="7459"/>
                  </a:lnTo>
                  <a:lnTo>
                    <a:pt x="4550" y="7498"/>
                  </a:lnTo>
                  <a:lnTo>
                    <a:pt x="4601" y="7535"/>
                  </a:lnTo>
                  <a:lnTo>
                    <a:pt x="4652" y="7571"/>
                  </a:lnTo>
                  <a:lnTo>
                    <a:pt x="4704" y="7604"/>
                  </a:lnTo>
                  <a:lnTo>
                    <a:pt x="4756" y="7635"/>
                  </a:lnTo>
                  <a:lnTo>
                    <a:pt x="4808" y="7664"/>
                  </a:lnTo>
                  <a:lnTo>
                    <a:pt x="4861" y="7690"/>
                  </a:lnTo>
                  <a:lnTo>
                    <a:pt x="4912" y="7712"/>
                  </a:lnTo>
                  <a:lnTo>
                    <a:pt x="4965" y="7730"/>
                  </a:lnTo>
                  <a:lnTo>
                    <a:pt x="4991" y="7737"/>
                  </a:lnTo>
                  <a:lnTo>
                    <a:pt x="5017" y="7744"/>
                  </a:lnTo>
                  <a:lnTo>
                    <a:pt x="5042" y="7750"/>
                  </a:lnTo>
                  <a:lnTo>
                    <a:pt x="5067" y="7754"/>
                  </a:lnTo>
                  <a:lnTo>
                    <a:pt x="5092" y="7757"/>
                  </a:lnTo>
                  <a:lnTo>
                    <a:pt x="5117" y="7759"/>
                  </a:lnTo>
                  <a:lnTo>
                    <a:pt x="5163" y="7758"/>
                  </a:lnTo>
                  <a:lnTo>
                    <a:pt x="5210" y="7755"/>
                  </a:lnTo>
                  <a:lnTo>
                    <a:pt x="5256" y="7750"/>
                  </a:lnTo>
                  <a:lnTo>
                    <a:pt x="5302" y="7742"/>
                  </a:lnTo>
                  <a:lnTo>
                    <a:pt x="5347" y="7733"/>
                  </a:lnTo>
                  <a:lnTo>
                    <a:pt x="5393" y="7723"/>
                  </a:lnTo>
                  <a:lnTo>
                    <a:pt x="5437" y="7711"/>
                  </a:lnTo>
                  <a:lnTo>
                    <a:pt x="5482" y="7696"/>
                  </a:lnTo>
                  <a:lnTo>
                    <a:pt x="5527" y="7681"/>
                  </a:lnTo>
                  <a:lnTo>
                    <a:pt x="5571" y="7664"/>
                  </a:lnTo>
                  <a:lnTo>
                    <a:pt x="5616" y="7646"/>
                  </a:lnTo>
                  <a:lnTo>
                    <a:pt x="5660" y="7626"/>
                  </a:lnTo>
                  <a:lnTo>
                    <a:pt x="5704" y="7605"/>
                  </a:lnTo>
                  <a:lnTo>
                    <a:pt x="5749" y="7584"/>
                  </a:lnTo>
                  <a:lnTo>
                    <a:pt x="5838" y="7538"/>
                  </a:lnTo>
                  <a:lnTo>
                    <a:pt x="5927" y="7487"/>
                  </a:lnTo>
                  <a:lnTo>
                    <a:pt x="6017" y="7435"/>
                  </a:lnTo>
                  <a:lnTo>
                    <a:pt x="6108" y="7381"/>
                  </a:lnTo>
                  <a:lnTo>
                    <a:pt x="6200" y="7325"/>
                  </a:lnTo>
                  <a:lnTo>
                    <a:pt x="6293" y="7269"/>
                  </a:lnTo>
                  <a:lnTo>
                    <a:pt x="6388" y="7213"/>
                  </a:lnTo>
                  <a:lnTo>
                    <a:pt x="6484" y="7158"/>
                  </a:lnTo>
                  <a:lnTo>
                    <a:pt x="6582" y="7105"/>
                  </a:lnTo>
                  <a:lnTo>
                    <a:pt x="6618" y="7087"/>
                  </a:lnTo>
                  <a:lnTo>
                    <a:pt x="6653" y="7072"/>
                  </a:lnTo>
                  <a:lnTo>
                    <a:pt x="6690" y="7059"/>
                  </a:lnTo>
                  <a:lnTo>
                    <a:pt x="6727" y="7045"/>
                  </a:lnTo>
                  <a:lnTo>
                    <a:pt x="6764" y="7034"/>
                  </a:lnTo>
                  <a:lnTo>
                    <a:pt x="6803" y="7025"/>
                  </a:lnTo>
                  <a:lnTo>
                    <a:pt x="6840" y="7015"/>
                  </a:lnTo>
                  <a:lnTo>
                    <a:pt x="6878" y="7007"/>
                  </a:lnTo>
                  <a:lnTo>
                    <a:pt x="6916" y="7001"/>
                  </a:lnTo>
                  <a:lnTo>
                    <a:pt x="6954" y="6995"/>
                  </a:lnTo>
                  <a:lnTo>
                    <a:pt x="7029" y="6986"/>
                  </a:lnTo>
                  <a:lnTo>
                    <a:pt x="7103" y="6981"/>
                  </a:lnTo>
                  <a:lnTo>
                    <a:pt x="7174" y="6980"/>
                  </a:lnTo>
                  <a:lnTo>
                    <a:pt x="7237" y="6981"/>
                  </a:lnTo>
                  <a:lnTo>
                    <a:pt x="7298" y="6984"/>
                  </a:lnTo>
                  <a:lnTo>
                    <a:pt x="7356" y="6988"/>
                  </a:lnTo>
                  <a:lnTo>
                    <a:pt x="7411" y="6995"/>
                  </a:lnTo>
                  <a:lnTo>
                    <a:pt x="7463" y="7002"/>
                  </a:lnTo>
                  <a:lnTo>
                    <a:pt x="7512" y="7009"/>
                  </a:lnTo>
                  <a:lnTo>
                    <a:pt x="7557" y="7018"/>
                  </a:lnTo>
                  <a:lnTo>
                    <a:pt x="7599" y="7027"/>
                  </a:lnTo>
                  <a:lnTo>
                    <a:pt x="7618" y="7031"/>
                  </a:lnTo>
                  <a:lnTo>
                    <a:pt x="7636" y="7035"/>
                  </a:lnTo>
                  <a:lnTo>
                    <a:pt x="7653" y="7040"/>
                  </a:lnTo>
                  <a:lnTo>
                    <a:pt x="7669" y="7044"/>
                  </a:lnTo>
                  <a:lnTo>
                    <a:pt x="7684" y="7048"/>
                  </a:lnTo>
                  <a:lnTo>
                    <a:pt x="7698" y="7051"/>
                  </a:lnTo>
                  <a:lnTo>
                    <a:pt x="7710" y="7055"/>
                  </a:lnTo>
                  <a:lnTo>
                    <a:pt x="7721" y="7059"/>
                  </a:lnTo>
                  <a:lnTo>
                    <a:pt x="7732" y="7062"/>
                  </a:lnTo>
                  <a:lnTo>
                    <a:pt x="7741" y="7065"/>
                  </a:lnTo>
                  <a:lnTo>
                    <a:pt x="7748" y="7067"/>
                  </a:lnTo>
                  <a:lnTo>
                    <a:pt x="7754" y="7069"/>
                  </a:lnTo>
                  <a:lnTo>
                    <a:pt x="7760" y="7071"/>
                  </a:lnTo>
                  <a:lnTo>
                    <a:pt x="7763" y="7072"/>
                  </a:lnTo>
                  <a:lnTo>
                    <a:pt x="7766" y="7073"/>
                  </a:lnTo>
                  <a:lnTo>
                    <a:pt x="7766" y="7073"/>
                  </a:lnTo>
                  <a:lnTo>
                    <a:pt x="7766" y="7073"/>
                  </a:lnTo>
                  <a:lnTo>
                    <a:pt x="7767" y="7071"/>
                  </a:lnTo>
                  <a:lnTo>
                    <a:pt x="7768" y="7069"/>
                  </a:lnTo>
                  <a:lnTo>
                    <a:pt x="7769" y="7065"/>
                  </a:lnTo>
                  <a:lnTo>
                    <a:pt x="7772" y="7054"/>
                  </a:lnTo>
                  <a:lnTo>
                    <a:pt x="7775" y="7040"/>
                  </a:lnTo>
                  <a:lnTo>
                    <a:pt x="7780" y="7021"/>
                  </a:lnTo>
                  <a:lnTo>
                    <a:pt x="7786" y="7000"/>
                  </a:lnTo>
                  <a:lnTo>
                    <a:pt x="7794" y="6974"/>
                  </a:lnTo>
                  <a:lnTo>
                    <a:pt x="7801" y="6945"/>
                  </a:lnTo>
                  <a:lnTo>
                    <a:pt x="7809" y="6913"/>
                  </a:lnTo>
                  <a:lnTo>
                    <a:pt x="7817" y="6879"/>
                  </a:lnTo>
                  <a:lnTo>
                    <a:pt x="7827" y="6841"/>
                  </a:lnTo>
                  <a:lnTo>
                    <a:pt x="7837" y="6800"/>
                  </a:lnTo>
                  <a:lnTo>
                    <a:pt x="7847" y="6758"/>
                  </a:lnTo>
                  <a:lnTo>
                    <a:pt x="7858" y="6711"/>
                  </a:lnTo>
                  <a:lnTo>
                    <a:pt x="7868" y="6664"/>
                  </a:lnTo>
                  <a:lnTo>
                    <a:pt x="7879" y="6614"/>
                  </a:lnTo>
                  <a:lnTo>
                    <a:pt x="7890" y="6562"/>
                  </a:lnTo>
                  <a:lnTo>
                    <a:pt x="7901" y="6507"/>
                  </a:lnTo>
                  <a:lnTo>
                    <a:pt x="7912" y="6452"/>
                  </a:lnTo>
                  <a:lnTo>
                    <a:pt x="7923" y="6395"/>
                  </a:lnTo>
                  <a:lnTo>
                    <a:pt x="7933" y="6336"/>
                  </a:lnTo>
                  <a:lnTo>
                    <a:pt x="7943" y="6276"/>
                  </a:lnTo>
                  <a:lnTo>
                    <a:pt x="7954" y="6215"/>
                  </a:lnTo>
                  <a:lnTo>
                    <a:pt x="7963" y="6153"/>
                  </a:lnTo>
                  <a:lnTo>
                    <a:pt x="7981" y="6026"/>
                  </a:lnTo>
                  <a:lnTo>
                    <a:pt x="7996" y="5899"/>
                  </a:lnTo>
                  <a:lnTo>
                    <a:pt x="8007" y="5769"/>
                  </a:lnTo>
                  <a:lnTo>
                    <a:pt x="8012" y="5704"/>
                  </a:lnTo>
                  <a:lnTo>
                    <a:pt x="8016" y="5640"/>
                  </a:lnTo>
                  <a:lnTo>
                    <a:pt x="8017" y="5597"/>
                  </a:lnTo>
                  <a:lnTo>
                    <a:pt x="8017" y="5555"/>
                  </a:lnTo>
                  <a:lnTo>
                    <a:pt x="8017" y="5513"/>
                  </a:lnTo>
                  <a:lnTo>
                    <a:pt x="8016" y="5473"/>
                  </a:lnTo>
                  <a:lnTo>
                    <a:pt x="8012" y="5397"/>
                  </a:lnTo>
                  <a:lnTo>
                    <a:pt x="8004" y="5323"/>
                  </a:lnTo>
                  <a:lnTo>
                    <a:pt x="7996" y="5253"/>
                  </a:lnTo>
                  <a:lnTo>
                    <a:pt x="7986" y="5186"/>
                  </a:lnTo>
                  <a:lnTo>
                    <a:pt x="7972" y="5121"/>
                  </a:lnTo>
                  <a:lnTo>
                    <a:pt x="7959" y="5058"/>
                  </a:lnTo>
                  <a:lnTo>
                    <a:pt x="7943" y="4997"/>
                  </a:lnTo>
                  <a:lnTo>
                    <a:pt x="7927" y="4938"/>
                  </a:lnTo>
                  <a:lnTo>
                    <a:pt x="7892" y="4820"/>
                  </a:lnTo>
                  <a:lnTo>
                    <a:pt x="7855" y="4704"/>
                  </a:lnTo>
                  <a:lnTo>
                    <a:pt x="7835" y="4644"/>
                  </a:lnTo>
                  <a:lnTo>
                    <a:pt x="7817" y="4584"/>
                  </a:lnTo>
                  <a:lnTo>
                    <a:pt x="7799" y="4523"/>
                  </a:lnTo>
                  <a:lnTo>
                    <a:pt x="7781" y="4460"/>
                  </a:lnTo>
                  <a:lnTo>
                    <a:pt x="7765" y="4395"/>
                  </a:lnTo>
                  <a:lnTo>
                    <a:pt x="7750" y="4327"/>
                  </a:lnTo>
                  <a:lnTo>
                    <a:pt x="7736" y="4256"/>
                  </a:lnTo>
                  <a:lnTo>
                    <a:pt x="7723" y="4183"/>
                  </a:lnTo>
                  <a:lnTo>
                    <a:pt x="7713" y="4104"/>
                  </a:lnTo>
                  <a:lnTo>
                    <a:pt x="7709" y="4064"/>
                  </a:lnTo>
                  <a:lnTo>
                    <a:pt x="7705" y="4023"/>
                  </a:lnTo>
                  <a:lnTo>
                    <a:pt x="7701" y="3981"/>
                  </a:lnTo>
                  <a:lnTo>
                    <a:pt x="7698" y="3936"/>
                  </a:lnTo>
                  <a:lnTo>
                    <a:pt x="7696" y="3892"/>
                  </a:lnTo>
                  <a:lnTo>
                    <a:pt x="7695" y="3846"/>
                  </a:lnTo>
                  <a:lnTo>
                    <a:pt x="7694" y="3798"/>
                  </a:lnTo>
                  <a:lnTo>
                    <a:pt x="7694" y="3750"/>
                  </a:lnTo>
                  <a:lnTo>
                    <a:pt x="7694" y="3700"/>
                  </a:lnTo>
                  <a:lnTo>
                    <a:pt x="7695" y="3648"/>
                  </a:lnTo>
                  <a:lnTo>
                    <a:pt x="7697" y="3596"/>
                  </a:lnTo>
                  <a:lnTo>
                    <a:pt x="7700" y="3541"/>
                  </a:lnTo>
                  <a:lnTo>
                    <a:pt x="7703" y="3484"/>
                  </a:lnTo>
                  <a:lnTo>
                    <a:pt x="7708" y="3427"/>
                  </a:lnTo>
                  <a:lnTo>
                    <a:pt x="7713" y="3367"/>
                  </a:lnTo>
                  <a:lnTo>
                    <a:pt x="7719" y="3306"/>
                  </a:lnTo>
                  <a:lnTo>
                    <a:pt x="7727" y="3243"/>
                  </a:lnTo>
                  <a:lnTo>
                    <a:pt x="7735" y="3178"/>
                  </a:lnTo>
                  <a:lnTo>
                    <a:pt x="7715" y="3213"/>
                  </a:lnTo>
                  <a:lnTo>
                    <a:pt x="7695" y="3250"/>
                  </a:lnTo>
                  <a:lnTo>
                    <a:pt x="7675" y="3289"/>
                  </a:lnTo>
                  <a:lnTo>
                    <a:pt x="7655" y="3328"/>
                  </a:lnTo>
                  <a:lnTo>
                    <a:pt x="7637" y="3368"/>
                  </a:lnTo>
                  <a:lnTo>
                    <a:pt x="7618" y="3410"/>
                  </a:lnTo>
                  <a:lnTo>
                    <a:pt x="7601" y="3453"/>
                  </a:lnTo>
                  <a:lnTo>
                    <a:pt x="7584" y="3499"/>
                  </a:lnTo>
                  <a:lnTo>
                    <a:pt x="7568" y="3545"/>
                  </a:lnTo>
                  <a:lnTo>
                    <a:pt x="7552" y="3592"/>
                  </a:lnTo>
                  <a:lnTo>
                    <a:pt x="7538" y="3643"/>
                  </a:lnTo>
                  <a:lnTo>
                    <a:pt x="7524" y="3694"/>
                  </a:lnTo>
                  <a:lnTo>
                    <a:pt x="7512" y="3747"/>
                  </a:lnTo>
                  <a:lnTo>
                    <a:pt x="7501" y="3803"/>
                  </a:lnTo>
                  <a:lnTo>
                    <a:pt x="7490" y="3859"/>
                  </a:lnTo>
                  <a:lnTo>
                    <a:pt x="7482" y="3918"/>
                  </a:lnTo>
                  <a:lnTo>
                    <a:pt x="7475" y="3979"/>
                  </a:lnTo>
                  <a:lnTo>
                    <a:pt x="7469" y="4042"/>
                  </a:lnTo>
                  <a:lnTo>
                    <a:pt x="7464" y="4107"/>
                  </a:lnTo>
                  <a:lnTo>
                    <a:pt x="7461" y="4174"/>
                  </a:lnTo>
                  <a:lnTo>
                    <a:pt x="7460" y="4243"/>
                  </a:lnTo>
                  <a:lnTo>
                    <a:pt x="7461" y="4316"/>
                  </a:lnTo>
                  <a:lnTo>
                    <a:pt x="7463" y="4390"/>
                  </a:lnTo>
                  <a:lnTo>
                    <a:pt x="7467" y="4466"/>
                  </a:lnTo>
                  <a:lnTo>
                    <a:pt x="7474" y="4545"/>
                  </a:lnTo>
                  <a:lnTo>
                    <a:pt x="7482" y="4627"/>
                  </a:lnTo>
                  <a:lnTo>
                    <a:pt x="7493" y="4711"/>
                  </a:lnTo>
                  <a:lnTo>
                    <a:pt x="7506" y="4798"/>
                  </a:lnTo>
                  <a:lnTo>
                    <a:pt x="7520" y="4887"/>
                  </a:lnTo>
                  <a:lnTo>
                    <a:pt x="7538" y="4980"/>
                  </a:lnTo>
                  <a:lnTo>
                    <a:pt x="7557" y="5075"/>
                  </a:lnTo>
                  <a:lnTo>
                    <a:pt x="7579" y="5173"/>
                  </a:lnTo>
                  <a:lnTo>
                    <a:pt x="7592" y="5228"/>
                  </a:lnTo>
                  <a:lnTo>
                    <a:pt x="7603" y="5287"/>
                  </a:lnTo>
                  <a:lnTo>
                    <a:pt x="7611" y="5346"/>
                  </a:lnTo>
                  <a:lnTo>
                    <a:pt x="7616" y="5405"/>
                  </a:lnTo>
                  <a:lnTo>
                    <a:pt x="7619" y="5466"/>
                  </a:lnTo>
                  <a:lnTo>
                    <a:pt x="7620" y="5528"/>
                  </a:lnTo>
                  <a:lnTo>
                    <a:pt x="7619" y="5589"/>
                  </a:lnTo>
                  <a:lnTo>
                    <a:pt x="7616" y="5651"/>
                  </a:lnTo>
                  <a:lnTo>
                    <a:pt x="7611" y="5713"/>
                  </a:lnTo>
                  <a:lnTo>
                    <a:pt x="7605" y="5774"/>
                  </a:lnTo>
                  <a:lnTo>
                    <a:pt x="7598" y="5836"/>
                  </a:lnTo>
                  <a:lnTo>
                    <a:pt x="7588" y="5896"/>
                  </a:lnTo>
                  <a:lnTo>
                    <a:pt x="7579" y="5955"/>
                  </a:lnTo>
                  <a:lnTo>
                    <a:pt x="7568" y="6014"/>
                  </a:lnTo>
                  <a:lnTo>
                    <a:pt x="7556" y="6071"/>
                  </a:lnTo>
                  <a:lnTo>
                    <a:pt x="7544" y="6126"/>
                  </a:lnTo>
                  <a:lnTo>
                    <a:pt x="7531" y="6181"/>
                  </a:lnTo>
                  <a:lnTo>
                    <a:pt x="7519" y="6232"/>
                  </a:lnTo>
                  <a:lnTo>
                    <a:pt x="7506" y="6282"/>
                  </a:lnTo>
                  <a:lnTo>
                    <a:pt x="7492" y="6329"/>
                  </a:lnTo>
                  <a:lnTo>
                    <a:pt x="7480" y="6375"/>
                  </a:lnTo>
                  <a:lnTo>
                    <a:pt x="7467" y="6417"/>
                  </a:lnTo>
                  <a:lnTo>
                    <a:pt x="7455" y="6456"/>
                  </a:lnTo>
                  <a:lnTo>
                    <a:pt x="7444" y="6491"/>
                  </a:lnTo>
                  <a:lnTo>
                    <a:pt x="7432" y="6524"/>
                  </a:lnTo>
                  <a:lnTo>
                    <a:pt x="7423" y="6553"/>
                  </a:lnTo>
                  <a:lnTo>
                    <a:pt x="7414" y="6578"/>
                  </a:lnTo>
                  <a:lnTo>
                    <a:pt x="7411" y="6589"/>
                  </a:lnTo>
                  <a:lnTo>
                    <a:pt x="7407" y="6598"/>
                  </a:lnTo>
                  <a:lnTo>
                    <a:pt x="7403" y="6607"/>
                  </a:lnTo>
                  <a:lnTo>
                    <a:pt x="7400" y="6615"/>
                  </a:lnTo>
                  <a:lnTo>
                    <a:pt x="7398" y="6622"/>
                  </a:lnTo>
                  <a:lnTo>
                    <a:pt x="7396" y="6627"/>
                  </a:lnTo>
                  <a:lnTo>
                    <a:pt x="7394" y="6631"/>
                  </a:lnTo>
                  <a:lnTo>
                    <a:pt x="7393" y="6634"/>
                  </a:lnTo>
                  <a:lnTo>
                    <a:pt x="7393" y="6636"/>
                  </a:lnTo>
                  <a:lnTo>
                    <a:pt x="7392" y="6637"/>
                  </a:lnTo>
                  <a:lnTo>
                    <a:pt x="7391" y="6636"/>
                  </a:lnTo>
                  <a:lnTo>
                    <a:pt x="7388" y="6635"/>
                  </a:lnTo>
                  <a:lnTo>
                    <a:pt x="7383" y="6634"/>
                  </a:lnTo>
                  <a:lnTo>
                    <a:pt x="7376" y="6632"/>
                  </a:lnTo>
                  <a:lnTo>
                    <a:pt x="7366" y="6630"/>
                  </a:lnTo>
                  <a:lnTo>
                    <a:pt x="7355" y="6627"/>
                  </a:lnTo>
                  <a:lnTo>
                    <a:pt x="7342" y="6625"/>
                  </a:lnTo>
                  <a:lnTo>
                    <a:pt x="7326" y="6622"/>
                  </a:lnTo>
                  <a:lnTo>
                    <a:pt x="7310" y="6619"/>
                  </a:lnTo>
                  <a:lnTo>
                    <a:pt x="7291" y="6616"/>
                  </a:lnTo>
                  <a:lnTo>
                    <a:pt x="7270" y="6614"/>
                  </a:lnTo>
                  <a:lnTo>
                    <a:pt x="7248" y="6610"/>
                  </a:lnTo>
                  <a:lnTo>
                    <a:pt x="7224" y="6609"/>
                  </a:lnTo>
                  <a:lnTo>
                    <a:pt x="7199" y="6607"/>
                  </a:lnTo>
                  <a:lnTo>
                    <a:pt x="7171" y="6606"/>
                  </a:lnTo>
                  <a:lnTo>
                    <a:pt x="7143" y="6606"/>
                  </a:lnTo>
                  <a:lnTo>
                    <a:pt x="7125" y="6606"/>
                  </a:lnTo>
                  <a:lnTo>
                    <a:pt x="7105" y="6606"/>
                  </a:lnTo>
                  <a:lnTo>
                    <a:pt x="7084" y="6606"/>
                  </a:lnTo>
                  <a:lnTo>
                    <a:pt x="7063" y="6606"/>
                  </a:lnTo>
                  <a:lnTo>
                    <a:pt x="7039" y="6607"/>
                  </a:lnTo>
                  <a:lnTo>
                    <a:pt x="7015" y="6607"/>
                  </a:lnTo>
                  <a:lnTo>
                    <a:pt x="6964" y="6610"/>
                  </a:lnTo>
                  <a:lnTo>
                    <a:pt x="6910" y="6614"/>
                  </a:lnTo>
                  <a:lnTo>
                    <a:pt x="6854" y="6619"/>
                  </a:lnTo>
                  <a:lnTo>
                    <a:pt x="6796" y="6627"/>
                  </a:lnTo>
                  <a:lnTo>
                    <a:pt x="6738" y="6637"/>
                  </a:lnTo>
                  <a:lnTo>
                    <a:pt x="6693" y="6648"/>
                  </a:lnTo>
                  <a:lnTo>
                    <a:pt x="6648" y="6660"/>
                  </a:lnTo>
                  <a:lnTo>
                    <a:pt x="6600" y="6675"/>
                  </a:lnTo>
                  <a:lnTo>
                    <a:pt x="6552" y="6692"/>
                  </a:lnTo>
                  <a:lnTo>
                    <a:pt x="6503" y="6711"/>
                  </a:lnTo>
                  <a:lnTo>
                    <a:pt x="6453" y="6733"/>
                  </a:lnTo>
                  <a:lnTo>
                    <a:pt x="6402" y="6756"/>
                  </a:lnTo>
                  <a:lnTo>
                    <a:pt x="6351" y="6779"/>
                  </a:lnTo>
                  <a:lnTo>
                    <a:pt x="6299" y="6805"/>
                  </a:lnTo>
                  <a:lnTo>
                    <a:pt x="6246" y="6832"/>
                  </a:lnTo>
                  <a:lnTo>
                    <a:pt x="6141" y="6889"/>
                  </a:lnTo>
                  <a:lnTo>
                    <a:pt x="6036" y="6947"/>
                  </a:lnTo>
                  <a:lnTo>
                    <a:pt x="5931" y="7007"/>
                  </a:lnTo>
                  <a:lnTo>
                    <a:pt x="5829" y="7067"/>
                  </a:lnTo>
                  <a:lnTo>
                    <a:pt x="5729" y="7124"/>
                  </a:lnTo>
                  <a:lnTo>
                    <a:pt x="5681" y="7152"/>
                  </a:lnTo>
                  <a:lnTo>
                    <a:pt x="5633" y="7179"/>
                  </a:lnTo>
                  <a:lnTo>
                    <a:pt x="5587" y="7205"/>
                  </a:lnTo>
                  <a:lnTo>
                    <a:pt x="5541" y="7228"/>
                  </a:lnTo>
                  <a:lnTo>
                    <a:pt x="5498" y="7251"/>
                  </a:lnTo>
                  <a:lnTo>
                    <a:pt x="5455" y="7273"/>
                  </a:lnTo>
                  <a:lnTo>
                    <a:pt x="5415" y="7292"/>
                  </a:lnTo>
                  <a:lnTo>
                    <a:pt x="5377" y="7309"/>
                  </a:lnTo>
                  <a:lnTo>
                    <a:pt x="5340" y="7324"/>
                  </a:lnTo>
                  <a:lnTo>
                    <a:pt x="5305" y="7337"/>
                  </a:lnTo>
                  <a:lnTo>
                    <a:pt x="5273" y="7347"/>
                  </a:lnTo>
                  <a:lnTo>
                    <a:pt x="5242" y="7354"/>
                  </a:lnTo>
                  <a:lnTo>
                    <a:pt x="5180" y="7354"/>
                  </a:lnTo>
                  <a:lnTo>
                    <a:pt x="5142" y="7352"/>
                  </a:lnTo>
                  <a:lnTo>
                    <a:pt x="5105" y="7349"/>
                  </a:lnTo>
                  <a:lnTo>
                    <a:pt x="5066" y="7343"/>
                  </a:lnTo>
                  <a:lnTo>
                    <a:pt x="5030" y="7334"/>
                  </a:lnTo>
                  <a:lnTo>
                    <a:pt x="4993" y="7323"/>
                  </a:lnTo>
                  <a:lnTo>
                    <a:pt x="4957" y="7311"/>
                  </a:lnTo>
                  <a:lnTo>
                    <a:pt x="4922" y="7296"/>
                  </a:lnTo>
                  <a:lnTo>
                    <a:pt x="4887" y="7281"/>
                  </a:lnTo>
                  <a:lnTo>
                    <a:pt x="4853" y="7264"/>
                  </a:lnTo>
                  <a:lnTo>
                    <a:pt x="4820" y="7245"/>
                  </a:lnTo>
                  <a:lnTo>
                    <a:pt x="4755" y="7206"/>
                  </a:lnTo>
                  <a:lnTo>
                    <a:pt x="4725" y="7185"/>
                  </a:lnTo>
                  <a:lnTo>
                    <a:pt x="4695" y="7164"/>
                  </a:lnTo>
                  <a:lnTo>
                    <a:pt x="4666" y="7142"/>
                  </a:lnTo>
                  <a:lnTo>
                    <a:pt x="4638" y="7120"/>
                  </a:lnTo>
                  <a:lnTo>
                    <a:pt x="4611" y="7099"/>
                  </a:lnTo>
                  <a:lnTo>
                    <a:pt x="4586" y="7076"/>
                  </a:lnTo>
                  <a:lnTo>
                    <a:pt x="4563" y="7055"/>
                  </a:lnTo>
                  <a:lnTo>
                    <a:pt x="4540" y="7034"/>
                  </a:lnTo>
                  <a:lnTo>
                    <a:pt x="4519" y="7014"/>
                  </a:lnTo>
                  <a:lnTo>
                    <a:pt x="4500" y="6995"/>
                  </a:lnTo>
                  <a:lnTo>
                    <a:pt x="4481" y="6976"/>
                  </a:lnTo>
                  <a:lnTo>
                    <a:pt x="4465" y="6960"/>
                  </a:lnTo>
                  <a:lnTo>
                    <a:pt x="4450" y="6943"/>
                  </a:lnTo>
                  <a:lnTo>
                    <a:pt x="4438" y="6930"/>
                  </a:lnTo>
                  <a:lnTo>
                    <a:pt x="4426" y="6917"/>
                  </a:lnTo>
                  <a:lnTo>
                    <a:pt x="4417" y="6906"/>
                  </a:lnTo>
                  <a:lnTo>
                    <a:pt x="4410" y="6898"/>
                  </a:lnTo>
                  <a:lnTo>
                    <a:pt x="4405" y="6892"/>
                  </a:lnTo>
                  <a:lnTo>
                    <a:pt x="4401" y="6888"/>
                  </a:lnTo>
                  <a:lnTo>
                    <a:pt x="4400" y="6887"/>
                  </a:lnTo>
                  <a:lnTo>
                    <a:pt x="5242" y="5142"/>
                  </a:lnTo>
                  <a:lnTo>
                    <a:pt x="4525" y="5983"/>
                  </a:lnTo>
                  <a:lnTo>
                    <a:pt x="4524" y="5981"/>
                  </a:lnTo>
                  <a:lnTo>
                    <a:pt x="4522" y="5977"/>
                  </a:lnTo>
                  <a:lnTo>
                    <a:pt x="4518" y="5970"/>
                  </a:lnTo>
                  <a:lnTo>
                    <a:pt x="4513" y="5959"/>
                  </a:lnTo>
                  <a:lnTo>
                    <a:pt x="4506" y="5946"/>
                  </a:lnTo>
                  <a:lnTo>
                    <a:pt x="4497" y="5931"/>
                  </a:lnTo>
                  <a:lnTo>
                    <a:pt x="4487" y="5911"/>
                  </a:lnTo>
                  <a:lnTo>
                    <a:pt x="4475" y="5889"/>
                  </a:lnTo>
                  <a:lnTo>
                    <a:pt x="4460" y="5865"/>
                  </a:lnTo>
                  <a:lnTo>
                    <a:pt x="4445" y="5837"/>
                  </a:lnTo>
                  <a:lnTo>
                    <a:pt x="4426" y="5806"/>
                  </a:lnTo>
                  <a:lnTo>
                    <a:pt x="4407" y="5772"/>
                  </a:lnTo>
                  <a:lnTo>
                    <a:pt x="4385" y="5736"/>
                  </a:lnTo>
                  <a:lnTo>
                    <a:pt x="4361" y="5697"/>
                  </a:lnTo>
                  <a:lnTo>
                    <a:pt x="4335" y="5654"/>
                  </a:lnTo>
                  <a:lnTo>
                    <a:pt x="4307" y="5608"/>
                  </a:lnTo>
                  <a:lnTo>
                    <a:pt x="4276" y="5562"/>
                  </a:lnTo>
                  <a:lnTo>
                    <a:pt x="4241" y="5517"/>
                  </a:lnTo>
                  <a:lnTo>
                    <a:pt x="4205" y="5471"/>
                  </a:lnTo>
                  <a:lnTo>
                    <a:pt x="4168" y="5426"/>
                  </a:lnTo>
                  <a:lnTo>
                    <a:pt x="4091" y="5336"/>
                  </a:lnTo>
                  <a:lnTo>
                    <a:pt x="4053" y="5292"/>
                  </a:lnTo>
                  <a:lnTo>
                    <a:pt x="4014" y="5247"/>
                  </a:lnTo>
                  <a:lnTo>
                    <a:pt x="3979" y="5201"/>
                  </a:lnTo>
                  <a:lnTo>
                    <a:pt x="3946" y="5155"/>
                  </a:lnTo>
                  <a:lnTo>
                    <a:pt x="3916" y="5109"/>
                  </a:lnTo>
                  <a:lnTo>
                    <a:pt x="3903" y="5085"/>
                  </a:lnTo>
                  <a:lnTo>
                    <a:pt x="3890" y="5061"/>
                  </a:lnTo>
                  <a:lnTo>
                    <a:pt x="3879" y="5037"/>
                  </a:lnTo>
                  <a:lnTo>
                    <a:pt x="3870" y="5013"/>
                  </a:lnTo>
                  <a:lnTo>
                    <a:pt x="3861" y="4988"/>
                  </a:lnTo>
                  <a:lnTo>
                    <a:pt x="3853" y="4963"/>
                  </a:lnTo>
                  <a:lnTo>
                    <a:pt x="3847" y="4938"/>
                  </a:lnTo>
                  <a:lnTo>
                    <a:pt x="3843" y="4913"/>
                  </a:lnTo>
                  <a:lnTo>
                    <a:pt x="3841" y="4887"/>
                  </a:lnTo>
                  <a:lnTo>
                    <a:pt x="3840" y="4860"/>
                  </a:lnTo>
                  <a:lnTo>
                    <a:pt x="3841" y="4833"/>
                  </a:lnTo>
                  <a:lnTo>
                    <a:pt x="3846" y="4803"/>
                  </a:lnTo>
                  <a:lnTo>
                    <a:pt x="3853" y="4770"/>
                  </a:lnTo>
                  <a:lnTo>
                    <a:pt x="3864" y="4734"/>
                  </a:lnTo>
                  <a:lnTo>
                    <a:pt x="3877" y="4696"/>
                  </a:lnTo>
                  <a:lnTo>
                    <a:pt x="3893" y="4655"/>
                  </a:lnTo>
                  <a:lnTo>
                    <a:pt x="3910" y="4612"/>
                  </a:lnTo>
                  <a:lnTo>
                    <a:pt x="3931" y="4568"/>
                  </a:lnTo>
                  <a:lnTo>
                    <a:pt x="3954" y="4522"/>
                  </a:lnTo>
                  <a:lnTo>
                    <a:pt x="3979" y="4473"/>
                  </a:lnTo>
                  <a:lnTo>
                    <a:pt x="4007" y="4423"/>
                  </a:lnTo>
                  <a:lnTo>
                    <a:pt x="4037" y="4371"/>
                  </a:lnTo>
                  <a:lnTo>
                    <a:pt x="4068" y="4319"/>
                  </a:lnTo>
                  <a:lnTo>
                    <a:pt x="4102" y="4264"/>
                  </a:lnTo>
                  <a:lnTo>
                    <a:pt x="4137" y="4208"/>
                  </a:lnTo>
                  <a:lnTo>
                    <a:pt x="4174" y="4152"/>
                  </a:lnTo>
                  <a:lnTo>
                    <a:pt x="4214" y="4094"/>
                  </a:lnTo>
                  <a:lnTo>
                    <a:pt x="4254" y="4036"/>
                  </a:lnTo>
                  <a:lnTo>
                    <a:pt x="4295" y="3978"/>
                  </a:lnTo>
                  <a:lnTo>
                    <a:pt x="4339" y="3918"/>
                  </a:lnTo>
                  <a:lnTo>
                    <a:pt x="4383" y="3858"/>
                  </a:lnTo>
                  <a:lnTo>
                    <a:pt x="4428" y="3798"/>
                  </a:lnTo>
                  <a:lnTo>
                    <a:pt x="4476" y="3738"/>
                  </a:lnTo>
                  <a:lnTo>
                    <a:pt x="4523" y="3678"/>
                  </a:lnTo>
                  <a:lnTo>
                    <a:pt x="4621" y="3557"/>
                  </a:lnTo>
                  <a:lnTo>
                    <a:pt x="4723" y="3439"/>
                  </a:lnTo>
                  <a:lnTo>
                    <a:pt x="4826" y="3323"/>
                  </a:lnTo>
                  <a:lnTo>
                    <a:pt x="4877" y="3265"/>
                  </a:lnTo>
                  <a:lnTo>
                    <a:pt x="4930" y="3209"/>
                  </a:lnTo>
                  <a:lnTo>
                    <a:pt x="5030" y="3097"/>
                  </a:lnTo>
                  <a:lnTo>
                    <a:pt x="5129" y="2984"/>
                  </a:lnTo>
                  <a:lnTo>
                    <a:pt x="5229" y="2870"/>
                  </a:lnTo>
                  <a:lnTo>
                    <a:pt x="5329" y="2758"/>
                  </a:lnTo>
                  <a:lnTo>
                    <a:pt x="5426" y="2648"/>
                  </a:lnTo>
                  <a:lnTo>
                    <a:pt x="5522" y="2541"/>
                  </a:lnTo>
                  <a:lnTo>
                    <a:pt x="5568" y="2489"/>
                  </a:lnTo>
                  <a:lnTo>
                    <a:pt x="5614" y="2438"/>
                  </a:lnTo>
                  <a:lnTo>
                    <a:pt x="5661" y="2388"/>
                  </a:lnTo>
                  <a:lnTo>
                    <a:pt x="5705" y="2340"/>
                  </a:lnTo>
                  <a:lnTo>
                    <a:pt x="5750" y="2294"/>
                  </a:lnTo>
                  <a:lnTo>
                    <a:pt x="5793" y="2248"/>
                  </a:lnTo>
                  <a:lnTo>
                    <a:pt x="5835" y="2205"/>
                  </a:lnTo>
                  <a:lnTo>
                    <a:pt x="5877" y="2164"/>
                  </a:lnTo>
                  <a:lnTo>
                    <a:pt x="5917" y="2125"/>
                  </a:lnTo>
                  <a:lnTo>
                    <a:pt x="5956" y="2089"/>
                  </a:lnTo>
                  <a:lnTo>
                    <a:pt x="5993" y="2054"/>
                  </a:lnTo>
                  <a:lnTo>
                    <a:pt x="6030" y="2022"/>
                  </a:lnTo>
                  <a:lnTo>
                    <a:pt x="6066" y="1992"/>
                  </a:lnTo>
                  <a:lnTo>
                    <a:pt x="6100" y="1965"/>
                  </a:lnTo>
                  <a:lnTo>
                    <a:pt x="6132" y="1941"/>
                  </a:lnTo>
                  <a:lnTo>
                    <a:pt x="6163" y="1920"/>
                  </a:lnTo>
                  <a:lnTo>
                    <a:pt x="6193" y="1902"/>
                  </a:lnTo>
                  <a:lnTo>
                    <a:pt x="6220" y="1888"/>
                  </a:lnTo>
                  <a:lnTo>
                    <a:pt x="6246" y="1876"/>
                  </a:lnTo>
                  <a:lnTo>
                    <a:pt x="6270" y="1869"/>
                  </a:lnTo>
                  <a:lnTo>
                    <a:pt x="6863" y="1775"/>
                  </a:lnTo>
                  <a:lnTo>
                    <a:pt x="6919" y="1767"/>
                  </a:lnTo>
                  <a:lnTo>
                    <a:pt x="6975" y="1758"/>
                  </a:lnTo>
                  <a:lnTo>
                    <a:pt x="7029" y="1749"/>
                  </a:lnTo>
                  <a:lnTo>
                    <a:pt x="7080" y="1739"/>
                  </a:lnTo>
                  <a:lnTo>
                    <a:pt x="7130" y="1730"/>
                  </a:lnTo>
                  <a:lnTo>
                    <a:pt x="7177" y="1721"/>
                  </a:lnTo>
                  <a:lnTo>
                    <a:pt x="7223" y="1712"/>
                  </a:lnTo>
                  <a:lnTo>
                    <a:pt x="7266" y="1702"/>
                  </a:lnTo>
                  <a:lnTo>
                    <a:pt x="7309" y="1693"/>
                  </a:lnTo>
                  <a:lnTo>
                    <a:pt x="7348" y="1684"/>
                  </a:lnTo>
                  <a:lnTo>
                    <a:pt x="7386" y="1674"/>
                  </a:lnTo>
                  <a:lnTo>
                    <a:pt x="7422" y="1665"/>
                  </a:lnTo>
                  <a:lnTo>
                    <a:pt x="7456" y="1657"/>
                  </a:lnTo>
                  <a:lnTo>
                    <a:pt x="7489" y="1648"/>
                  </a:lnTo>
                  <a:lnTo>
                    <a:pt x="7519" y="1639"/>
                  </a:lnTo>
                  <a:lnTo>
                    <a:pt x="7548" y="1631"/>
                  </a:lnTo>
                  <a:lnTo>
                    <a:pt x="7575" y="1623"/>
                  </a:lnTo>
                  <a:lnTo>
                    <a:pt x="7600" y="1616"/>
                  </a:lnTo>
                  <a:lnTo>
                    <a:pt x="7623" y="1609"/>
                  </a:lnTo>
                  <a:lnTo>
                    <a:pt x="7645" y="1601"/>
                  </a:lnTo>
                  <a:lnTo>
                    <a:pt x="7665" y="1595"/>
                  </a:lnTo>
                  <a:lnTo>
                    <a:pt x="7682" y="1589"/>
                  </a:lnTo>
                  <a:lnTo>
                    <a:pt x="7698" y="1584"/>
                  </a:lnTo>
                  <a:lnTo>
                    <a:pt x="7712" y="1579"/>
                  </a:lnTo>
                  <a:lnTo>
                    <a:pt x="7726" y="1574"/>
                  </a:lnTo>
                  <a:lnTo>
                    <a:pt x="7736" y="1569"/>
                  </a:lnTo>
                  <a:lnTo>
                    <a:pt x="7745" y="1566"/>
                  </a:lnTo>
                  <a:lnTo>
                    <a:pt x="7752" y="1563"/>
                  </a:lnTo>
                  <a:lnTo>
                    <a:pt x="7759" y="1560"/>
                  </a:lnTo>
                  <a:lnTo>
                    <a:pt x="7763" y="1559"/>
                  </a:lnTo>
                  <a:lnTo>
                    <a:pt x="7765" y="1558"/>
                  </a:lnTo>
                  <a:lnTo>
                    <a:pt x="7766" y="1557"/>
                  </a:lnTo>
                  <a:lnTo>
                    <a:pt x="6769" y="1589"/>
                  </a:lnTo>
                  <a:lnTo>
                    <a:pt x="6771" y="1588"/>
                  </a:lnTo>
                  <a:lnTo>
                    <a:pt x="6774" y="1585"/>
                  </a:lnTo>
                  <a:lnTo>
                    <a:pt x="6777" y="1581"/>
                  </a:lnTo>
                  <a:lnTo>
                    <a:pt x="6781" y="1575"/>
                  </a:lnTo>
                  <a:lnTo>
                    <a:pt x="6786" y="1567"/>
                  </a:lnTo>
                  <a:lnTo>
                    <a:pt x="6792" y="1558"/>
                  </a:lnTo>
                  <a:lnTo>
                    <a:pt x="6800" y="1548"/>
                  </a:lnTo>
                  <a:lnTo>
                    <a:pt x="6807" y="1535"/>
                  </a:lnTo>
                  <a:lnTo>
                    <a:pt x="6816" y="1522"/>
                  </a:lnTo>
                  <a:lnTo>
                    <a:pt x="6825" y="1507"/>
                  </a:lnTo>
                  <a:lnTo>
                    <a:pt x="6836" y="1491"/>
                  </a:lnTo>
                  <a:lnTo>
                    <a:pt x="6847" y="1474"/>
                  </a:lnTo>
                  <a:lnTo>
                    <a:pt x="6860" y="1455"/>
                  </a:lnTo>
                  <a:lnTo>
                    <a:pt x="6874" y="1436"/>
                  </a:lnTo>
                  <a:lnTo>
                    <a:pt x="6888" y="1415"/>
                  </a:lnTo>
                  <a:lnTo>
                    <a:pt x="6904" y="1394"/>
                  </a:lnTo>
                  <a:lnTo>
                    <a:pt x="6920" y="1372"/>
                  </a:lnTo>
                  <a:lnTo>
                    <a:pt x="6938" y="1348"/>
                  </a:lnTo>
                  <a:lnTo>
                    <a:pt x="6958" y="1324"/>
                  </a:lnTo>
                  <a:lnTo>
                    <a:pt x="6977" y="1300"/>
                  </a:lnTo>
                  <a:lnTo>
                    <a:pt x="6999" y="1274"/>
                  </a:lnTo>
                  <a:lnTo>
                    <a:pt x="7020" y="1248"/>
                  </a:lnTo>
                  <a:lnTo>
                    <a:pt x="7044" y="1221"/>
                  </a:lnTo>
                  <a:lnTo>
                    <a:pt x="7069" y="1194"/>
                  </a:lnTo>
                  <a:lnTo>
                    <a:pt x="7095" y="1167"/>
                  </a:lnTo>
                  <a:lnTo>
                    <a:pt x="7122" y="1139"/>
                  </a:lnTo>
                  <a:lnTo>
                    <a:pt x="7150" y="1110"/>
                  </a:lnTo>
                  <a:lnTo>
                    <a:pt x="7179" y="1081"/>
                  </a:lnTo>
                  <a:lnTo>
                    <a:pt x="7210" y="1052"/>
                  </a:lnTo>
                  <a:lnTo>
                    <a:pt x="7242" y="1023"/>
                  </a:lnTo>
                  <a:lnTo>
                    <a:pt x="7275" y="995"/>
                  </a:lnTo>
                  <a:lnTo>
                    <a:pt x="7311" y="966"/>
                  </a:lnTo>
                  <a:lnTo>
                    <a:pt x="7347" y="936"/>
                  </a:lnTo>
                  <a:lnTo>
                    <a:pt x="7384" y="907"/>
                  </a:lnTo>
                  <a:lnTo>
                    <a:pt x="7423" y="878"/>
                  </a:lnTo>
                  <a:lnTo>
                    <a:pt x="7463" y="849"/>
                  </a:lnTo>
                  <a:lnTo>
                    <a:pt x="7505" y="821"/>
                  </a:lnTo>
                  <a:lnTo>
                    <a:pt x="7548" y="792"/>
                  </a:lnTo>
                  <a:lnTo>
                    <a:pt x="7592" y="764"/>
                  </a:lnTo>
                  <a:lnTo>
                    <a:pt x="7639" y="736"/>
                  </a:lnTo>
                  <a:lnTo>
                    <a:pt x="7686" y="709"/>
                  </a:lnTo>
                  <a:lnTo>
                    <a:pt x="7735" y="683"/>
                  </a:lnTo>
                  <a:lnTo>
                    <a:pt x="7785" y="657"/>
                  </a:lnTo>
                  <a:lnTo>
                    <a:pt x="7838" y="631"/>
                  </a:lnTo>
                  <a:lnTo>
                    <a:pt x="7892" y="606"/>
                  </a:lnTo>
                  <a:lnTo>
                    <a:pt x="7946" y="583"/>
                  </a:lnTo>
                  <a:lnTo>
                    <a:pt x="8003" y="559"/>
                  </a:lnTo>
                  <a:lnTo>
                    <a:pt x="8062" y="536"/>
                  </a:lnTo>
                  <a:lnTo>
                    <a:pt x="8122" y="516"/>
                  </a:lnTo>
                  <a:lnTo>
                    <a:pt x="8184" y="495"/>
                  </a:lnTo>
                  <a:lnTo>
                    <a:pt x="8247" y="476"/>
                  </a:lnTo>
                  <a:lnTo>
                    <a:pt x="8312" y="457"/>
                  </a:lnTo>
                  <a:lnTo>
                    <a:pt x="8379" y="439"/>
                  </a:lnTo>
                  <a:lnTo>
                    <a:pt x="8447" y="424"/>
                  </a:lnTo>
                  <a:lnTo>
                    <a:pt x="8517" y="409"/>
                  </a:lnTo>
                  <a:lnTo>
                    <a:pt x="8590" y="395"/>
                  </a:lnTo>
                  <a:lnTo>
                    <a:pt x="8663" y="384"/>
                  </a:lnTo>
                  <a:lnTo>
                    <a:pt x="8739" y="373"/>
                  </a:lnTo>
                  <a:lnTo>
                    <a:pt x="8817" y="363"/>
                  </a:lnTo>
                  <a:lnTo>
                    <a:pt x="8895" y="356"/>
                  </a:lnTo>
                  <a:lnTo>
                    <a:pt x="8977" y="350"/>
                  </a:lnTo>
                  <a:lnTo>
                    <a:pt x="9059" y="346"/>
                  </a:lnTo>
                  <a:lnTo>
                    <a:pt x="9144" y="343"/>
                  </a:lnTo>
                  <a:lnTo>
                    <a:pt x="9231" y="342"/>
                  </a:lnTo>
                  <a:lnTo>
                    <a:pt x="9231" y="342"/>
                  </a:lnTo>
                  <a:close/>
                  <a:moveTo>
                    <a:pt x="13524" y="1924"/>
                  </a:moveTo>
                  <a:lnTo>
                    <a:pt x="13549" y="1924"/>
                  </a:lnTo>
                  <a:lnTo>
                    <a:pt x="13574" y="1921"/>
                  </a:lnTo>
                  <a:lnTo>
                    <a:pt x="13600" y="1918"/>
                  </a:lnTo>
                  <a:lnTo>
                    <a:pt x="13628" y="1912"/>
                  </a:lnTo>
                  <a:lnTo>
                    <a:pt x="13657" y="1905"/>
                  </a:lnTo>
                  <a:lnTo>
                    <a:pt x="13688" y="1896"/>
                  </a:lnTo>
                  <a:lnTo>
                    <a:pt x="13719" y="1886"/>
                  </a:lnTo>
                  <a:lnTo>
                    <a:pt x="13750" y="1873"/>
                  </a:lnTo>
                  <a:lnTo>
                    <a:pt x="13783" y="1860"/>
                  </a:lnTo>
                  <a:lnTo>
                    <a:pt x="13816" y="1843"/>
                  </a:lnTo>
                  <a:lnTo>
                    <a:pt x="13849" y="1826"/>
                  </a:lnTo>
                  <a:lnTo>
                    <a:pt x="13883" y="1806"/>
                  </a:lnTo>
                  <a:lnTo>
                    <a:pt x="13918" y="1785"/>
                  </a:lnTo>
                  <a:lnTo>
                    <a:pt x="13954" y="1760"/>
                  </a:lnTo>
                  <a:lnTo>
                    <a:pt x="13988" y="1734"/>
                  </a:lnTo>
                  <a:lnTo>
                    <a:pt x="14023" y="1706"/>
                  </a:lnTo>
                  <a:lnTo>
                    <a:pt x="14046" y="1688"/>
                  </a:lnTo>
                  <a:lnTo>
                    <a:pt x="14069" y="1669"/>
                  </a:lnTo>
                  <a:lnTo>
                    <a:pt x="14114" y="1628"/>
                  </a:lnTo>
                  <a:lnTo>
                    <a:pt x="14156" y="1585"/>
                  </a:lnTo>
                  <a:lnTo>
                    <a:pt x="14195" y="1539"/>
                  </a:lnTo>
                  <a:lnTo>
                    <a:pt x="14233" y="1490"/>
                  </a:lnTo>
                  <a:lnTo>
                    <a:pt x="14267" y="1442"/>
                  </a:lnTo>
                  <a:lnTo>
                    <a:pt x="14299" y="1392"/>
                  </a:lnTo>
                  <a:lnTo>
                    <a:pt x="14327" y="1344"/>
                  </a:lnTo>
                  <a:lnTo>
                    <a:pt x="14351" y="1296"/>
                  </a:lnTo>
                  <a:lnTo>
                    <a:pt x="14362" y="1273"/>
                  </a:lnTo>
                  <a:lnTo>
                    <a:pt x="14372" y="1250"/>
                  </a:lnTo>
                  <a:lnTo>
                    <a:pt x="14381" y="1228"/>
                  </a:lnTo>
                  <a:lnTo>
                    <a:pt x="14388" y="1207"/>
                  </a:lnTo>
                  <a:lnTo>
                    <a:pt x="14394" y="1187"/>
                  </a:lnTo>
                  <a:lnTo>
                    <a:pt x="14401" y="1167"/>
                  </a:lnTo>
                  <a:lnTo>
                    <a:pt x="14405" y="1148"/>
                  </a:lnTo>
                  <a:lnTo>
                    <a:pt x="14407" y="1131"/>
                  </a:lnTo>
                  <a:lnTo>
                    <a:pt x="14409" y="1114"/>
                  </a:lnTo>
                  <a:lnTo>
                    <a:pt x="14409" y="1099"/>
                  </a:lnTo>
                  <a:lnTo>
                    <a:pt x="14409" y="1085"/>
                  </a:lnTo>
                  <a:lnTo>
                    <a:pt x="14406" y="1072"/>
                  </a:lnTo>
                  <a:lnTo>
                    <a:pt x="14403" y="1062"/>
                  </a:lnTo>
                  <a:lnTo>
                    <a:pt x="14397" y="1051"/>
                  </a:lnTo>
                  <a:lnTo>
                    <a:pt x="14397" y="1050"/>
                  </a:lnTo>
                  <a:lnTo>
                    <a:pt x="14396" y="1047"/>
                  </a:lnTo>
                  <a:lnTo>
                    <a:pt x="14395" y="1042"/>
                  </a:lnTo>
                  <a:lnTo>
                    <a:pt x="14393" y="1036"/>
                  </a:lnTo>
                  <a:lnTo>
                    <a:pt x="14389" y="1031"/>
                  </a:lnTo>
                  <a:lnTo>
                    <a:pt x="14384" y="1026"/>
                  </a:lnTo>
                  <a:lnTo>
                    <a:pt x="14377" y="1022"/>
                  </a:lnTo>
                  <a:lnTo>
                    <a:pt x="14366" y="1020"/>
                  </a:lnTo>
                  <a:lnTo>
                    <a:pt x="14357" y="1021"/>
                  </a:lnTo>
                  <a:lnTo>
                    <a:pt x="14348" y="1025"/>
                  </a:lnTo>
                  <a:lnTo>
                    <a:pt x="14339" y="1030"/>
                  </a:lnTo>
                  <a:lnTo>
                    <a:pt x="14328" y="1036"/>
                  </a:lnTo>
                  <a:lnTo>
                    <a:pt x="14318" y="1044"/>
                  </a:lnTo>
                  <a:lnTo>
                    <a:pt x="14307" y="1053"/>
                  </a:lnTo>
                  <a:lnTo>
                    <a:pt x="14296" y="1065"/>
                  </a:lnTo>
                  <a:lnTo>
                    <a:pt x="14285" y="1077"/>
                  </a:lnTo>
                  <a:lnTo>
                    <a:pt x="14273" y="1090"/>
                  </a:lnTo>
                  <a:lnTo>
                    <a:pt x="14260" y="1105"/>
                  </a:lnTo>
                  <a:lnTo>
                    <a:pt x="14248" y="1120"/>
                  </a:lnTo>
                  <a:lnTo>
                    <a:pt x="14234" y="1137"/>
                  </a:lnTo>
                  <a:lnTo>
                    <a:pt x="14208" y="1173"/>
                  </a:lnTo>
                  <a:lnTo>
                    <a:pt x="14180" y="1211"/>
                  </a:lnTo>
                  <a:lnTo>
                    <a:pt x="14150" y="1252"/>
                  </a:lnTo>
                  <a:lnTo>
                    <a:pt x="14118" y="1293"/>
                  </a:lnTo>
                  <a:lnTo>
                    <a:pt x="14085" y="1335"/>
                  </a:lnTo>
                  <a:lnTo>
                    <a:pt x="14051" y="1376"/>
                  </a:lnTo>
                  <a:lnTo>
                    <a:pt x="14014" y="1415"/>
                  </a:lnTo>
                  <a:lnTo>
                    <a:pt x="13977" y="1453"/>
                  </a:lnTo>
                  <a:lnTo>
                    <a:pt x="13939" y="1488"/>
                  </a:lnTo>
                  <a:lnTo>
                    <a:pt x="13918" y="1505"/>
                  </a:lnTo>
                  <a:lnTo>
                    <a:pt x="13899" y="1519"/>
                  </a:lnTo>
                  <a:lnTo>
                    <a:pt x="13863" y="1548"/>
                  </a:lnTo>
                  <a:lnTo>
                    <a:pt x="13823" y="1575"/>
                  </a:lnTo>
                  <a:lnTo>
                    <a:pt x="13783" y="1600"/>
                  </a:lnTo>
                  <a:lnTo>
                    <a:pt x="13742" y="1624"/>
                  </a:lnTo>
                  <a:lnTo>
                    <a:pt x="13701" y="1646"/>
                  </a:lnTo>
                  <a:lnTo>
                    <a:pt x="13658" y="1666"/>
                  </a:lnTo>
                  <a:lnTo>
                    <a:pt x="13618" y="1685"/>
                  </a:lnTo>
                  <a:lnTo>
                    <a:pt x="13579" y="1702"/>
                  </a:lnTo>
                  <a:lnTo>
                    <a:pt x="13543" y="1718"/>
                  </a:lnTo>
                  <a:lnTo>
                    <a:pt x="13509" y="1731"/>
                  </a:lnTo>
                  <a:lnTo>
                    <a:pt x="13478" y="1742"/>
                  </a:lnTo>
                  <a:lnTo>
                    <a:pt x="13464" y="1747"/>
                  </a:lnTo>
                  <a:lnTo>
                    <a:pt x="13452" y="1752"/>
                  </a:lnTo>
                  <a:lnTo>
                    <a:pt x="13440" y="1756"/>
                  </a:lnTo>
                  <a:lnTo>
                    <a:pt x="13430" y="1759"/>
                  </a:lnTo>
                  <a:lnTo>
                    <a:pt x="13421" y="1762"/>
                  </a:lnTo>
                  <a:lnTo>
                    <a:pt x="13414" y="1764"/>
                  </a:lnTo>
                  <a:lnTo>
                    <a:pt x="13407" y="1766"/>
                  </a:lnTo>
                  <a:lnTo>
                    <a:pt x="13403" y="1767"/>
                  </a:lnTo>
                  <a:lnTo>
                    <a:pt x="13401" y="1768"/>
                  </a:lnTo>
                  <a:lnTo>
                    <a:pt x="13400" y="1768"/>
                  </a:lnTo>
                  <a:lnTo>
                    <a:pt x="13399" y="1768"/>
                  </a:lnTo>
                  <a:lnTo>
                    <a:pt x="13397" y="1768"/>
                  </a:lnTo>
                  <a:lnTo>
                    <a:pt x="13391" y="1770"/>
                  </a:lnTo>
                  <a:lnTo>
                    <a:pt x="13382" y="1773"/>
                  </a:lnTo>
                  <a:lnTo>
                    <a:pt x="13378" y="1776"/>
                  </a:lnTo>
                  <a:lnTo>
                    <a:pt x="13372" y="1781"/>
                  </a:lnTo>
                  <a:lnTo>
                    <a:pt x="13368" y="1785"/>
                  </a:lnTo>
                  <a:lnTo>
                    <a:pt x="13365" y="1791"/>
                  </a:lnTo>
                  <a:lnTo>
                    <a:pt x="13362" y="1799"/>
                  </a:lnTo>
                  <a:lnTo>
                    <a:pt x="13361" y="1808"/>
                  </a:lnTo>
                  <a:lnTo>
                    <a:pt x="13360" y="1819"/>
                  </a:lnTo>
                  <a:lnTo>
                    <a:pt x="13361" y="1831"/>
                  </a:lnTo>
                  <a:lnTo>
                    <a:pt x="13364" y="1845"/>
                  </a:lnTo>
                  <a:lnTo>
                    <a:pt x="13369" y="1862"/>
                  </a:lnTo>
                  <a:lnTo>
                    <a:pt x="13381" y="1873"/>
                  </a:lnTo>
                  <a:lnTo>
                    <a:pt x="13393" y="1885"/>
                  </a:lnTo>
                  <a:lnTo>
                    <a:pt x="13407" y="1895"/>
                  </a:lnTo>
                  <a:lnTo>
                    <a:pt x="13423" y="1905"/>
                  </a:lnTo>
                  <a:lnTo>
                    <a:pt x="13443" y="1912"/>
                  </a:lnTo>
                  <a:lnTo>
                    <a:pt x="13453" y="1916"/>
                  </a:lnTo>
                  <a:lnTo>
                    <a:pt x="13465" y="1919"/>
                  </a:lnTo>
                  <a:lnTo>
                    <a:pt x="13478" y="1921"/>
                  </a:lnTo>
                  <a:lnTo>
                    <a:pt x="13492" y="1923"/>
                  </a:lnTo>
                  <a:lnTo>
                    <a:pt x="13508" y="1924"/>
                  </a:lnTo>
                  <a:lnTo>
                    <a:pt x="13524" y="1924"/>
                  </a:lnTo>
                  <a:lnTo>
                    <a:pt x="13524" y="1924"/>
                  </a:lnTo>
                  <a:close/>
                  <a:moveTo>
                    <a:pt x="8857" y="3146"/>
                  </a:moveTo>
                  <a:lnTo>
                    <a:pt x="8858" y="3145"/>
                  </a:lnTo>
                  <a:lnTo>
                    <a:pt x="8860" y="3140"/>
                  </a:lnTo>
                  <a:lnTo>
                    <a:pt x="8864" y="3133"/>
                  </a:lnTo>
                  <a:lnTo>
                    <a:pt x="8869" y="3123"/>
                  </a:lnTo>
                  <a:lnTo>
                    <a:pt x="8877" y="3109"/>
                  </a:lnTo>
                  <a:lnTo>
                    <a:pt x="8885" y="3094"/>
                  </a:lnTo>
                  <a:lnTo>
                    <a:pt x="8893" y="3076"/>
                  </a:lnTo>
                  <a:lnTo>
                    <a:pt x="8904" y="3057"/>
                  </a:lnTo>
                  <a:lnTo>
                    <a:pt x="8916" y="3035"/>
                  </a:lnTo>
                  <a:lnTo>
                    <a:pt x="8928" y="3011"/>
                  </a:lnTo>
                  <a:lnTo>
                    <a:pt x="8942" y="2987"/>
                  </a:lnTo>
                  <a:lnTo>
                    <a:pt x="8956" y="2961"/>
                  </a:lnTo>
                  <a:lnTo>
                    <a:pt x="8971" y="2934"/>
                  </a:lnTo>
                  <a:lnTo>
                    <a:pt x="8987" y="2905"/>
                  </a:lnTo>
                  <a:lnTo>
                    <a:pt x="9021" y="2847"/>
                  </a:lnTo>
                  <a:lnTo>
                    <a:pt x="9057" y="2786"/>
                  </a:lnTo>
                  <a:lnTo>
                    <a:pt x="9094" y="2725"/>
                  </a:lnTo>
                  <a:lnTo>
                    <a:pt x="9134" y="2665"/>
                  </a:lnTo>
                  <a:lnTo>
                    <a:pt x="9173" y="2608"/>
                  </a:lnTo>
                  <a:lnTo>
                    <a:pt x="9192" y="2580"/>
                  </a:lnTo>
                  <a:lnTo>
                    <a:pt x="9212" y="2554"/>
                  </a:lnTo>
                  <a:lnTo>
                    <a:pt x="9232" y="2529"/>
                  </a:lnTo>
                  <a:lnTo>
                    <a:pt x="9250" y="2506"/>
                  </a:lnTo>
                  <a:lnTo>
                    <a:pt x="9270" y="2483"/>
                  </a:lnTo>
                  <a:lnTo>
                    <a:pt x="9288" y="2464"/>
                  </a:lnTo>
                  <a:lnTo>
                    <a:pt x="9307" y="2446"/>
                  </a:lnTo>
                  <a:lnTo>
                    <a:pt x="9325" y="2430"/>
                  </a:lnTo>
                  <a:lnTo>
                    <a:pt x="9345" y="2413"/>
                  </a:lnTo>
                  <a:lnTo>
                    <a:pt x="9367" y="2397"/>
                  </a:lnTo>
                  <a:lnTo>
                    <a:pt x="9412" y="2368"/>
                  </a:lnTo>
                  <a:lnTo>
                    <a:pt x="9460" y="2343"/>
                  </a:lnTo>
                  <a:lnTo>
                    <a:pt x="9509" y="2321"/>
                  </a:lnTo>
                  <a:lnTo>
                    <a:pt x="9559" y="2304"/>
                  </a:lnTo>
                  <a:lnTo>
                    <a:pt x="9607" y="2288"/>
                  </a:lnTo>
                  <a:lnTo>
                    <a:pt x="9656" y="2276"/>
                  </a:lnTo>
                  <a:lnTo>
                    <a:pt x="9702" y="2266"/>
                  </a:lnTo>
                  <a:lnTo>
                    <a:pt x="9747" y="2259"/>
                  </a:lnTo>
                  <a:lnTo>
                    <a:pt x="9787" y="2252"/>
                  </a:lnTo>
                  <a:lnTo>
                    <a:pt x="9806" y="2250"/>
                  </a:lnTo>
                  <a:lnTo>
                    <a:pt x="9823" y="2248"/>
                  </a:lnTo>
                  <a:lnTo>
                    <a:pt x="9840" y="2247"/>
                  </a:lnTo>
                  <a:lnTo>
                    <a:pt x="9855" y="2246"/>
                  </a:lnTo>
                  <a:lnTo>
                    <a:pt x="9869" y="2245"/>
                  </a:lnTo>
                  <a:lnTo>
                    <a:pt x="9881" y="2244"/>
                  </a:lnTo>
                  <a:lnTo>
                    <a:pt x="9891" y="2243"/>
                  </a:lnTo>
                  <a:lnTo>
                    <a:pt x="9901" y="2243"/>
                  </a:lnTo>
                  <a:lnTo>
                    <a:pt x="9908" y="2243"/>
                  </a:lnTo>
                  <a:lnTo>
                    <a:pt x="9913" y="2243"/>
                  </a:lnTo>
                  <a:lnTo>
                    <a:pt x="9916" y="2243"/>
                  </a:lnTo>
                  <a:lnTo>
                    <a:pt x="9917" y="2243"/>
                  </a:lnTo>
                  <a:lnTo>
                    <a:pt x="9916" y="2243"/>
                  </a:lnTo>
                  <a:lnTo>
                    <a:pt x="9913" y="2242"/>
                  </a:lnTo>
                  <a:lnTo>
                    <a:pt x="9909" y="2241"/>
                  </a:lnTo>
                  <a:lnTo>
                    <a:pt x="9903" y="2239"/>
                  </a:lnTo>
                  <a:lnTo>
                    <a:pt x="9895" y="2237"/>
                  </a:lnTo>
                  <a:lnTo>
                    <a:pt x="9886" y="2234"/>
                  </a:lnTo>
                  <a:lnTo>
                    <a:pt x="9876" y="2232"/>
                  </a:lnTo>
                  <a:lnTo>
                    <a:pt x="9865" y="2229"/>
                  </a:lnTo>
                  <a:lnTo>
                    <a:pt x="9851" y="2225"/>
                  </a:lnTo>
                  <a:lnTo>
                    <a:pt x="9837" y="2221"/>
                  </a:lnTo>
                  <a:lnTo>
                    <a:pt x="9821" y="2217"/>
                  </a:lnTo>
                  <a:lnTo>
                    <a:pt x="9805" y="2213"/>
                  </a:lnTo>
                  <a:lnTo>
                    <a:pt x="9770" y="2205"/>
                  </a:lnTo>
                  <a:lnTo>
                    <a:pt x="9730" y="2197"/>
                  </a:lnTo>
                  <a:lnTo>
                    <a:pt x="9688" y="2187"/>
                  </a:lnTo>
                  <a:lnTo>
                    <a:pt x="9643" y="2179"/>
                  </a:lnTo>
                  <a:lnTo>
                    <a:pt x="9596" y="2171"/>
                  </a:lnTo>
                  <a:lnTo>
                    <a:pt x="9549" y="2164"/>
                  </a:lnTo>
                  <a:lnTo>
                    <a:pt x="9500" y="2159"/>
                  </a:lnTo>
                  <a:lnTo>
                    <a:pt x="9452" y="2153"/>
                  </a:lnTo>
                  <a:lnTo>
                    <a:pt x="9403" y="2150"/>
                  </a:lnTo>
                  <a:lnTo>
                    <a:pt x="9356" y="2149"/>
                  </a:lnTo>
                  <a:lnTo>
                    <a:pt x="9320" y="2149"/>
                  </a:lnTo>
                  <a:lnTo>
                    <a:pt x="9286" y="2150"/>
                  </a:lnTo>
                  <a:lnTo>
                    <a:pt x="9252" y="2152"/>
                  </a:lnTo>
                  <a:lnTo>
                    <a:pt x="9219" y="2158"/>
                  </a:lnTo>
                  <a:lnTo>
                    <a:pt x="9188" y="2165"/>
                  </a:lnTo>
                  <a:lnTo>
                    <a:pt x="9173" y="2170"/>
                  </a:lnTo>
                  <a:lnTo>
                    <a:pt x="9158" y="2176"/>
                  </a:lnTo>
                  <a:lnTo>
                    <a:pt x="9145" y="2183"/>
                  </a:lnTo>
                  <a:lnTo>
                    <a:pt x="9132" y="2192"/>
                  </a:lnTo>
                  <a:lnTo>
                    <a:pt x="9118" y="2201"/>
                  </a:lnTo>
                  <a:lnTo>
                    <a:pt x="9107" y="2212"/>
                  </a:lnTo>
                  <a:lnTo>
                    <a:pt x="9100" y="2217"/>
                  </a:lnTo>
                  <a:lnTo>
                    <a:pt x="9092" y="2222"/>
                  </a:lnTo>
                  <a:lnTo>
                    <a:pt x="9078" y="2238"/>
                  </a:lnTo>
                  <a:lnTo>
                    <a:pt x="9064" y="2256"/>
                  </a:lnTo>
                  <a:lnTo>
                    <a:pt x="9051" y="2279"/>
                  </a:lnTo>
                  <a:lnTo>
                    <a:pt x="9039" y="2305"/>
                  </a:lnTo>
                  <a:lnTo>
                    <a:pt x="9025" y="2333"/>
                  </a:lnTo>
                  <a:lnTo>
                    <a:pt x="9014" y="2364"/>
                  </a:lnTo>
                  <a:lnTo>
                    <a:pt x="9002" y="2398"/>
                  </a:lnTo>
                  <a:lnTo>
                    <a:pt x="8990" y="2433"/>
                  </a:lnTo>
                  <a:lnTo>
                    <a:pt x="8980" y="2470"/>
                  </a:lnTo>
                  <a:lnTo>
                    <a:pt x="8970" y="2509"/>
                  </a:lnTo>
                  <a:lnTo>
                    <a:pt x="8959" y="2549"/>
                  </a:lnTo>
                  <a:lnTo>
                    <a:pt x="8941" y="2630"/>
                  </a:lnTo>
                  <a:lnTo>
                    <a:pt x="8923" y="2714"/>
                  </a:lnTo>
                  <a:lnTo>
                    <a:pt x="8909" y="2796"/>
                  </a:lnTo>
                  <a:lnTo>
                    <a:pt x="8901" y="2836"/>
                  </a:lnTo>
                  <a:lnTo>
                    <a:pt x="8895" y="2876"/>
                  </a:lnTo>
                  <a:lnTo>
                    <a:pt x="8889" y="2913"/>
                  </a:lnTo>
                  <a:lnTo>
                    <a:pt x="8884" y="2949"/>
                  </a:lnTo>
                  <a:lnTo>
                    <a:pt x="8879" y="2983"/>
                  </a:lnTo>
                  <a:lnTo>
                    <a:pt x="8875" y="3014"/>
                  </a:lnTo>
                  <a:lnTo>
                    <a:pt x="8870" y="3042"/>
                  </a:lnTo>
                  <a:lnTo>
                    <a:pt x="8867" y="3068"/>
                  </a:lnTo>
                  <a:lnTo>
                    <a:pt x="8864" y="3091"/>
                  </a:lnTo>
                  <a:lnTo>
                    <a:pt x="8861" y="3110"/>
                  </a:lnTo>
                  <a:lnTo>
                    <a:pt x="8860" y="3126"/>
                  </a:lnTo>
                  <a:lnTo>
                    <a:pt x="8859" y="3132"/>
                  </a:lnTo>
                  <a:lnTo>
                    <a:pt x="8858" y="3137"/>
                  </a:lnTo>
                  <a:lnTo>
                    <a:pt x="8858" y="3141"/>
                  </a:lnTo>
                  <a:lnTo>
                    <a:pt x="8858" y="3144"/>
                  </a:lnTo>
                  <a:lnTo>
                    <a:pt x="8857" y="3146"/>
                  </a:lnTo>
                  <a:lnTo>
                    <a:pt x="8857" y="3146"/>
                  </a:lnTo>
                  <a:lnTo>
                    <a:pt x="8857" y="3146"/>
                  </a:lnTo>
                  <a:close/>
                  <a:moveTo>
                    <a:pt x="9387" y="3926"/>
                  </a:moveTo>
                  <a:lnTo>
                    <a:pt x="9389" y="3924"/>
                  </a:lnTo>
                  <a:lnTo>
                    <a:pt x="9393" y="3920"/>
                  </a:lnTo>
                  <a:lnTo>
                    <a:pt x="9399" y="3914"/>
                  </a:lnTo>
                  <a:lnTo>
                    <a:pt x="9407" y="3906"/>
                  </a:lnTo>
                  <a:lnTo>
                    <a:pt x="9418" y="3895"/>
                  </a:lnTo>
                  <a:lnTo>
                    <a:pt x="9430" y="3883"/>
                  </a:lnTo>
                  <a:lnTo>
                    <a:pt x="9443" y="3870"/>
                  </a:lnTo>
                  <a:lnTo>
                    <a:pt x="9457" y="3856"/>
                  </a:lnTo>
                  <a:lnTo>
                    <a:pt x="9488" y="3825"/>
                  </a:lnTo>
                  <a:lnTo>
                    <a:pt x="9519" y="3794"/>
                  </a:lnTo>
                  <a:lnTo>
                    <a:pt x="9548" y="3764"/>
                  </a:lnTo>
                  <a:lnTo>
                    <a:pt x="9561" y="3751"/>
                  </a:lnTo>
                  <a:lnTo>
                    <a:pt x="9573" y="3739"/>
                  </a:lnTo>
                  <a:lnTo>
                    <a:pt x="9597" y="3717"/>
                  </a:lnTo>
                  <a:lnTo>
                    <a:pt x="9620" y="3699"/>
                  </a:lnTo>
                  <a:lnTo>
                    <a:pt x="9641" y="3682"/>
                  </a:lnTo>
                  <a:lnTo>
                    <a:pt x="9659" y="3669"/>
                  </a:lnTo>
                  <a:lnTo>
                    <a:pt x="9676" y="3658"/>
                  </a:lnTo>
                  <a:lnTo>
                    <a:pt x="9682" y="3654"/>
                  </a:lnTo>
                  <a:lnTo>
                    <a:pt x="9688" y="3651"/>
                  </a:lnTo>
                  <a:lnTo>
                    <a:pt x="9692" y="3648"/>
                  </a:lnTo>
                  <a:lnTo>
                    <a:pt x="9696" y="3647"/>
                  </a:lnTo>
                  <a:lnTo>
                    <a:pt x="9698" y="3646"/>
                  </a:lnTo>
                  <a:lnTo>
                    <a:pt x="9698" y="3645"/>
                  </a:lnTo>
                  <a:lnTo>
                    <a:pt x="9699" y="3652"/>
                  </a:lnTo>
                  <a:lnTo>
                    <a:pt x="9700" y="3659"/>
                  </a:lnTo>
                  <a:lnTo>
                    <a:pt x="9702" y="3669"/>
                  </a:lnTo>
                  <a:lnTo>
                    <a:pt x="9705" y="3679"/>
                  </a:lnTo>
                  <a:lnTo>
                    <a:pt x="9714" y="3702"/>
                  </a:lnTo>
                  <a:lnTo>
                    <a:pt x="9719" y="3714"/>
                  </a:lnTo>
                  <a:lnTo>
                    <a:pt x="9726" y="3727"/>
                  </a:lnTo>
                  <a:lnTo>
                    <a:pt x="9733" y="3741"/>
                  </a:lnTo>
                  <a:lnTo>
                    <a:pt x="9743" y="3754"/>
                  </a:lnTo>
                  <a:lnTo>
                    <a:pt x="9753" y="3768"/>
                  </a:lnTo>
                  <a:lnTo>
                    <a:pt x="9764" y="3781"/>
                  </a:lnTo>
                  <a:lnTo>
                    <a:pt x="9777" y="3794"/>
                  </a:lnTo>
                  <a:lnTo>
                    <a:pt x="9791" y="3808"/>
                  </a:lnTo>
                  <a:lnTo>
                    <a:pt x="9807" y="3820"/>
                  </a:lnTo>
                  <a:lnTo>
                    <a:pt x="9823" y="3832"/>
                  </a:lnTo>
                  <a:lnTo>
                    <a:pt x="9846" y="3854"/>
                  </a:lnTo>
                  <a:lnTo>
                    <a:pt x="9869" y="3875"/>
                  </a:lnTo>
                  <a:lnTo>
                    <a:pt x="9889" y="3893"/>
                  </a:lnTo>
                  <a:lnTo>
                    <a:pt x="9910" y="3910"/>
                  </a:lnTo>
                  <a:lnTo>
                    <a:pt x="9929" y="3924"/>
                  </a:lnTo>
                  <a:lnTo>
                    <a:pt x="9947" y="3936"/>
                  </a:lnTo>
                  <a:lnTo>
                    <a:pt x="9964" y="3948"/>
                  </a:lnTo>
                  <a:lnTo>
                    <a:pt x="9979" y="3957"/>
                  </a:lnTo>
                  <a:lnTo>
                    <a:pt x="9993" y="3965"/>
                  </a:lnTo>
                  <a:lnTo>
                    <a:pt x="10005" y="3971"/>
                  </a:lnTo>
                  <a:lnTo>
                    <a:pt x="10016" y="3978"/>
                  </a:lnTo>
                  <a:lnTo>
                    <a:pt x="10025" y="3982"/>
                  </a:lnTo>
                  <a:lnTo>
                    <a:pt x="10032" y="3985"/>
                  </a:lnTo>
                  <a:lnTo>
                    <a:pt x="10037" y="3987"/>
                  </a:lnTo>
                  <a:lnTo>
                    <a:pt x="10040" y="3988"/>
                  </a:lnTo>
                  <a:lnTo>
                    <a:pt x="10041" y="3988"/>
                  </a:lnTo>
                  <a:lnTo>
                    <a:pt x="10040" y="3989"/>
                  </a:lnTo>
                  <a:lnTo>
                    <a:pt x="10037" y="3992"/>
                  </a:lnTo>
                  <a:lnTo>
                    <a:pt x="10033" y="3997"/>
                  </a:lnTo>
                  <a:lnTo>
                    <a:pt x="10027" y="4004"/>
                  </a:lnTo>
                  <a:lnTo>
                    <a:pt x="10018" y="4013"/>
                  </a:lnTo>
                  <a:lnTo>
                    <a:pt x="10010" y="4023"/>
                  </a:lnTo>
                  <a:lnTo>
                    <a:pt x="10001" y="4034"/>
                  </a:lnTo>
                  <a:lnTo>
                    <a:pt x="9990" y="4047"/>
                  </a:lnTo>
                  <a:lnTo>
                    <a:pt x="9980" y="4060"/>
                  </a:lnTo>
                  <a:lnTo>
                    <a:pt x="9970" y="4074"/>
                  </a:lnTo>
                  <a:lnTo>
                    <a:pt x="9949" y="4106"/>
                  </a:lnTo>
                  <a:lnTo>
                    <a:pt x="9932" y="4140"/>
                  </a:lnTo>
                  <a:lnTo>
                    <a:pt x="9923" y="4158"/>
                  </a:lnTo>
                  <a:lnTo>
                    <a:pt x="9917" y="4175"/>
                  </a:lnTo>
                  <a:lnTo>
                    <a:pt x="9895" y="4211"/>
                  </a:lnTo>
                  <a:lnTo>
                    <a:pt x="9876" y="4249"/>
                  </a:lnTo>
                  <a:lnTo>
                    <a:pt x="9859" y="4286"/>
                  </a:lnTo>
                  <a:lnTo>
                    <a:pt x="9853" y="4303"/>
                  </a:lnTo>
                  <a:lnTo>
                    <a:pt x="9847" y="4320"/>
                  </a:lnTo>
                  <a:lnTo>
                    <a:pt x="9841" y="4335"/>
                  </a:lnTo>
                  <a:lnTo>
                    <a:pt x="9837" y="4350"/>
                  </a:lnTo>
                  <a:lnTo>
                    <a:pt x="9833" y="4362"/>
                  </a:lnTo>
                  <a:lnTo>
                    <a:pt x="9828" y="4372"/>
                  </a:lnTo>
                  <a:lnTo>
                    <a:pt x="9826" y="4381"/>
                  </a:lnTo>
                  <a:lnTo>
                    <a:pt x="9824" y="4388"/>
                  </a:lnTo>
                  <a:lnTo>
                    <a:pt x="9823" y="4392"/>
                  </a:lnTo>
                  <a:lnTo>
                    <a:pt x="9823" y="4394"/>
                  </a:lnTo>
                  <a:lnTo>
                    <a:pt x="9823" y="4393"/>
                  </a:lnTo>
                  <a:lnTo>
                    <a:pt x="9826" y="4391"/>
                  </a:lnTo>
                  <a:lnTo>
                    <a:pt x="9829" y="4387"/>
                  </a:lnTo>
                  <a:lnTo>
                    <a:pt x="9835" y="4381"/>
                  </a:lnTo>
                  <a:lnTo>
                    <a:pt x="9841" y="4374"/>
                  </a:lnTo>
                  <a:lnTo>
                    <a:pt x="9848" y="4366"/>
                  </a:lnTo>
                  <a:lnTo>
                    <a:pt x="9856" y="4357"/>
                  </a:lnTo>
                  <a:lnTo>
                    <a:pt x="9867" y="4346"/>
                  </a:lnTo>
                  <a:lnTo>
                    <a:pt x="9877" y="4335"/>
                  </a:lnTo>
                  <a:lnTo>
                    <a:pt x="9889" y="4322"/>
                  </a:lnTo>
                  <a:lnTo>
                    <a:pt x="9903" y="4308"/>
                  </a:lnTo>
                  <a:lnTo>
                    <a:pt x="9917" y="4293"/>
                  </a:lnTo>
                  <a:lnTo>
                    <a:pt x="9948" y="4261"/>
                  </a:lnTo>
                  <a:lnTo>
                    <a:pt x="9983" y="4226"/>
                  </a:lnTo>
                  <a:lnTo>
                    <a:pt x="10021" y="4188"/>
                  </a:lnTo>
                  <a:lnTo>
                    <a:pt x="10062" y="4149"/>
                  </a:lnTo>
                  <a:lnTo>
                    <a:pt x="10106" y="4107"/>
                  </a:lnTo>
                  <a:lnTo>
                    <a:pt x="10153" y="4064"/>
                  </a:lnTo>
                  <a:lnTo>
                    <a:pt x="10200" y="4022"/>
                  </a:lnTo>
                  <a:lnTo>
                    <a:pt x="10250" y="3979"/>
                  </a:lnTo>
                  <a:lnTo>
                    <a:pt x="10301" y="3936"/>
                  </a:lnTo>
                  <a:lnTo>
                    <a:pt x="10353" y="3894"/>
                  </a:lnTo>
                  <a:lnTo>
                    <a:pt x="10429" y="3838"/>
                  </a:lnTo>
                  <a:lnTo>
                    <a:pt x="10505" y="3785"/>
                  </a:lnTo>
                  <a:lnTo>
                    <a:pt x="10578" y="3736"/>
                  </a:lnTo>
                  <a:lnTo>
                    <a:pt x="10651" y="3690"/>
                  </a:lnTo>
                  <a:lnTo>
                    <a:pt x="10720" y="3648"/>
                  </a:lnTo>
                  <a:lnTo>
                    <a:pt x="10787" y="3610"/>
                  </a:lnTo>
                  <a:lnTo>
                    <a:pt x="10819" y="3592"/>
                  </a:lnTo>
                  <a:lnTo>
                    <a:pt x="10851" y="3575"/>
                  </a:lnTo>
                  <a:lnTo>
                    <a:pt x="10881" y="3559"/>
                  </a:lnTo>
                  <a:lnTo>
                    <a:pt x="10910" y="3544"/>
                  </a:lnTo>
                  <a:lnTo>
                    <a:pt x="10938" y="3530"/>
                  </a:lnTo>
                  <a:lnTo>
                    <a:pt x="10965" y="3517"/>
                  </a:lnTo>
                  <a:lnTo>
                    <a:pt x="10990" y="3505"/>
                  </a:lnTo>
                  <a:lnTo>
                    <a:pt x="11014" y="3494"/>
                  </a:lnTo>
                  <a:lnTo>
                    <a:pt x="11036" y="3482"/>
                  </a:lnTo>
                  <a:lnTo>
                    <a:pt x="11057" y="3473"/>
                  </a:lnTo>
                  <a:lnTo>
                    <a:pt x="11076" y="3465"/>
                  </a:lnTo>
                  <a:lnTo>
                    <a:pt x="11094" y="3456"/>
                  </a:lnTo>
                  <a:lnTo>
                    <a:pt x="11110" y="3449"/>
                  </a:lnTo>
                  <a:lnTo>
                    <a:pt x="11123" y="3444"/>
                  </a:lnTo>
                  <a:lnTo>
                    <a:pt x="11135" y="3439"/>
                  </a:lnTo>
                  <a:lnTo>
                    <a:pt x="11146" y="3435"/>
                  </a:lnTo>
                  <a:lnTo>
                    <a:pt x="11153" y="3432"/>
                  </a:lnTo>
                  <a:lnTo>
                    <a:pt x="11159" y="3430"/>
                  </a:lnTo>
                  <a:lnTo>
                    <a:pt x="11162" y="3428"/>
                  </a:lnTo>
                  <a:lnTo>
                    <a:pt x="11163" y="3428"/>
                  </a:lnTo>
                  <a:lnTo>
                    <a:pt x="11162" y="3428"/>
                  </a:lnTo>
                  <a:lnTo>
                    <a:pt x="11158" y="3428"/>
                  </a:lnTo>
                  <a:lnTo>
                    <a:pt x="11151" y="3428"/>
                  </a:lnTo>
                  <a:lnTo>
                    <a:pt x="11142" y="3429"/>
                  </a:lnTo>
                  <a:lnTo>
                    <a:pt x="11131" y="3430"/>
                  </a:lnTo>
                  <a:lnTo>
                    <a:pt x="11118" y="3431"/>
                  </a:lnTo>
                  <a:lnTo>
                    <a:pt x="11102" y="3433"/>
                  </a:lnTo>
                  <a:lnTo>
                    <a:pt x="11086" y="3435"/>
                  </a:lnTo>
                  <a:lnTo>
                    <a:pt x="11067" y="3439"/>
                  </a:lnTo>
                  <a:lnTo>
                    <a:pt x="11048" y="3443"/>
                  </a:lnTo>
                  <a:lnTo>
                    <a:pt x="11027" y="3447"/>
                  </a:lnTo>
                  <a:lnTo>
                    <a:pt x="11005" y="3453"/>
                  </a:lnTo>
                  <a:lnTo>
                    <a:pt x="10984" y="3461"/>
                  </a:lnTo>
                  <a:lnTo>
                    <a:pt x="10961" y="3469"/>
                  </a:lnTo>
                  <a:lnTo>
                    <a:pt x="10937" y="3479"/>
                  </a:lnTo>
                  <a:lnTo>
                    <a:pt x="10914" y="3489"/>
                  </a:lnTo>
                  <a:lnTo>
                    <a:pt x="10892" y="3496"/>
                  </a:lnTo>
                  <a:lnTo>
                    <a:pt x="10872" y="3501"/>
                  </a:lnTo>
                  <a:lnTo>
                    <a:pt x="10853" y="3507"/>
                  </a:lnTo>
                  <a:lnTo>
                    <a:pt x="10837" y="3512"/>
                  </a:lnTo>
                  <a:lnTo>
                    <a:pt x="10823" y="3518"/>
                  </a:lnTo>
                  <a:lnTo>
                    <a:pt x="10810" y="3523"/>
                  </a:lnTo>
                  <a:lnTo>
                    <a:pt x="10799" y="3528"/>
                  </a:lnTo>
                  <a:lnTo>
                    <a:pt x="10789" y="3533"/>
                  </a:lnTo>
                  <a:lnTo>
                    <a:pt x="10781" y="3537"/>
                  </a:lnTo>
                  <a:lnTo>
                    <a:pt x="10775" y="3541"/>
                  </a:lnTo>
                  <a:lnTo>
                    <a:pt x="10769" y="3544"/>
                  </a:lnTo>
                  <a:lnTo>
                    <a:pt x="10765" y="3547"/>
                  </a:lnTo>
                  <a:lnTo>
                    <a:pt x="10762" y="3549"/>
                  </a:lnTo>
                  <a:lnTo>
                    <a:pt x="10760" y="3550"/>
                  </a:lnTo>
                  <a:lnTo>
                    <a:pt x="10759" y="3552"/>
                  </a:lnTo>
                  <a:lnTo>
                    <a:pt x="10759" y="3550"/>
                  </a:lnTo>
                  <a:lnTo>
                    <a:pt x="10759" y="3545"/>
                  </a:lnTo>
                  <a:lnTo>
                    <a:pt x="10757" y="3537"/>
                  </a:lnTo>
                  <a:lnTo>
                    <a:pt x="10756" y="3525"/>
                  </a:lnTo>
                  <a:lnTo>
                    <a:pt x="10754" y="3512"/>
                  </a:lnTo>
                  <a:lnTo>
                    <a:pt x="10751" y="3496"/>
                  </a:lnTo>
                  <a:lnTo>
                    <a:pt x="10748" y="3478"/>
                  </a:lnTo>
                  <a:lnTo>
                    <a:pt x="10743" y="3459"/>
                  </a:lnTo>
                  <a:lnTo>
                    <a:pt x="10736" y="3437"/>
                  </a:lnTo>
                  <a:lnTo>
                    <a:pt x="10728" y="3415"/>
                  </a:lnTo>
                  <a:lnTo>
                    <a:pt x="10717" y="3392"/>
                  </a:lnTo>
                  <a:lnTo>
                    <a:pt x="10706" y="3368"/>
                  </a:lnTo>
                  <a:lnTo>
                    <a:pt x="10691" y="3343"/>
                  </a:lnTo>
                  <a:lnTo>
                    <a:pt x="10675" y="3319"/>
                  </a:lnTo>
                  <a:lnTo>
                    <a:pt x="10655" y="3295"/>
                  </a:lnTo>
                  <a:lnTo>
                    <a:pt x="10634" y="3271"/>
                  </a:lnTo>
                  <a:lnTo>
                    <a:pt x="10615" y="3249"/>
                  </a:lnTo>
                  <a:lnTo>
                    <a:pt x="10597" y="3229"/>
                  </a:lnTo>
                  <a:lnTo>
                    <a:pt x="10579" y="3210"/>
                  </a:lnTo>
                  <a:lnTo>
                    <a:pt x="10560" y="3195"/>
                  </a:lnTo>
                  <a:lnTo>
                    <a:pt x="10542" y="3180"/>
                  </a:lnTo>
                  <a:lnTo>
                    <a:pt x="10523" y="3167"/>
                  </a:lnTo>
                  <a:lnTo>
                    <a:pt x="10506" y="3157"/>
                  </a:lnTo>
                  <a:lnTo>
                    <a:pt x="10489" y="3146"/>
                  </a:lnTo>
                  <a:lnTo>
                    <a:pt x="10474" y="3139"/>
                  </a:lnTo>
                  <a:lnTo>
                    <a:pt x="10460" y="3132"/>
                  </a:lnTo>
                  <a:lnTo>
                    <a:pt x="10447" y="3127"/>
                  </a:lnTo>
                  <a:lnTo>
                    <a:pt x="10436" y="3123"/>
                  </a:lnTo>
                  <a:lnTo>
                    <a:pt x="10427" y="3120"/>
                  </a:lnTo>
                  <a:lnTo>
                    <a:pt x="10421" y="3118"/>
                  </a:lnTo>
                  <a:lnTo>
                    <a:pt x="10417" y="3117"/>
                  </a:lnTo>
                  <a:lnTo>
                    <a:pt x="10416" y="3116"/>
                  </a:lnTo>
                  <a:lnTo>
                    <a:pt x="10416" y="3114"/>
                  </a:lnTo>
                  <a:lnTo>
                    <a:pt x="10418" y="3110"/>
                  </a:lnTo>
                  <a:lnTo>
                    <a:pt x="10419" y="3107"/>
                  </a:lnTo>
                  <a:lnTo>
                    <a:pt x="10422" y="3104"/>
                  </a:lnTo>
                  <a:lnTo>
                    <a:pt x="10426" y="3100"/>
                  </a:lnTo>
                  <a:lnTo>
                    <a:pt x="10431" y="3096"/>
                  </a:lnTo>
                  <a:lnTo>
                    <a:pt x="10437" y="3092"/>
                  </a:lnTo>
                  <a:lnTo>
                    <a:pt x="10446" y="3087"/>
                  </a:lnTo>
                  <a:lnTo>
                    <a:pt x="10456" y="3082"/>
                  </a:lnTo>
                  <a:lnTo>
                    <a:pt x="10468" y="3076"/>
                  </a:lnTo>
                  <a:lnTo>
                    <a:pt x="10482" y="3071"/>
                  </a:lnTo>
                  <a:lnTo>
                    <a:pt x="10499" y="3065"/>
                  </a:lnTo>
                  <a:lnTo>
                    <a:pt x="10518" y="3059"/>
                  </a:lnTo>
                  <a:lnTo>
                    <a:pt x="10540" y="3054"/>
                  </a:lnTo>
                  <a:lnTo>
                    <a:pt x="10562" y="3048"/>
                  </a:lnTo>
                  <a:lnTo>
                    <a:pt x="10584" y="3041"/>
                  </a:lnTo>
                  <a:lnTo>
                    <a:pt x="10604" y="3036"/>
                  </a:lnTo>
                  <a:lnTo>
                    <a:pt x="10622" y="3030"/>
                  </a:lnTo>
                  <a:lnTo>
                    <a:pt x="10639" y="3025"/>
                  </a:lnTo>
                  <a:lnTo>
                    <a:pt x="10654" y="3020"/>
                  </a:lnTo>
                  <a:lnTo>
                    <a:pt x="10668" y="3016"/>
                  </a:lnTo>
                  <a:lnTo>
                    <a:pt x="10680" y="3010"/>
                  </a:lnTo>
                  <a:lnTo>
                    <a:pt x="10691" y="3006"/>
                  </a:lnTo>
                  <a:lnTo>
                    <a:pt x="10701" y="3002"/>
                  </a:lnTo>
                  <a:lnTo>
                    <a:pt x="10709" y="2999"/>
                  </a:lnTo>
                  <a:lnTo>
                    <a:pt x="10715" y="2996"/>
                  </a:lnTo>
                  <a:lnTo>
                    <a:pt x="10720" y="2994"/>
                  </a:lnTo>
                  <a:lnTo>
                    <a:pt x="10724" y="2993"/>
                  </a:lnTo>
                  <a:lnTo>
                    <a:pt x="10727" y="2992"/>
                  </a:lnTo>
                  <a:lnTo>
                    <a:pt x="10728" y="2991"/>
                  </a:lnTo>
                  <a:lnTo>
                    <a:pt x="10723" y="2991"/>
                  </a:lnTo>
                  <a:lnTo>
                    <a:pt x="10718" y="2991"/>
                  </a:lnTo>
                  <a:lnTo>
                    <a:pt x="10710" y="2991"/>
                  </a:lnTo>
                  <a:lnTo>
                    <a:pt x="10702" y="2992"/>
                  </a:lnTo>
                  <a:lnTo>
                    <a:pt x="10690" y="2992"/>
                  </a:lnTo>
                  <a:lnTo>
                    <a:pt x="10679" y="2993"/>
                  </a:lnTo>
                  <a:lnTo>
                    <a:pt x="10665" y="2994"/>
                  </a:lnTo>
                  <a:lnTo>
                    <a:pt x="10650" y="2995"/>
                  </a:lnTo>
                  <a:lnTo>
                    <a:pt x="10634" y="2997"/>
                  </a:lnTo>
                  <a:lnTo>
                    <a:pt x="10615" y="2999"/>
                  </a:lnTo>
                  <a:lnTo>
                    <a:pt x="10595" y="3001"/>
                  </a:lnTo>
                  <a:lnTo>
                    <a:pt x="10576" y="3004"/>
                  </a:lnTo>
                  <a:lnTo>
                    <a:pt x="10554" y="3008"/>
                  </a:lnTo>
                  <a:lnTo>
                    <a:pt x="10530" y="3013"/>
                  </a:lnTo>
                  <a:lnTo>
                    <a:pt x="10507" y="3017"/>
                  </a:lnTo>
                  <a:lnTo>
                    <a:pt x="10482" y="3023"/>
                  </a:lnTo>
                  <a:lnTo>
                    <a:pt x="10428" y="3035"/>
                  </a:lnTo>
                  <a:lnTo>
                    <a:pt x="10371" y="3052"/>
                  </a:lnTo>
                  <a:lnTo>
                    <a:pt x="10312" y="3072"/>
                  </a:lnTo>
                  <a:lnTo>
                    <a:pt x="10281" y="3084"/>
                  </a:lnTo>
                  <a:lnTo>
                    <a:pt x="10250" y="3096"/>
                  </a:lnTo>
                  <a:lnTo>
                    <a:pt x="10217" y="3110"/>
                  </a:lnTo>
                  <a:lnTo>
                    <a:pt x="10185" y="3125"/>
                  </a:lnTo>
                  <a:lnTo>
                    <a:pt x="10150" y="3141"/>
                  </a:lnTo>
                  <a:lnTo>
                    <a:pt x="10117" y="3158"/>
                  </a:lnTo>
                  <a:lnTo>
                    <a:pt x="10083" y="3176"/>
                  </a:lnTo>
                  <a:lnTo>
                    <a:pt x="10048" y="3197"/>
                  </a:lnTo>
                  <a:lnTo>
                    <a:pt x="10014" y="3217"/>
                  </a:lnTo>
                  <a:lnTo>
                    <a:pt x="9979" y="3240"/>
                  </a:lnTo>
                  <a:lnTo>
                    <a:pt x="9944" y="3262"/>
                  </a:lnTo>
                  <a:lnTo>
                    <a:pt x="9911" y="3284"/>
                  </a:lnTo>
                  <a:lnTo>
                    <a:pt x="9878" y="3308"/>
                  </a:lnTo>
                  <a:lnTo>
                    <a:pt x="9846" y="3333"/>
                  </a:lnTo>
                  <a:lnTo>
                    <a:pt x="9785" y="3384"/>
                  </a:lnTo>
                  <a:lnTo>
                    <a:pt x="9728" y="3439"/>
                  </a:lnTo>
                  <a:lnTo>
                    <a:pt x="9676" y="3496"/>
                  </a:lnTo>
                  <a:lnTo>
                    <a:pt x="9651" y="3524"/>
                  </a:lnTo>
                  <a:lnTo>
                    <a:pt x="9627" y="3553"/>
                  </a:lnTo>
                  <a:lnTo>
                    <a:pt x="9604" y="3581"/>
                  </a:lnTo>
                  <a:lnTo>
                    <a:pt x="9583" y="3610"/>
                  </a:lnTo>
                  <a:lnTo>
                    <a:pt x="9562" y="3638"/>
                  </a:lnTo>
                  <a:lnTo>
                    <a:pt x="9542" y="3665"/>
                  </a:lnTo>
                  <a:lnTo>
                    <a:pt x="9524" y="3691"/>
                  </a:lnTo>
                  <a:lnTo>
                    <a:pt x="9507" y="3717"/>
                  </a:lnTo>
                  <a:lnTo>
                    <a:pt x="9491" y="3743"/>
                  </a:lnTo>
                  <a:lnTo>
                    <a:pt x="9475" y="3767"/>
                  </a:lnTo>
                  <a:lnTo>
                    <a:pt x="9462" y="3789"/>
                  </a:lnTo>
                  <a:lnTo>
                    <a:pt x="9449" y="3811"/>
                  </a:lnTo>
                  <a:lnTo>
                    <a:pt x="9437" y="3831"/>
                  </a:lnTo>
                  <a:lnTo>
                    <a:pt x="9427" y="3850"/>
                  </a:lnTo>
                  <a:lnTo>
                    <a:pt x="9418" y="3866"/>
                  </a:lnTo>
                  <a:lnTo>
                    <a:pt x="9409" y="3881"/>
                  </a:lnTo>
                  <a:lnTo>
                    <a:pt x="9403" y="3894"/>
                  </a:lnTo>
                  <a:lnTo>
                    <a:pt x="9397" y="3906"/>
                  </a:lnTo>
                  <a:lnTo>
                    <a:pt x="9393" y="3914"/>
                  </a:lnTo>
                  <a:lnTo>
                    <a:pt x="9390" y="3921"/>
                  </a:lnTo>
                  <a:lnTo>
                    <a:pt x="9388" y="3924"/>
                  </a:lnTo>
                  <a:lnTo>
                    <a:pt x="9387" y="3926"/>
                  </a:lnTo>
                  <a:lnTo>
                    <a:pt x="9387" y="3926"/>
                  </a:lnTo>
                  <a:close/>
                  <a:moveTo>
                    <a:pt x="9231" y="0"/>
                  </a:moveTo>
                  <a:lnTo>
                    <a:pt x="9134" y="1"/>
                  </a:lnTo>
                  <a:lnTo>
                    <a:pt x="9040" y="4"/>
                  </a:lnTo>
                  <a:lnTo>
                    <a:pt x="8947" y="8"/>
                  </a:lnTo>
                  <a:lnTo>
                    <a:pt x="8856" y="15"/>
                  </a:lnTo>
                  <a:lnTo>
                    <a:pt x="8767" y="23"/>
                  </a:lnTo>
                  <a:lnTo>
                    <a:pt x="8680" y="34"/>
                  </a:lnTo>
                  <a:lnTo>
                    <a:pt x="8596" y="46"/>
                  </a:lnTo>
                  <a:lnTo>
                    <a:pt x="8513" y="59"/>
                  </a:lnTo>
                  <a:lnTo>
                    <a:pt x="8433" y="75"/>
                  </a:lnTo>
                  <a:lnTo>
                    <a:pt x="8354" y="91"/>
                  </a:lnTo>
                  <a:lnTo>
                    <a:pt x="8277" y="110"/>
                  </a:lnTo>
                  <a:lnTo>
                    <a:pt x="8202" y="129"/>
                  </a:lnTo>
                  <a:lnTo>
                    <a:pt x="8129" y="150"/>
                  </a:lnTo>
                  <a:lnTo>
                    <a:pt x="8058" y="172"/>
                  </a:lnTo>
                  <a:lnTo>
                    <a:pt x="7989" y="195"/>
                  </a:lnTo>
                  <a:lnTo>
                    <a:pt x="7921" y="219"/>
                  </a:lnTo>
                  <a:lnTo>
                    <a:pt x="7856" y="245"/>
                  </a:lnTo>
                  <a:lnTo>
                    <a:pt x="7792" y="272"/>
                  </a:lnTo>
                  <a:lnTo>
                    <a:pt x="7730" y="298"/>
                  </a:lnTo>
                  <a:lnTo>
                    <a:pt x="7669" y="326"/>
                  </a:lnTo>
                  <a:lnTo>
                    <a:pt x="7610" y="355"/>
                  </a:lnTo>
                  <a:lnTo>
                    <a:pt x="7553" y="385"/>
                  </a:lnTo>
                  <a:lnTo>
                    <a:pt x="7497" y="416"/>
                  </a:lnTo>
                  <a:lnTo>
                    <a:pt x="7444" y="447"/>
                  </a:lnTo>
                  <a:lnTo>
                    <a:pt x="7392" y="478"/>
                  </a:lnTo>
                  <a:lnTo>
                    <a:pt x="7342" y="510"/>
                  </a:lnTo>
                  <a:lnTo>
                    <a:pt x="7293" y="542"/>
                  </a:lnTo>
                  <a:lnTo>
                    <a:pt x="7246" y="575"/>
                  </a:lnTo>
                  <a:lnTo>
                    <a:pt x="7200" y="608"/>
                  </a:lnTo>
                  <a:lnTo>
                    <a:pt x="7157" y="641"/>
                  </a:lnTo>
                  <a:lnTo>
                    <a:pt x="7113" y="675"/>
                  </a:lnTo>
                  <a:lnTo>
                    <a:pt x="7073" y="708"/>
                  </a:lnTo>
                  <a:lnTo>
                    <a:pt x="7034" y="742"/>
                  </a:lnTo>
                  <a:lnTo>
                    <a:pt x="6996" y="775"/>
                  </a:lnTo>
                  <a:lnTo>
                    <a:pt x="6960" y="809"/>
                  </a:lnTo>
                  <a:lnTo>
                    <a:pt x="6924" y="842"/>
                  </a:lnTo>
                  <a:lnTo>
                    <a:pt x="6890" y="875"/>
                  </a:lnTo>
                  <a:lnTo>
                    <a:pt x="6858" y="908"/>
                  </a:lnTo>
                  <a:lnTo>
                    <a:pt x="6827" y="941"/>
                  </a:lnTo>
                  <a:lnTo>
                    <a:pt x="6799" y="973"/>
                  </a:lnTo>
                  <a:lnTo>
                    <a:pt x="6771" y="1005"/>
                  </a:lnTo>
                  <a:lnTo>
                    <a:pt x="6744" y="1036"/>
                  </a:lnTo>
                  <a:lnTo>
                    <a:pt x="6718" y="1067"/>
                  </a:lnTo>
                  <a:lnTo>
                    <a:pt x="6694" y="1097"/>
                  </a:lnTo>
                  <a:lnTo>
                    <a:pt x="6672" y="1127"/>
                  </a:lnTo>
                  <a:lnTo>
                    <a:pt x="6650" y="1154"/>
                  </a:lnTo>
                  <a:lnTo>
                    <a:pt x="6629" y="1182"/>
                  </a:lnTo>
                  <a:lnTo>
                    <a:pt x="6611" y="1209"/>
                  </a:lnTo>
                  <a:lnTo>
                    <a:pt x="6593" y="1235"/>
                  </a:lnTo>
                  <a:lnTo>
                    <a:pt x="6576" y="1259"/>
                  </a:lnTo>
                  <a:lnTo>
                    <a:pt x="6560" y="1283"/>
                  </a:lnTo>
                  <a:lnTo>
                    <a:pt x="6547" y="1306"/>
                  </a:lnTo>
                  <a:lnTo>
                    <a:pt x="6533" y="1327"/>
                  </a:lnTo>
                  <a:lnTo>
                    <a:pt x="6521" y="1347"/>
                  </a:lnTo>
                  <a:lnTo>
                    <a:pt x="6509" y="1365"/>
                  </a:lnTo>
                  <a:lnTo>
                    <a:pt x="6500" y="1383"/>
                  </a:lnTo>
                  <a:lnTo>
                    <a:pt x="6491" y="1399"/>
                  </a:lnTo>
                  <a:lnTo>
                    <a:pt x="6484" y="1414"/>
                  </a:lnTo>
                  <a:lnTo>
                    <a:pt x="6476" y="1426"/>
                  </a:lnTo>
                  <a:lnTo>
                    <a:pt x="6471" y="1438"/>
                  </a:lnTo>
                  <a:lnTo>
                    <a:pt x="6466" y="1447"/>
                  </a:lnTo>
                  <a:lnTo>
                    <a:pt x="6462" y="1454"/>
                  </a:lnTo>
                  <a:lnTo>
                    <a:pt x="6460" y="1460"/>
                  </a:lnTo>
                  <a:lnTo>
                    <a:pt x="6458" y="1464"/>
                  </a:lnTo>
                  <a:lnTo>
                    <a:pt x="6431" y="1476"/>
                  </a:lnTo>
                  <a:lnTo>
                    <a:pt x="6402" y="1487"/>
                  </a:lnTo>
                  <a:lnTo>
                    <a:pt x="6373" y="1496"/>
                  </a:lnTo>
                  <a:lnTo>
                    <a:pt x="6343" y="1506"/>
                  </a:lnTo>
                  <a:lnTo>
                    <a:pt x="6311" y="1513"/>
                  </a:lnTo>
                  <a:lnTo>
                    <a:pt x="6278" y="1519"/>
                  </a:lnTo>
                  <a:lnTo>
                    <a:pt x="6244" y="1523"/>
                  </a:lnTo>
                  <a:lnTo>
                    <a:pt x="6208" y="1526"/>
                  </a:lnTo>
                  <a:lnTo>
                    <a:pt x="6161" y="1540"/>
                  </a:lnTo>
                  <a:lnTo>
                    <a:pt x="6114" y="1557"/>
                  </a:lnTo>
                  <a:lnTo>
                    <a:pt x="6090" y="1567"/>
                  </a:lnTo>
                  <a:lnTo>
                    <a:pt x="6067" y="1579"/>
                  </a:lnTo>
                  <a:lnTo>
                    <a:pt x="6043" y="1591"/>
                  </a:lnTo>
                  <a:lnTo>
                    <a:pt x="6018" y="1604"/>
                  </a:lnTo>
                  <a:lnTo>
                    <a:pt x="5994" y="1619"/>
                  </a:lnTo>
                  <a:lnTo>
                    <a:pt x="5970" y="1634"/>
                  </a:lnTo>
                  <a:lnTo>
                    <a:pt x="5945" y="1651"/>
                  </a:lnTo>
                  <a:lnTo>
                    <a:pt x="5919" y="1668"/>
                  </a:lnTo>
                  <a:lnTo>
                    <a:pt x="5893" y="1688"/>
                  </a:lnTo>
                  <a:lnTo>
                    <a:pt x="5867" y="1708"/>
                  </a:lnTo>
                  <a:lnTo>
                    <a:pt x="5842" y="1729"/>
                  </a:lnTo>
                  <a:lnTo>
                    <a:pt x="5815" y="1752"/>
                  </a:lnTo>
                  <a:lnTo>
                    <a:pt x="5787" y="1776"/>
                  </a:lnTo>
                  <a:lnTo>
                    <a:pt x="5759" y="1801"/>
                  </a:lnTo>
                  <a:lnTo>
                    <a:pt x="5731" y="1828"/>
                  </a:lnTo>
                  <a:lnTo>
                    <a:pt x="5702" y="1856"/>
                  </a:lnTo>
                  <a:lnTo>
                    <a:pt x="5673" y="1886"/>
                  </a:lnTo>
                  <a:lnTo>
                    <a:pt x="5643" y="1917"/>
                  </a:lnTo>
                  <a:lnTo>
                    <a:pt x="5612" y="1948"/>
                  </a:lnTo>
                  <a:lnTo>
                    <a:pt x="5581" y="1981"/>
                  </a:lnTo>
                  <a:lnTo>
                    <a:pt x="5549" y="2017"/>
                  </a:lnTo>
                  <a:lnTo>
                    <a:pt x="5516" y="2054"/>
                  </a:lnTo>
                  <a:lnTo>
                    <a:pt x="5483" y="2092"/>
                  </a:lnTo>
                  <a:lnTo>
                    <a:pt x="5449" y="2131"/>
                  </a:lnTo>
                  <a:lnTo>
                    <a:pt x="5414" y="2172"/>
                  </a:lnTo>
                  <a:lnTo>
                    <a:pt x="5379" y="2215"/>
                  </a:lnTo>
                  <a:lnTo>
                    <a:pt x="5342" y="2260"/>
                  </a:lnTo>
                  <a:lnTo>
                    <a:pt x="5305" y="2305"/>
                  </a:lnTo>
                  <a:lnTo>
                    <a:pt x="4961" y="2368"/>
                  </a:lnTo>
                  <a:lnTo>
                    <a:pt x="4957" y="2368"/>
                  </a:lnTo>
                  <a:lnTo>
                    <a:pt x="4951" y="2368"/>
                  </a:lnTo>
                  <a:lnTo>
                    <a:pt x="4942" y="2369"/>
                  </a:lnTo>
                  <a:lnTo>
                    <a:pt x="4932" y="2370"/>
                  </a:lnTo>
                  <a:lnTo>
                    <a:pt x="4920" y="2371"/>
                  </a:lnTo>
                  <a:lnTo>
                    <a:pt x="4904" y="2373"/>
                  </a:lnTo>
                  <a:lnTo>
                    <a:pt x="4888" y="2375"/>
                  </a:lnTo>
                  <a:lnTo>
                    <a:pt x="4869" y="2378"/>
                  </a:lnTo>
                  <a:lnTo>
                    <a:pt x="4848" y="2380"/>
                  </a:lnTo>
                  <a:lnTo>
                    <a:pt x="4826" y="2384"/>
                  </a:lnTo>
                  <a:lnTo>
                    <a:pt x="4802" y="2387"/>
                  </a:lnTo>
                  <a:lnTo>
                    <a:pt x="4776" y="2391"/>
                  </a:lnTo>
                  <a:lnTo>
                    <a:pt x="4748" y="2397"/>
                  </a:lnTo>
                  <a:lnTo>
                    <a:pt x="4719" y="2402"/>
                  </a:lnTo>
                  <a:lnTo>
                    <a:pt x="4688" y="2407"/>
                  </a:lnTo>
                  <a:lnTo>
                    <a:pt x="4656" y="2413"/>
                  </a:lnTo>
                  <a:lnTo>
                    <a:pt x="4622" y="2419"/>
                  </a:lnTo>
                  <a:lnTo>
                    <a:pt x="4587" y="2426"/>
                  </a:lnTo>
                  <a:lnTo>
                    <a:pt x="4550" y="2435"/>
                  </a:lnTo>
                  <a:lnTo>
                    <a:pt x="4512" y="2443"/>
                  </a:lnTo>
                  <a:lnTo>
                    <a:pt x="4473" y="2451"/>
                  </a:lnTo>
                  <a:lnTo>
                    <a:pt x="4432" y="2460"/>
                  </a:lnTo>
                  <a:lnTo>
                    <a:pt x="4390" y="2471"/>
                  </a:lnTo>
                  <a:lnTo>
                    <a:pt x="4347" y="2481"/>
                  </a:lnTo>
                  <a:lnTo>
                    <a:pt x="4303" y="2492"/>
                  </a:lnTo>
                  <a:lnTo>
                    <a:pt x="4258" y="2505"/>
                  </a:lnTo>
                  <a:lnTo>
                    <a:pt x="4165" y="2530"/>
                  </a:lnTo>
                  <a:lnTo>
                    <a:pt x="4068" y="2558"/>
                  </a:lnTo>
                  <a:lnTo>
                    <a:pt x="3968" y="2590"/>
                  </a:lnTo>
                  <a:lnTo>
                    <a:pt x="3865" y="2624"/>
                  </a:lnTo>
                  <a:lnTo>
                    <a:pt x="3759" y="2662"/>
                  </a:lnTo>
                  <a:lnTo>
                    <a:pt x="3652" y="2702"/>
                  </a:lnTo>
                  <a:lnTo>
                    <a:pt x="3544" y="2747"/>
                  </a:lnTo>
                  <a:lnTo>
                    <a:pt x="3433" y="2795"/>
                  </a:lnTo>
                  <a:lnTo>
                    <a:pt x="3322" y="2846"/>
                  </a:lnTo>
                  <a:lnTo>
                    <a:pt x="3210" y="2901"/>
                  </a:lnTo>
                  <a:lnTo>
                    <a:pt x="3099" y="2960"/>
                  </a:lnTo>
                  <a:lnTo>
                    <a:pt x="2987" y="3023"/>
                  </a:lnTo>
                  <a:lnTo>
                    <a:pt x="2931" y="3056"/>
                  </a:lnTo>
                  <a:lnTo>
                    <a:pt x="2877" y="3090"/>
                  </a:lnTo>
                  <a:lnTo>
                    <a:pt x="2822" y="3125"/>
                  </a:lnTo>
                  <a:lnTo>
                    <a:pt x="2767" y="3161"/>
                  </a:lnTo>
                  <a:lnTo>
                    <a:pt x="2713" y="3198"/>
                  </a:lnTo>
                  <a:lnTo>
                    <a:pt x="2659" y="3236"/>
                  </a:lnTo>
                  <a:lnTo>
                    <a:pt x="2605" y="3275"/>
                  </a:lnTo>
                  <a:lnTo>
                    <a:pt x="2553" y="3315"/>
                  </a:lnTo>
                  <a:lnTo>
                    <a:pt x="2501" y="3358"/>
                  </a:lnTo>
                  <a:lnTo>
                    <a:pt x="2449" y="3400"/>
                  </a:lnTo>
                  <a:lnTo>
                    <a:pt x="2398" y="3444"/>
                  </a:lnTo>
                  <a:lnTo>
                    <a:pt x="2348" y="3489"/>
                  </a:lnTo>
                  <a:lnTo>
                    <a:pt x="2299" y="3536"/>
                  </a:lnTo>
                  <a:lnTo>
                    <a:pt x="2250" y="3583"/>
                  </a:lnTo>
                  <a:lnTo>
                    <a:pt x="2217" y="3616"/>
                  </a:lnTo>
                  <a:lnTo>
                    <a:pt x="2184" y="3650"/>
                  </a:lnTo>
                  <a:lnTo>
                    <a:pt x="2150" y="3687"/>
                  </a:lnTo>
                  <a:lnTo>
                    <a:pt x="2116" y="3725"/>
                  </a:lnTo>
                  <a:lnTo>
                    <a:pt x="2081" y="3764"/>
                  </a:lnTo>
                  <a:lnTo>
                    <a:pt x="2046" y="3805"/>
                  </a:lnTo>
                  <a:lnTo>
                    <a:pt x="1973" y="3888"/>
                  </a:lnTo>
                  <a:lnTo>
                    <a:pt x="1901" y="3975"/>
                  </a:lnTo>
                  <a:lnTo>
                    <a:pt x="1829" y="4063"/>
                  </a:lnTo>
                  <a:lnTo>
                    <a:pt x="1759" y="4151"/>
                  </a:lnTo>
                  <a:lnTo>
                    <a:pt x="1690" y="4236"/>
                  </a:lnTo>
                  <a:lnTo>
                    <a:pt x="1657" y="4278"/>
                  </a:lnTo>
                  <a:lnTo>
                    <a:pt x="1625" y="4320"/>
                  </a:lnTo>
                  <a:lnTo>
                    <a:pt x="1593" y="4360"/>
                  </a:lnTo>
                  <a:lnTo>
                    <a:pt x="1563" y="4399"/>
                  </a:lnTo>
                  <a:lnTo>
                    <a:pt x="1533" y="4436"/>
                  </a:lnTo>
                  <a:lnTo>
                    <a:pt x="1505" y="4472"/>
                  </a:lnTo>
                  <a:lnTo>
                    <a:pt x="1478" y="4506"/>
                  </a:lnTo>
                  <a:lnTo>
                    <a:pt x="1453" y="4538"/>
                  </a:lnTo>
                  <a:lnTo>
                    <a:pt x="1429" y="4568"/>
                  </a:lnTo>
                  <a:lnTo>
                    <a:pt x="1407" y="4596"/>
                  </a:lnTo>
                  <a:lnTo>
                    <a:pt x="1387" y="4621"/>
                  </a:lnTo>
                  <a:lnTo>
                    <a:pt x="1369" y="4644"/>
                  </a:lnTo>
                  <a:lnTo>
                    <a:pt x="1352" y="4664"/>
                  </a:lnTo>
                  <a:lnTo>
                    <a:pt x="1338" y="4681"/>
                  </a:lnTo>
                  <a:lnTo>
                    <a:pt x="1325" y="4695"/>
                  </a:lnTo>
                  <a:lnTo>
                    <a:pt x="1315" y="4705"/>
                  </a:lnTo>
                  <a:lnTo>
                    <a:pt x="1315" y="4699"/>
                  </a:lnTo>
                  <a:lnTo>
                    <a:pt x="1315" y="4689"/>
                  </a:lnTo>
                  <a:lnTo>
                    <a:pt x="1315" y="4678"/>
                  </a:lnTo>
                  <a:lnTo>
                    <a:pt x="1315" y="4666"/>
                  </a:lnTo>
                  <a:lnTo>
                    <a:pt x="1315" y="4651"/>
                  </a:lnTo>
                  <a:lnTo>
                    <a:pt x="1316" y="4636"/>
                  </a:lnTo>
                  <a:lnTo>
                    <a:pt x="1316" y="4618"/>
                  </a:lnTo>
                  <a:lnTo>
                    <a:pt x="1316" y="4599"/>
                  </a:lnTo>
                  <a:lnTo>
                    <a:pt x="1316" y="4579"/>
                  </a:lnTo>
                  <a:lnTo>
                    <a:pt x="1317" y="4558"/>
                  </a:lnTo>
                  <a:lnTo>
                    <a:pt x="1317" y="4535"/>
                  </a:lnTo>
                  <a:lnTo>
                    <a:pt x="1318" y="4511"/>
                  </a:lnTo>
                  <a:lnTo>
                    <a:pt x="1320" y="4462"/>
                  </a:lnTo>
                  <a:lnTo>
                    <a:pt x="1322" y="4410"/>
                  </a:lnTo>
                  <a:lnTo>
                    <a:pt x="1325" y="4356"/>
                  </a:lnTo>
                  <a:lnTo>
                    <a:pt x="1329" y="4300"/>
                  </a:lnTo>
                  <a:lnTo>
                    <a:pt x="1334" y="4244"/>
                  </a:lnTo>
                  <a:lnTo>
                    <a:pt x="1341" y="4189"/>
                  </a:lnTo>
                  <a:lnTo>
                    <a:pt x="1348" y="4135"/>
                  </a:lnTo>
                  <a:lnTo>
                    <a:pt x="1356" y="4083"/>
                  </a:lnTo>
                  <a:lnTo>
                    <a:pt x="1366" y="4033"/>
                  </a:lnTo>
                  <a:lnTo>
                    <a:pt x="1372" y="4011"/>
                  </a:lnTo>
                  <a:lnTo>
                    <a:pt x="1378" y="3988"/>
                  </a:lnTo>
                  <a:lnTo>
                    <a:pt x="1398" y="3917"/>
                  </a:lnTo>
                  <a:lnTo>
                    <a:pt x="1421" y="3848"/>
                  </a:lnTo>
                  <a:lnTo>
                    <a:pt x="1447" y="3779"/>
                  </a:lnTo>
                  <a:lnTo>
                    <a:pt x="1474" y="3711"/>
                  </a:lnTo>
                  <a:lnTo>
                    <a:pt x="1503" y="3644"/>
                  </a:lnTo>
                  <a:lnTo>
                    <a:pt x="1534" y="3578"/>
                  </a:lnTo>
                  <a:lnTo>
                    <a:pt x="1566" y="3512"/>
                  </a:lnTo>
                  <a:lnTo>
                    <a:pt x="1600" y="3446"/>
                  </a:lnTo>
                  <a:lnTo>
                    <a:pt x="1634" y="3381"/>
                  </a:lnTo>
                  <a:lnTo>
                    <a:pt x="1670" y="3316"/>
                  </a:lnTo>
                  <a:lnTo>
                    <a:pt x="1743" y="3186"/>
                  </a:lnTo>
                  <a:lnTo>
                    <a:pt x="1820" y="3054"/>
                  </a:lnTo>
                  <a:lnTo>
                    <a:pt x="1897" y="2921"/>
                  </a:lnTo>
                  <a:lnTo>
                    <a:pt x="1780" y="2979"/>
                  </a:lnTo>
                  <a:lnTo>
                    <a:pt x="1665" y="3037"/>
                  </a:lnTo>
                  <a:lnTo>
                    <a:pt x="1547" y="3096"/>
                  </a:lnTo>
                  <a:lnTo>
                    <a:pt x="1487" y="3127"/>
                  </a:lnTo>
                  <a:lnTo>
                    <a:pt x="1425" y="3158"/>
                  </a:lnTo>
                  <a:lnTo>
                    <a:pt x="1363" y="3191"/>
                  </a:lnTo>
                  <a:lnTo>
                    <a:pt x="1298" y="3224"/>
                  </a:lnTo>
                  <a:lnTo>
                    <a:pt x="1232" y="3259"/>
                  </a:lnTo>
                  <a:lnTo>
                    <a:pt x="1164" y="3296"/>
                  </a:lnTo>
                  <a:lnTo>
                    <a:pt x="1093" y="3334"/>
                  </a:lnTo>
                  <a:lnTo>
                    <a:pt x="1020" y="3374"/>
                  </a:lnTo>
                  <a:lnTo>
                    <a:pt x="944" y="3415"/>
                  </a:lnTo>
                  <a:lnTo>
                    <a:pt x="865" y="3460"/>
                  </a:lnTo>
                  <a:lnTo>
                    <a:pt x="797" y="3496"/>
                  </a:lnTo>
                  <a:lnTo>
                    <a:pt x="731" y="3534"/>
                  </a:lnTo>
                  <a:lnTo>
                    <a:pt x="664" y="3573"/>
                  </a:lnTo>
                  <a:lnTo>
                    <a:pt x="600" y="3615"/>
                  </a:lnTo>
                  <a:lnTo>
                    <a:pt x="538" y="3658"/>
                  </a:lnTo>
                  <a:lnTo>
                    <a:pt x="477" y="3705"/>
                  </a:lnTo>
                  <a:lnTo>
                    <a:pt x="418" y="3754"/>
                  </a:lnTo>
                  <a:lnTo>
                    <a:pt x="362" y="3807"/>
                  </a:lnTo>
                  <a:lnTo>
                    <a:pt x="308" y="3862"/>
                  </a:lnTo>
                  <a:lnTo>
                    <a:pt x="259" y="3921"/>
                  </a:lnTo>
                  <a:lnTo>
                    <a:pt x="211" y="3984"/>
                  </a:lnTo>
                  <a:lnTo>
                    <a:pt x="190" y="4017"/>
                  </a:lnTo>
                  <a:lnTo>
                    <a:pt x="168" y="4051"/>
                  </a:lnTo>
                  <a:lnTo>
                    <a:pt x="148" y="4086"/>
                  </a:lnTo>
                  <a:lnTo>
                    <a:pt x="129" y="4122"/>
                  </a:lnTo>
                  <a:lnTo>
                    <a:pt x="111" y="4159"/>
                  </a:lnTo>
                  <a:lnTo>
                    <a:pt x="94" y="4197"/>
                  </a:lnTo>
                  <a:lnTo>
                    <a:pt x="78" y="4236"/>
                  </a:lnTo>
                  <a:lnTo>
                    <a:pt x="63" y="4277"/>
                  </a:lnTo>
                  <a:lnTo>
                    <a:pt x="49" y="4319"/>
                  </a:lnTo>
                  <a:lnTo>
                    <a:pt x="37" y="4362"/>
                  </a:lnTo>
                  <a:lnTo>
                    <a:pt x="29" y="4394"/>
                  </a:lnTo>
                  <a:lnTo>
                    <a:pt x="21" y="4425"/>
                  </a:lnTo>
                  <a:lnTo>
                    <a:pt x="15" y="4456"/>
                  </a:lnTo>
                  <a:lnTo>
                    <a:pt x="11" y="4485"/>
                  </a:lnTo>
                  <a:lnTo>
                    <a:pt x="3" y="4542"/>
                  </a:lnTo>
                  <a:lnTo>
                    <a:pt x="0" y="4597"/>
                  </a:lnTo>
                  <a:lnTo>
                    <a:pt x="0" y="4649"/>
                  </a:lnTo>
                  <a:lnTo>
                    <a:pt x="3" y="4699"/>
                  </a:lnTo>
                  <a:lnTo>
                    <a:pt x="9" y="4746"/>
                  </a:lnTo>
                  <a:lnTo>
                    <a:pt x="17" y="4790"/>
                  </a:lnTo>
                  <a:lnTo>
                    <a:pt x="30" y="4834"/>
                  </a:lnTo>
                  <a:lnTo>
                    <a:pt x="43" y="4874"/>
                  </a:lnTo>
                  <a:lnTo>
                    <a:pt x="59" y="4913"/>
                  </a:lnTo>
                  <a:lnTo>
                    <a:pt x="77" y="4949"/>
                  </a:lnTo>
                  <a:lnTo>
                    <a:pt x="96" y="4984"/>
                  </a:lnTo>
                  <a:lnTo>
                    <a:pt x="117" y="5018"/>
                  </a:lnTo>
                  <a:lnTo>
                    <a:pt x="139" y="5049"/>
                  </a:lnTo>
                  <a:lnTo>
                    <a:pt x="162" y="5079"/>
                  </a:lnTo>
                  <a:lnTo>
                    <a:pt x="165" y="5104"/>
                  </a:lnTo>
                  <a:lnTo>
                    <a:pt x="169" y="5128"/>
                  </a:lnTo>
                  <a:lnTo>
                    <a:pt x="173" y="5154"/>
                  </a:lnTo>
                  <a:lnTo>
                    <a:pt x="178" y="5182"/>
                  </a:lnTo>
                  <a:lnTo>
                    <a:pt x="191" y="5238"/>
                  </a:lnTo>
                  <a:lnTo>
                    <a:pt x="206" y="5298"/>
                  </a:lnTo>
                  <a:lnTo>
                    <a:pt x="225" y="5360"/>
                  </a:lnTo>
                  <a:lnTo>
                    <a:pt x="246" y="5424"/>
                  </a:lnTo>
                  <a:lnTo>
                    <a:pt x="272" y="5487"/>
                  </a:lnTo>
                  <a:lnTo>
                    <a:pt x="287" y="5519"/>
                  </a:lnTo>
                  <a:lnTo>
                    <a:pt x="302" y="5551"/>
                  </a:lnTo>
                  <a:lnTo>
                    <a:pt x="319" y="5581"/>
                  </a:lnTo>
                  <a:lnTo>
                    <a:pt x="336" y="5612"/>
                  </a:lnTo>
                  <a:lnTo>
                    <a:pt x="356" y="5643"/>
                  </a:lnTo>
                  <a:lnTo>
                    <a:pt x="375" y="5673"/>
                  </a:lnTo>
                  <a:lnTo>
                    <a:pt x="397" y="5702"/>
                  </a:lnTo>
                  <a:lnTo>
                    <a:pt x="420" y="5730"/>
                  </a:lnTo>
                  <a:lnTo>
                    <a:pt x="444" y="5758"/>
                  </a:lnTo>
                  <a:lnTo>
                    <a:pt x="468" y="5784"/>
                  </a:lnTo>
                  <a:lnTo>
                    <a:pt x="495" y="5810"/>
                  </a:lnTo>
                  <a:lnTo>
                    <a:pt x="523" y="5835"/>
                  </a:lnTo>
                  <a:lnTo>
                    <a:pt x="553" y="5858"/>
                  </a:lnTo>
                  <a:lnTo>
                    <a:pt x="584" y="5879"/>
                  </a:lnTo>
                  <a:lnTo>
                    <a:pt x="616" y="5900"/>
                  </a:lnTo>
                  <a:lnTo>
                    <a:pt x="650" y="5918"/>
                  </a:lnTo>
                  <a:lnTo>
                    <a:pt x="686" y="5936"/>
                  </a:lnTo>
                  <a:lnTo>
                    <a:pt x="723" y="5951"/>
                  </a:lnTo>
                  <a:lnTo>
                    <a:pt x="751" y="5963"/>
                  </a:lnTo>
                  <a:lnTo>
                    <a:pt x="779" y="5974"/>
                  </a:lnTo>
                  <a:lnTo>
                    <a:pt x="805" y="5983"/>
                  </a:lnTo>
                  <a:lnTo>
                    <a:pt x="830" y="5992"/>
                  </a:lnTo>
                  <a:lnTo>
                    <a:pt x="877" y="6009"/>
                  </a:lnTo>
                  <a:lnTo>
                    <a:pt x="922" y="6021"/>
                  </a:lnTo>
                  <a:lnTo>
                    <a:pt x="965" y="6032"/>
                  </a:lnTo>
                  <a:lnTo>
                    <a:pt x="1008" y="6039"/>
                  </a:lnTo>
                  <a:lnTo>
                    <a:pt x="1052" y="6043"/>
                  </a:lnTo>
                  <a:lnTo>
                    <a:pt x="1097" y="6045"/>
                  </a:lnTo>
                  <a:lnTo>
                    <a:pt x="1094" y="6086"/>
                  </a:lnTo>
                  <a:lnTo>
                    <a:pt x="1091" y="6129"/>
                  </a:lnTo>
                  <a:lnTo>
                    <a:pt x="1089" y="6173"/>
                  </a:lnTo>
                  <a:lnTo>
                    <a:pt x="1086" y="6218"/>
                  </a:lnTo>
                  <a:lnTo>
                    <a:pt x="1081" y="6311"/>
                  </a:lnTo>
                  <a:lnTo>
                    <a:pt x="1077" y="6408"/>
                  </a:lnTo>
                  <a:lnTo>
                    <a:pt x="1075" y="6507"/>
                  </a:lnTo>
                  <a:lnTo>
                    <a:pt x="1075" y="6609"/>
                  </a:lnTo>
                  <a:lnTo>
                    <a:pt x="1077" y="6714"/>
                  </a:lnTo>
                  <a:lnTo>
                    <a:pt x="1082" y="6821"/>
                  </a:lnTo>
                  <a:lnTo>
                    <a:pt x="1089" y="6928"/>
                  </a:lnTo>
                  <a:lnTo>
                    <a:pt x="1099" y="7035"/>
                  </a:lnTo>
                  <a:lnTo>
                    <a:pt x="1114" y="7143"/>
                  </a:lnTo>
                  <a:lnTo>
                    <a:pt x="1123" y="7197"/>
                  </a:lnTo>
                  <a:lnTo>
                    <a:pt x="1132" y="7250"/>
                  </a:lnTo>
                  <a:lnTo>
                    <a:pt x="1142" y="7304"/>
                  </a:lnTo>
                  <a:lnTo>
                    <a:pt x="1155" y="7356"/>
                  </a:lnTo>
                  <a:lnTo>
                    <a:pt x="1168" y="7410"/>
                  </a:lnTo>
                  <a:lnTo>
                    <a:pt x="1182" y="7461"/>
                  </a:lnTo>
                  <a:lnTo>
                    <a:pt x="1198" y="7514"/>
                  </a:lnTo>
                  <a:lnTo>
                    <a:pt x="1215" y="7564"/>
                  </a:lnTo>
                  <a:lnTo>
                    <a:pt x="1233" y="7616"/>
                  </a:lnTo>
                  <a:lnTo>
                    <a:pt x="1253" y="7665"/>
                  </a:lnTo>
                  <a:lnTo>
                    <a:pt x="1277" y="7727"/>
                  </a:lnTo>
                  <a:lnTo>
                    <a:pt x="1301" y="7789"/>
                  </a:lnTo>
                  <a:lnTo>
                    <a:pt x="1354" y="7912"/>
                  </a:lnTo>
                  <a:lnTo>
                    <a:pt x="1410" y="8037"/>
                  </a:lnTo>
                  <a:lnTo>
                    <a:pt x="1468" y="8161"/>
                  </a:lnTo>
                  <a:lnTo>
                    <a:pt x="1528" y="8282"/>
                  </a:lnTo>
                  <a:lnTo>
                    <a:pt x="1589" y="8402"/>
                  </a:lnTo>
                  <a:lnTo>
                    <a:pt x="1650" y="8518"/>
                  </a:lnTo>
                  <a:lnTo>
                    <a:pt x="1681" y="8576"/>
                  </a:lnTo>
                  <a:lnTo>
                    <a:pt x="1712" y="8631"/>
                  </a:lnTo>
                  <a:lnTo>
                    <a:pt x="1743" y="8686"/>
                  </a:lnTo>
                  <a:lnTo>
                    <a:pt x="1773" y="8741"/>
                  </a:lnTo>
                  <a:lnTo>
                    <a:pt x="1803" y="8793"/>
                  </a:lnTo>
                  <a:lnTo>
                    <a:pt x="1833" y="8844"/>
                  </a:lnTo>
                  <a:lnTo>
                    <a:pt x="1862" y="8893"/>
                  </a:lnTo>
                  <a:lnTo>
                    <a:pt x="1890" y="8941"/>
                  </a:lnTo>
                  <a:lnTo>
                    <a:pt x="1918" y="8988"/>
                  </a:lnTo>
                  <a:lnTo>
                    <a:pt x="1946" y="9033"/>
                  </a:lnTo>
                  <a:lnTo>
                    <a:pt x="1971" y="9075"/>
                  </a:lnTo>
                  <a:lnTo>
                    <a:pt x="1997" y="9117"/>
                  </a:lnTo>
                  <a:lnTo>
                    <a:pt x="2021" y="9156"/>
                  </a:lnTo>
                  <a:lnTo>
                    <a:pt x="2045" y="9193"/>
                  </a:lnTo>
                  <a:lnTo>
                    <a:pt x="2066" y="9227"/>
                  </a:lnTo>
                  <a:lnTo>
                    <a:pt x="2088" y="9260"/>
                  </a:lnTo>
                  <a:lnTo>
                    <a:pt x="2108" y="9290"/>
                  </a:lnTo>
                  <a:lnTo>
                    <a:pt x="2125" y="9317"/>
                  </a:lnTo>
                  <a:lnTo>
                    <a:pt x="2121" y="9342"/>
                  </a:lnTo>
                  <a:lnTo>
                    <a:pt x="2115" y="9371"/>
                  </a:lnTo>
                  <a:lnTo>
                    <a:pt x="2108" y="9404"/>
                  </a:lnTo>
                  <a:lnTo>
                    <a:pt x="2099" y="9439"/>
                  </a:lnTo>
                  <a:lnTo>
                    <a:pt x="2089" y="9477"/>
                  </a:lnTo>
                  <a:lnTo>
                    <a:pt x="2078" y="9518"/>
                  </a:lnTo>
                  <a:lnTo>
                    <a:pt x="2065" y="9562"/>
                  </a:lnTo>
                  <a:lnTo>
                    <a:pt x="2052" y="9607"/>
                  </a:lnTo>
                  <a:lnTo>
                    <a:pt x="2037" y="9653"/>
                  </a:lnTo>
                  <a:lnTo>
                    <a:pt x="2023" y="9703"/>
                  </a:lnTo>
                  <a:lnTo>
                    <a:pt x="2008" y="9752"/>
                  </a:lnTo>
                  <a:lnTo>
                    <a:pt x="1991" y="9804"/>
                  </a:lnTo>
                  <a:lnTo>
                    <a:pt x="1958" y="9908"/>
                  </a:lnTo>
                  <a:lnTo>
                    <a:pt x="1925" y="10014"/>
                  </a:lnTo>
                  <a:lnTo>
                    <a:pt x="1893" y="10119"/>
                  </a:lnTo>
                  <a:lnTo>
                    <a:pt x="1876" y="10170"/>
                  </a:lnTo>
                  <a:lnTo>
                    <a:pt x="1862" y="10221"/>
                  </a:lnTo>
                  <a:lnTo>
                    <a:pt x="1848" y="10270"/>
                  </a:lnTo>
                  <a:lnTo>
                    <a:pt x="1833" y="10319"/>
                  </a:lnTo>
                  <a:lnTo>
                    <a:pt x="1821" y="10365"/>
                  </a:lnTo>
                  <a:lnTo>
                    <a:pt x="1808" y="10409"/>
                  </a:lnTo>
                  <a:lnTo>
                    <a:pt x="1797" y="10452"/>
                  </a:lnTo>
                  <a:lnTo>
                    <a:pt x="1788" y="10492"/>
                  </a:lnTo>
                  <a:lnTo>
                    <a:pt x="1779" y="10528"/>
                  </a:lnTo>
                  <a:lnTo>
                    <a:pt x="1773" y="10562"/>
                  </a:lnTo>
                  <a:lnTo>
                    <a:pt x="1768" y="10593"/>
                  </a:lnTo>
                  <a:lnTo>
                    <a:pt x="1764" y="10620"/>
                  </a:lnTo>
                  <a:lnTo>
                    <a:pt x="1763" y="10644"/>
                  </a:lnTo>
                  <a:lnTo>
                    <a:pt x="1763" y="10654"/>
                  </a:lnTo>
                  <a:lnTo>
                    <a:pt x="1763" y="10664"/>
                  </a:lnTo>
                  <a:lnTo>
                    <a:pt x="1766" y="10683"/>
                  </a:lnTo>
                  <a:lnTo>
                    <a:pt x="1772" y="10704"/>
                  </a:lnTo>
                  <a:lnTo>
                    <a:pt x="1780" y="10724"/>
                  </a:lnTo>
                  <a:lnTo>
                    <a:pt x="1792" y="10745"/>
                  </a:lnTo>
                  <a:lnTo>
                    <a:pt x="1805" y="10766"/>
                  </a:lnTo>
                  <a:lnTo>
                    <a:pt x="1822" y="10786"/>
                  </a:lnTo>
                  <a:lnTo>
                    <a:pt x="1840" y="10807"/>
                  </a:lnTo>
                  <a:lnTo>
                    <a:pt x="1861" y="10829"/>
                  </a:lnTo>
                  <a:lnTo>
                    <a:pt x="1884" y="10849"/>
                  </a:lnTo>
                  <a:lnTo>
                    <a:pt x="1909" y="10870"/>
                  </a:lnTo>
                  <a:lnTo>
                    <a:pt x="1936" y="10891"/>
                  </a:lnTo>
                  <a:lnTo>
                    <a:pt x="1966" y="10912"/>
                  </a:lnTo>
                  <a:lnTo>
                    <a:pt x="1997" y="10933"/>
                  </a:lnTo>
                  <a:lnTo>
                    <a:pt x="2030" y="10954"/>
                  </a:lnTo>
                  <a:lnTo>
                    <a:pt x="2065" y="10975"/>
                  </a:lnTo>
                  <a:lnTo>
                    <a:pt x="2101" y="10995"/>
                  </a:lnTo>
                  <a:lnTo>
                    <a:pt x="2140" y="11015"/>
                  </a:lnTo>
                  <a:lnTo>
                    <a:pt x="2179" y="11036"/>
                  </a:lnTo>
                  <a:lnTo>
                    <a:pt x="2219" y="11055"/>
                  </a:lnTo>
                  <a:lnTo>
                    <a:pt x="2261" y="11076"/>
                  </a:lnTo>
                  <a:lnTo>
                    <a:pt x="2305" y="11095"/>
                  </a:lnTo>
                  <a:lnTo>
                    <a:pt x="2349" y="11114"/>
                  </a:lnTo>
                  <a:lnTo>
                    <a:pt x="2395" y="11133"/>
                  </a:lnTo>
                  <a:lnTo>
                    <a:pt x="2441" y="11152"/>
                  </a:lnTo>
                  <a:lnTo>
                    <a:pt x="2536" y="11188"/>
                  </a:lnTo>
                  <a:lnTo>
                    <a:pt x="2634" y="11223"/>
                  </a:lnTo>
                  <a:lnTo>
                    <a:pt x="2734" y="11256"/>
                  </a:lnTo>
                  <a:lnTo>
                    <a:pt x="2836" y="11287"/>
                  </a:lnTo>
                  <a:lnTo>
                    <a:pt x="2939" y="11316"/>
                  </a:lnTo>
                  <a:lnTo>
                    <a:pt x="3041" y="11342"/>
                  </a:lnTo>
                  <a:lnTo>
                    <a:pt x="3143" y="11367"/>
                  </a:lnTo>
                  <a:lnTo>
                    <a:pt x="3243" y="11389"/>
                  </a:lnTo>
                  <a:lnTo>
                    <a:pt x="3341" y="11407"/>
                  </a:lnTo>
                  <a:lnTo>
                    <a:pt x="3437" y="11424"/>
                  </a:lnTo>
                  <a:lnTo>
                    <a:pt x="3529" y="11436"/>
                  </a:lnTo>
                  <a:lnTo>
                    <a:pt x="3574" y="11441"/>
                  </a:lnTo>
                  <a:lnTo>
                    <a:pt x="3618" y="11445"/>
                  </a:lnTo>
                  <a:lnTo>
                    <a:pt x="3660" y="11449"/>
                  </a:lnTo>
                  <a:lnTo>
                    <a:pt x="3702" y="11452"/>
                  </a:lnTo>
                  <a:lnTo>
                    <a:pt x="3741" y="11453"/>
                  </a:lnTo>
                  <a:lnTo>
                    <a:pt x="3779" y="11453"/>
                  </a:lnTo>
                  <a:lnTo>
                    <a:pt x="3816" y="11453"/>
                  </a:lnTo>
                  <a:lnTo>
                    <a:pt x="3851" y="11452"/>
                  </a:lnTo>
                  <a:lnTo>
                    <a:pt x="3884" y="11449"/>
                  </a:lnTo>
                  <a:lnTo>
                    <a:pt x="3916" y="11445"/>
                  </a:lnTo>
                  <a:lnTo>
                    <a:pt x="3946" y="11440"/>
                  </a:lnTo>
                  <a:lnTo>
                    <a:pt x="3974" y="11435"/>
                  </a:lnTo>
                  <a:lnTo>
                    <a:pt x="4000" y="11428"/>
                  </a:lnTo>
                  <a:lnTo>
                    <a:pt x="4024" y="11420"/>
                  </a:lnTo>
                  <a:lnTo>
                    <a:pt x="4045" y="11410"/>
                  </a:lnTo>
                  <a:lnTo>
                    <a:pt x="4064" y="11400"/>
                  </a:lnTo>
                  <a:lnTo>
                    <a:pt x="4080" y="11389"/>
                  </a:lnTo>
                  <a:lnTo>
                    <a:pt x="4095" y="11376"/>
                  </a:lnTo>
                  <a:lnTo>
                    <a:pt x="4122" y="11347"/>
                  </a:lnTo>
                  <a:lnTo>
                    <a:pt x="4147" y="11317"/>
                  </a:lnTo>
                  <a:lnTo>
                    <a:pt x="4170" y="11287"/>
                  </a:lnTo>
                  <a:lnTo>
                    <a:pt x="4192" y="11256"/>
                  </a:lnTo>
                  <a:lnTo>
                    <a:pt x="4213" y="11224"/>
                  </a:lnTo>
                  <a:lnTo>
                    <a:pt x="4232" y="11192"/>
                  </a:lnTo>
                  <a:lnTo>
                    <a:pt x="4250" y="11159"/>
                  </a:lnTo>
                  <a:lnTo>
                    <a:pt x="4266" y="11126"/>
                  </a:lnTo>
                  <a:lnTo>
                    <a:pt x="4282" y="11093"/>
                  </a:lnTo>
                  <a:lnTo>
                    <a:pt x="4296" y="11060"/>
                  </a:lnTo>
                  <a:lnTo>
                    <a:pt x="4309" y="11027"/>
                  </a:lnTo>
                  <a:lnTo>
                    <a:pt x="4321" y="10994"/>
                  </a:lnTo>
                  <a:lnTo>
                    <a:pt x="4331" y="10961"/>
                  </a:lnTo>
                  <a:lnTo>
                    <a:pt x="4341" y="10928"/>
                  </a:lnTo>
                  <a:lnTo>
                    <a:pt x="4358" y="10862"/>
                  </a:lnTo>
                  <a:lnTo>
                    <a:pt x="4371" y="10799"/>
                  </a:lnTo>
                  <a:lnTo>
                    <a:pt x="4381" y="10737"/>
                  </a:lnTo>
                  <a:lnTo>
                    <a:pt x="4389" y="10677"/>
                  </a:lnTo>
                  <a:lnTo>
                    <a:pt x="4394" y="10621"/>
                  </a:lnTo>
                  <a:lnTo>
                    <a:pt x="4396" y="10595"/>
                  </a:lnTo>
                  <a:lnTo>
                    <a:pt x="4397" y="10569"/>
                  </a:lnTo>
                  <a:lnTo>
                    <a:pt x="4398" y="10544"/>
                  </a:lnTo>
                  <a:lnTo>
                    <a:pt x="4399" y="10521"/>
                  </a:lnTo>
                  <a:lnTo>
                    <a:pt x="4400" y="10498"/>
                  </a:lnTo>
                  <a:lnTo>
                    <a:pt x="4400" y="10477"/>
                  </a:lnTo>
                  <a:lnTo>
                    <a:pt x="4400" y="10458"/>
                  </a:lnTo>
                  <a:lnTo>
                    <a:pt x="4400" y="10439"/>
                  </a:lnTo>
                  <a:lnTo>
                    <a:pt x="4400" y="10376"/>
                  </a:lnTo>
                  <a:lnTo>
                    <a:pt x="4405" y="10369"/>
                  </a:lnTo>
                  <a:lnTo>
                    <a:pt x="4410" y="10359"/>
                  </a:lnTo>
                  <a:lnTo>
                    <a:pt x="4416" y="10346"/>
                  </a:lnTo>
                  <a:lnTo>
                    <a:pt x="4423" y="10332"/>
                  </a:lnTo>
                  <a:lnTo>
                    <a:pt x="4431" y="10315"/>
                  </a:lnTo>
                  <a:lnTo>
                    <a:pt x="4441" y="10295"/>
                  </a:lnTo>
                  <a:lnTo>
                    <a:pt x="4451" y="10274"/>
                  </a:lnTo>
                  <a:lnTo>
                    <a:pt x="4462" y="10251"/>
                  </a:lnTo>
                  <a:lnTo>
                    <a:pt x="4474" y="10227"/>
                  </a:lnTo>
                  <a:lnTo>
                    <a:pt x="4487" y="10200"/>
                  </a:lnTo>
                  <a:lnTo>
                    <a:pt x="4500" y="10173"/>
                  </a:lnTo>
                  <a:lnTo>
                    <a:pt x="4513" y="10146"/>
                  </a:lnTo>
                  <a:lnTo>
                    <a:pt x="4540" y="10087"/>
                  </a:lnTo>
                  <a:lnTo>
                    <a:pt x="4568" y="10026"/>
                  </a:lnTo>
                  <a:lnTo>
                    <a:pt x="4596" y="9964"/>
                  </a:lnTo>
                  <a:lnTo>
                    <a:pt x="4621" y="9904"/>
                  </a:lnTo>
                  <a:lnTo>
                    <a:pt x="4646" y="9845"/>
                  </a:lnTo>
                  <a:lnTo>
                    <a:pt x="4658" y="9817"/>
                  </a:lnTo>
                  <a:lnTo>
                    <a:pt x="4668" y="9789"/>
                  </a:lnTo>
                  <a:lnTo>
                    <a:pt x="4677" y="9763"/>
                  </a:lnTo>
                  <a:lnTo>
                    <a:pt x="4686" y="9739"/>
                  </a:lnTo>
                  <a:lnTo>
                    <a:pt x="4694" y="9716"/>
                  </a:lnTo>
                  <a:lnTo>
                    <a:pt x="4700" y="9694"/>
                  </a:lnTo>
                  <a:lnTo>
                    <a:pt x="4705" y="9675"/>
                  </a:lnTo>
                  <a:lnTo>
                    <a:pt x="4709" y="9657"/>
                  </a:lnTo>
                  <a:lnTo>
                    <a:pt x="4711" y="9642"/>
                  </a:lnTo>
                  <a:lnTo>
                    <a:pt x="4712" y="9628"/>
                  </a:lnTo>
                  <a:lnTo>
                    <a:pt x="4713" y="9604"/>
                  </a:lnTo>
                  <a:lnTo>
                    <a:pt x="4717" y="9576"/>
                  </a:lnTo>
                  <a:lnTo>
                    <a:pt x="4722" y="9546"/>
                  </a:lnTo>
                  <a:lnTo>
                    <a:pt x="4728" y="9512"/>
                  </a:lnTo>
                  <a:lnTo>
                    <a:pt x="4734" y="9476"/>
                  </a:lnTo>
                  <a:lnTo>
                    <a:pt x="4739" y="9436"/>
                  </a:lnTo>
                  <a:lnTo>
                    <a:pt x="4742" y="9394"/>
                  </a:lnTo>
                  <a:lnTo>
                    <a:pt x="4743" y="9348"/>
                  </a:lnTo>
                  <a:lnTo>
                    <a:pt x="4779" y="9366"/>
                  </a:lnTo>
                  <a:lnTo>
                    <a:pt x="4816" y="9382"/>
                  </a:lnTo>
                  <a:lnTo>
                    <a:pt x="4855" y="9398"/>
                  </a:lnTo>
                  <a:lnTo>
                    <a:pt x="4894" y="9412"/>
                  </a:lnTo>
                  <a:lnTo>
                    <a:pt x="4935" y="9426"/>
                  </a:lnTo>
                  <a:lnTo>
                    <a:pt x="4976" y="9439"/>
                  </a:lnTo>
                  <a:lnTo>
                    <a:pt x="5020" y="9450"/>
                  </a:lnTo>
                  <a:lnTo>
                    <a:pt x="5063" y="9462"/>
                  </a:lnTo>
                  <a:lnTo>
                    <a:pt x="5107" y="9471"/>
                  </a:lnTo>
                  <a:lnTo>
                    <a:pt x="5152" y="9479"/>
                  </a:lnTo>
                  <a:lnTo>
                    <a:pt x="5197" y="9486"/>
                  </a:lnTo>
                  <a:lnTo>
                    <a:pt x="5243" y="9493"/>
                  </a:lnTo>
                  <a:lnTo>
                    <a:pt x="5289" y="9498"/>
                  </a:lnTo>
                  <a:lnTo>
                    <a:pt x="5336" y="9502"/>
                  </a:lnTo>
                  <a:lnTo>
                    <a:pt x="5382" y="9504"/>
                  </a:lnTo>
                  <a:lnTo>
                    <a:pt x="5429" y="9504"/>
                  </a:lnTo>
                  <a:lnTo>
                    <a:pt x="5406" y="9540"/>
                  </a:lnTo>
                  <a:lnTo>
                    <a:pt x="5382" y="9575"/>
                  </a:lnTo>
                  <a:lnTo>
                    <a:pt x="5361" y="9613"/>
                  </a:lnTo>
                  <a:lnTo>
                    <a:pt x="5340" y="9652"/>
                  </a:lnTo>
                  <a:lnTo>
                    <a:pt x="5320" y="9694"/>
                  </a:lnTo>
                  <a:lnTo>
                    <a:pt x="5311" y="9717"/>
                  </a:lnTo>
                  <a:lnTo>
                    <a:pt x="5302" y="9741"/>
                  </a:lnTo>
                  <a:lnTo>
                    <a:pt x="5293" y="9765"/>
                  </a:lnTo>
                  <a:lnTo>
                    <a:pt x="5286" y="9791"/>
                  </a:lnTo>
                  <a:lnTo>
                    <a:pt x="5279" y="9819"/>
                  </a:lnTo>
                  <a:lnTo>
                    <a:pt x="5273" y="9847"/>
                  </a:lnTo>
                  <a:lnTo>
                    <a:pt x="5269" y="9894"/>
                  </a:lnTo>
                  <a:lnTo>
                    <a:pt x="5268" y="9942"/>
                  </a:lnTo>
                  <a:lnTo>
                    <a:pt x="5270" y="9991"/>
                  </a:lnTo>
                  <a:lnTo>
                    <a:pt x="5274" y="10041"/>
                  </a:lnTo>
                  <a:lnTo>
                    <a:pt x="5282" y="10091"/>
                  </a:lnTo>
                  <a:lnTo>
                    <a:pt x="5294" y="10142"/>
                  </a:lnTo>
                  <a:lnTo>
                    <a:pt x="5309" y="10195"/>
                  </a:lnTo>
                  <a:lnTo>
                    <a:pt x="5327" y="10249"/>
                  </a:lnTo>
                  <a:lnTo>
                    <a:pt x="5350" y="10303"/>
                  </a:lnTo>
                  <a:lnTo>
                    <a:pt x="5376" y="10359"/>
                  </a:lnTo>
                  <a:lnTo>
                    <a:pt x="5406" y="10415"/>
                  </a:lnTo>
                  <a:lnTo>
                    <a:pt x="5440" y="10473"/>
                  </a:lnTo>
                  <a:lnTo>
                    <a:pt x="5477" y="10533"/>
                  </a:lnTo>
                  <a:lnTo>
                    <a:pt x="5498" y="10564"/>
                  </a:lnTo>
                  <a:lnTo>
                    <a:pt x="5519" y="10594"/>
                  </a:lnTo>
                  <a:lnTo>
                    <a:pt x="5542" y="10625"/>
                  </a:lnTo>
                  <a:lnTo>
                    <a:pt x="5565" y="10656"/>
                  </a:lnTo>
                  <a:lnTo>
                    <a:pt x="5590" y="10687"/>
                  </a:lnTo>
                  <a:lnTo>
                    <a:pt x="5616" y="10719"/>
                  </a:lnTo>
                  <a:lnTo>
                    <a:pt x="5651" y="10763"/>
                  </a:lnTo>
                  <a:lnTo>
                    <a:pt x="5685" y="10805"/>
                  </a:lnTo>
                  <a:lnTo>
                    <a:pt x="5718" y="10846"/>
                  </a:lnTo>
                  <a:lnTo>
                    <a:pt x="5751" y="10886"/>
                  </a:lnTo>
                  <a:lnTo>
                    <a:pt x="5783" y="10924"/>
                  </a:lnTo>
                  <a:lnTo>
                    <a:pt x="5815" y="10962"/>
                  </a:lnTo>
                  <a:lnTo>
                    <a:pt x="5846" y="10998"/>
                  </a:lnTo>
                  <a:lnTo>
                    <a:pt x="5877" y="11033"/>
                  </a:lnTo>
                  <a:lnTo>
                    <a:pt x="5907" y="11067"/>
                  </a:lnTo>
                  <a:lnTo>
                    <a:pt x="5937" y="11100"/>
                  </a:lnTo>
                  <a:lnTo>
                    <a:pt x="5966" y="11131"/>
                  </a:lnTo>
                  <a:lnTo>
                    <a:pt x="5995" y="11162"/>
                  </a:lnTo>
                  <a:lnTo>
                    <a:pt x="6024" y="11190"/>
                  </a:lnTo>
                  <a:lnTo>
                    <a:pt x="6053" y="11218"/>
                  </a:lnTo>
                  <a:lnTo>
                    <a:pt x="6082" y="11244"/>
                  </a:lnTo>
                  <a:lnTo>
                    <a:pt x="6111" y="11269"/>
                  </a:lnTo>
                  <a:lnTo>
                    <a:pt x="6139" y="11292"/>
                  </a:lnTo>
                  <a:lnTo>
                    <a:pt x="6168" y="11315"/>
                  </a:lnTo>
                  <a:lnTo>
                    <a:pt x="6196" y="11335"/>
                  </a:lnTo>
                  <a:lnTo>
                    <a:pt x="6225" y="11354"/>
                  </a:lnTo>
                  <a:lnTo>
                    <a:pt x="6252" y="11372"/>
                  </a:lnTo>
                  <a:lnTo>
                    <a:pt x="6281" y="11388"/>
                  </a:lnTo>
                  <a:lnTo>
                    <a:pt x="6310" y="11403"/>
                  </a:lnTo>
                  <a:lnTo>
                    <a:pt x="6339" y="11417"/>
                  </a:lnTo>
                  <a:lnTo>
                    <a:pt x="6368" y="11428"/>
                  </a:lnTo>
                  <a:lnTo>
                    <a:pt x="6398" y="11438"/>
                  </a:lnTo>
                  <a:lnTo>
                    <a:pt x="6427" y="11448"/>
                  </a:lnTo>
                  <a:lnTo>
                    <a:pt x="6458" y="11455"/>
                  </a:lnTo>
                  <a:lnTo>
                    <a:pt x="6488" y="11460"/>
                  </a:lnTo>
                  <a:lnTo>
                    <a:pt x="6519" y="11464"/>
                  </a:lnTo>
                  <a:lnTo>
                    <a:pt x="6550" y="11466"/>
                  </a:lnTo>
                  <a:lnTo>
                    <a:pt x="6582" y="11467"/>
                  </a:lnTo>
                  <a:lnTo>
                    <a:pt x="6628" y="11466"/>
                  </a:lnTo>
                  <a:lnTo>
                    <a:pt x="6674" y="11460"/>
                  </a:lnTo>
                  <a:lnTo>
                    <a:pt x="6719" y="11452"/>
                  </a:lnTo>
                  <a:lnTo>
                    <a:pt x="6763" y="11440"/>
                  </a:lnTo>
                  <a:lnTo>
                    <a:pt x="6807" y="11427"/>
                  </a:lnTo>
                  <a:lnTo>
                    <a:pt x="6849" y="11410"/>
                  </a:lnTo>
                  <a:lnTo>
                    <a:pt x="6891" y="11391"/>
                  </a:lnTo>
                  <a:lnTo>
                    <a:pt x="6933" y="11370"/>
                  </a:lnTo>
                  <a:lnTo>
                    <a:pt x="6973" y="11348"/>
                  </a:lnTo>
                  <a:lnTo>
                    <a:pt x="7013" y="11323"/>
                  </a:lnTo>
                  <a:lnTo>
                    <a:pt x="7052" y="11297"/>
                  </a:lnTo>
                  <a:lnTo>
                    <a:pt x="7091" y="11270"/>
                  </a:lnTo>
                  <a:lnTo>
                    <a:pt x="7165" y="11214"/>
                  </a:lnTo>
                  <a:lnTo>
                    <a:pt x="7236" y="11156"/>
                  </a:lnTo>
                  <a:lnTo>
                    <a:pt x="7271" y="11131"/>
                  </a:lnTo>
                  <a:lnTo>
                    <a:pt x="7306" y="11105"/>
                  </a:lnTo>
                  <a:lnTo>
                    <a:pt x="7342" y="11076"/>
                  </a:lnTo>
                  <a:lnTo>
                    <a:pt x="7377" y="11047"/>
                  </a:lnTo>
                  <a:lnTo>
                    <a:pt x="7412" y="11018"/>
                  </a:lnTo>
                  <a:lnTo>
                    <a:pt x="7447" y="10989"/>
                  </a:lnTo>
                  <a:lnTo>
                    <a:pt x="7482" y="10962"/>
                  </a:lnTo>
                  <a:lnTo>
                    <a:pt x="7517" y="10938"/>
                  </a:lnTo>
                  <a:lnTo>
                    <a:pt x="7658" y="10820"/>
                  </a:lnTo>
                  <a:lnTo>
                    <a:pt x="7802" y="10703"/>
                  </a:lnTo>
                  <a:lnTo>
                    <a:pt x="7944" y="10583"/>
                  </a:lnTo>
                  <a:lnTo>
                    <a:pt x="8086" y="10462"/>
                  </a:lnTo>
                  <a:lnTo>
                    <a:pt x="8156" y="10401"/>
                  </a:lnTo>
                  <a:lnTo>
                    <a:pt x="8224" y="10338"/>
                  </a:lnTo>
                  <a:lnTo>
                    <a:pt x="8292" y="10274"/>
                  </a:lnTo>
                  <a:lnTo>
                    <a:pt x="8358" y="10210"/>
                  </a:lnTo>
                  <a:lnTo>
                    <a:pt x="8423" y="10145"/>
                  </a:lnTo>
                  <a:lnTo>
                    <a:pt x="8487" y="10078"/>
                  </a:lnTo>
                  <a:lnTo>
                    <a:pt x="8548" y="10010"/>
                  </a:lnTo>
                  <a:lnTo>
                    <a:pt x="8608" y="9941"/>
                  </a:lnTo>
                  <a:lnTo>
                    <a:pt x="8623" y="9921"/>
                  </a:lnTo>
                  <a:lnTo>
                    <a:pt x="8638" y="9900"/>
                  </a:lnTo>
                  <a:lnTo>
                    <a:pt x="8653" y="9878"/>
                  </a:lnTo>
                  <a:lnTo>
                    <a:pt x="8668" y="9855"/>
                  </a:lnTo>
                  <a:lnTo>
                    <a:pt x="8685" y="9831"/>
                  </a:lnTo>
                  <a:lnTo>
                    <a:pt x="8700" y="9807"/>
                  </a:lnTo>
                  <a:lnTo>
                    <a:pt x="8733" y="9754"/>
                  </a:lnTo>
                  <a:lnTo>
                    <a:pt x="8766" y="9698"/>
                  </a:lnTo>
                  <a:lnTo>
                    <a:pt x="8799" y="9638"/>
                  </a:lnTo>
                  <a:lnTo>
                    <a:pt x="8834" y="9575"/>
                  </a:lnTo>
                  <a:lnTo>
                    <a:pt x="8868" y="9510"/>
                  </a:lnTo>
                  <a:lnTo>
                    <a:pt x="8903" y="9442"/>
                  </a:lnTo>
                  <a:lnTo>
                    <a:pt x="8939" y="9372"/>
                  </a:lnTo>
                  <a:lnTo>
                    <a:pt x="8975" y="9300"/>
                  </a:lnTo>
                  <a:lnTo>
                    <a:pt x="9010" y="9227"/>
                  </a:lnTo>
                  <a:lnTo>
                    <a:pt x="9045" y="9153"/>
                  </a:lnTo>
                  <a:lnTo>
                    <a:pt x="9080" y="9076"/>
                  </a:lnTo>
                  <a:lnTo>
                    <a:pt x="9149" y="8924"/>
                  </a:lnTo>
                  <a:lnTo>
                    <a:pt x="9217" y="8770"/>
                  </a:lnTo>
                  <a:lnTo>
                    <a:pt x="9250" y="8694"/>
                  </a:lnTo>
                  <a:lnTo>
                    <a:pt x="9282" y="8619"/>
                  </a:lnTo>
                  <a:lnTo>
                    <a:pt x="9313" y="8545"/>
                  </a:lnTo>
                  <a:lnTo>
                    <a:pt x="9343" y="8473"/>
                  </a:lnTo>
                  <a:lnTo>
                    <a:pt x="9373" y="8402"/>
                  </a:lnTo>
                  <a:lnTo>
                    <a:pt x="9401" y="8333"/>
                  </a:lnTo>
                  <a:lnTo>
                    <a:pt x="9428" y="8266"/>
                  </a:lnTo>
                  <a:lnTo>
                    <a:pt x="9454" y="8201"/>
                  </a:lnTo>
                  <a:lnTo>
                    <a:pt x="9477" y="8139"/>
                  </a:lnTo>
                  <a:lnTo>
                    <a:pt x="9500" y="8081"/>
                  </a:lnTo>
                  <a:lnTo>
                    <a:pt x="9522" y="8026"/>
                  </a:lnTo>
                  <a:lnTo>
                    <a:pt x="9540" y="7974"/>
                  </a:lnTo>
                  <a:lnTo>
                    <a:pt x="9550" y="7951"/>
                  </a:lnTo>
                  <a:lnTo>
                    <a:pt x="9558" y="7927"/>
                  </a:lnTo>
                  <a:lnTo>
                    <a:pt x="9566" y="7905"/>
                  </a:lnTo>
                  <a:lnTo>
                    <a:pt x="9573" y="7884"/>
                  </a:lnTo>
                  <a:lnTo>
                    <a:pt x="9644" y="7942"/>
                  </a:lnTo>
                  <a:lnTo>
                    <a:pt x="9714" y="7999"/>
                  </a:lnTo>
                  <a:lnTo>
                    <a:pt x="9784" y="8055"/>
                  </a:lnTo>
                  <a:lnTo>
                    <a:pt x="9819" y="8080"/>
                  </a:lnTo>
                  <a:lnTo>
                    <a:pt x="9854" y="8106"/>
                  </a:lnTo>
                  <a:lnTo>
                    <a:pt x="9889" y="8130"/>
                  </a:lnTo>
                  <a:lnTo>
                    <a:pt x="9924" y="8153"/>
                  </a:lnTo>
                  <a:lnTo>
                    <a:pt x="9960" y="8175"/>
                  </a:lnTo>
                  <a:lnTo>
                    <a:pt x="9995" y="8195"/>
                  </a:lnTo>
                  <a:lnTo>
                    <a:pt x="10030" y="8213"/>
                  </a:lnTo>
                  <a:lnTo>
                    <a:pt x="10065" y="8231"/>
                  </a:lnTo>
                  <a:lnTo>
                    <a:pt x="10100" y="8245"/>
                  </a:lnTo>
                  <a:lnTo>
                    <a:pt x="10135" y="8258"/>
                  </a:lnTo>
                  <a:lnTo>
                    <a:pt x="10205" y="8281"/>
                  </a:lnTo>
                  <a:lnTo>
                    <a:pt x="10274" y="8304"/>
                  </a:lnTo>
                  <a:lnTo>
                    <a:pt x="10344" y="8324"/>
                  </a:lnTo>
                  <a:lnTo>
                    <a:pt x="10412" y="8343"/>
                  </a:lnTo>
                  <a:lnTo>
                    <a:pt x="10478" y="8359"/>
                  </a:lnTo>
                  <a:lnTo>
                    <a:pt x="10511" y="8366"/>
                  </a:lnTo>
                  <a:lnTo>
                    <a:pt x="10543" y="8372"/>
                  </a:lnTo>
                  <a:lnTo>
                    <a:pt x="10574" y="8376"/>
                  </a:lnTo>
                  <a:lnTo>
                    <a:pt x="10605" y="8380"/>
                  </a:lnTo>
                  <a:lnTo>
                    <a:pt x="10636" y="8382"/>
                  </a:lnTo>
                  <a:lnTo>
                    <a:pt x="10665" y="8382"/>
                  </a:lnTo>
                  <a:lnTo>
                    <a:pt x="10706" y="8382"/>
                  </a:lnTo>
                  <a:lnTo>
                    <a:pt x="10745" y="8380"/>
                  </a:lnTo>
                  <a:lnTo>
                    <a:pt x="10785" y="8377"/>
                  </a:lnTo>
                  <a:lnTo>
                    <a:pt x="10825" y="8372"/>
                  </a:lnTo>
                  <a:lnTo>
                    <a:pt x="10863" y="8367"/>
                  </a:lnTo>
                  <a:lnTo>
                    <a:pt x="10901" y="8359"/>
                  </a:lnTo>
                  <a:lnTo>
                    <a:pt x="10938" y="8351"/>
                  </a:lnTo>
                  <a:lnTo>
                    <a:pt x="10975" y="8342"/>
                  </a:lnTo>
                  <a:lnTo>
                    <a:pt x="11011" y="8331"/>
                  </a:lnTo>
                  <a:lnTo>
                    <a:pt x="11048" y="8318"/>
                  </a:lnTo>
                  <a:lnTo>
                    <a:pt x="11083" y="8305"/>
                  </a:lnTo>
                  <a:lnTo>
                    <a:pt x="11118" y="8290"/>
                  </a:lnTo>
                  <a:lnTo>
                    <a:pt x="11152" y="8274"/>
                  </a:lnTo>
                  <a:lnTo>
                    <a:pt x="11186" y="8258"/>
                  </a:lnTo>
                  <a:lnTo>
                    <a:pt x="11220" y="8239"/>
                  </a:lnTo>
                  <a:lnTo>
                    <a:pt x="11253" y="8218"/>
                  </a:lnTo>
                  <a:lnTo>
                    <a:pt x="11286" y="8198"/>
                  </a:lnTo>
                  <a:lnTo>
                    <a:pt x="11318" y="8175"/>
                  </a:lnTo>
                  <a:lnTo>
                    <a:pt x="11349" y="8151"/>
                  </a:lnTo>
                  <a:lnTo>
                    <a:pt x="11381" y="8127"/>
                  </a:lnTo>
                  <a:lnTo>
                    <a:pt x="11412" y="8101"/>
                  </a:lnTo>
                  <a:lnTo>
                    <a:pt x="11442" y="8073"/>
                  </a:lnTo>
                  <a:lnTo>
                    <a:pt x="11472" y="8044"/>
                  </a:lnTo>
                  <a:lnTo>
                    <a:pt x="11502" y="8014"/>
                  </a:lnTo>
                  <a:lnTo>
                    <a:pt x="11531" y="7982"/>
                  </a:lnTo>
                  <a:lnTo>
                    <a:pt x="11560" y="7951"/>
                  </a:lnTo>
                  <a:lnTo>
                    <a:pt x="11587" y="7917"/>
                  </a:lnTo>
                  <a:lnTo>
                    <a:pt x="11616" y="7882"/>
                  </a:lnTo>
                  <a:lnTo>
                    <a:pt x="11643" y="7844"/>
                  </a:lnTo>
                  <a:lnTo>
                    <a:pt x="11671" y="7807"/>
                  </a:lnTo>
                  <a:lnTo>
                    <a:pt x="11698" y="7768"/>
                  </a:lnTo>
                  <a:lnTo>
                    <a:pt x="11724" y="7728"/>
                  </a:lnTo>
                  <a:lnTo>
                    <a:pt x="11746" y="7693"/>
                  </a:lnTo>
                  <a:lnTo>
                    <a:pt x="11768" y="7658"/>
                  </a:lnTo>
                  <a:lnTo>
                    <a:pt x="11788" y="7623"/>
                  </a:lnTo>
                  <a:lnTo>
                    <a:pt x="11806" y="7589"/>
                  </a:lnTo>
                  <a:lnTo>
                    <a:pt x="11824" y="7555"/>
                  </a:lnTo>
                  <a:lnTo>
                    <a:pt x="11839" y="7522"/>
                  </a:lnTo>
                  <a:lnTo>
                    <a:pt x="11855" y="7490"/>
                  </a:lnTo>
                  <a:lnTo>
                    <a:pt x="11868" y="7459"/>
                  </a:lnTo>
                  <a:lnTo>
                    <a:pt x="11881" y="7429"/>
                  </a:lnTo>
                  <a:lnTo>
                    <a:pt x="11893" y="7401"/>
                  </a:lnTo>
                  <a:lnTo>
                    <a:pt x="11903" y="7373"/>
                  </a:lnTo>
                  <a:lnTo>
                    <a:pt x="11913" y="7347"/>
                  </a:lnTo>
                  <a:lnTo>
                    <a:pt x="11921" y="7322"/>
                  </a:lnTo>
                  <a:lnTo>
                    <a:pt x="11929" y="7300"/>
                  </a:lnTo>
                  <a:lnTo>
                    <a:pt x="11936" y="7279"/>
                  </a:lnTo>
                  <a:lnTo>
                    <a:pt x="11943" y="7260"/>
                  </a:lnTo>
                  <a:lnTo>
                    <a:pt x="12038" y="7282"/>
                  </a:lnTo>
                  <a:lnTo>
                    <a:pt x="12135" y="7302"/>
                  </a:lnTo>
                  <a:lnTo>
                    <a:pt x="12235" y="7317"/>
                  </a:lnTo>
                  <a:lnTo>
                    <a:pt x="12336" y="7330"/>
                  </a:lnTo>
                  <a:lnTo>
                    <a:pt x="12439" y="7341"/>
                  </a:lnTo>
                  <a:lnTo>
                    <a:pt x="12543" y="7348"/>
                  </a:lnTo>
                  <a:lnTo>
                    <a:pt x="12648" y="7352"/>
                  </a:lnTo>
                  <a:lnTo>
                    <a:pt x="12753" y="7354"/>
                  </a:lnTo>
                  <a:lnTo>
                    <a:pt x="12846" y="7354"/>
                  </a:lnTo>
                  <a:lnTo>
                    <a:pt x="12899" y="7353"/>
                  </a:lnTo>
                  <a:lnTo>
                    <a:pt x="12951" y="7351"/>
                  </a:lnTo>
                  <a:lnTo>
                    <a:pt x="13004" y="7347"/>
                  </a:lnTo>
                  <a:lnTo>
                    <a:pt x="13056" y="7341"/>
                  </a:lnTo>
                  <a:lnTo>
                    <a:pt x="13109" y="7334"/>
                  </a:lnTo>
                  <a:lnTo>
                    <a:pt x="13161" y="7324"/>
                  </a:lnTo>
                  <a:lnTo>
                    <a:pt x="13213" y="7314"/>
                  </a:lnTo>
                  <a:lnTo>
                    <a:pt x="13265" y="7303"/>
                  </a:lnTo>
                  <a:lnTo>
                    <a:pt x="13318" y="7288"/>
                  </a:lnTo>
                  <a:lnTo>
                    <a:pt x="13369" y="7274"/>
                  </a:lnTo>
                  <a:lnTo>
                    <a:pt x="13421" y="7257"/>
                  </a:lnTo>
                  <a:lnTo>
                    <a:pt x="13472" y="7239"/>
                  </a:lnTo>
                  <a:lnTo>
                    <a:pt x="13524" y="7219"/>
                  </a:lnTo>
                  <a:lnTo>
                    <a:pt x="13575" y="7198"/>
                  </a:lnTo>
                  <a:lnTo>
                    <a:pt x="13625" y="7175"/>
                  </a:lnTo>
                  <a:lnTo>
                    <a:pt x="13676" y="7151"/>
                  </a:lnTo>
                  <a:lnTo>
                    <a:pt x="13726" y="7125"/>
                  </a:lnTo>
                  <a:lnTo>
                    <a:pt x="13776" y="7099"/>
                  </a:lnTo>
                  <a:lnTo>
                    <a:pt x="13826" y="7070"/>
                  </a:lnTo>
                  <a:lnTo>
                    <a:pt x="13875" y="7040"/>
                  </a:lnTo>
                  <a:lnTo>
                    <a:pt x="13925" y="7009"/>
                  </a:lnTo>
                  <a:lnTo>
                    <a:pt x="13973" y="6976"/>
                  </a:lnTo>
                  <a:lnTo>
                    <a:pt x="14022" y="6942"/>
                  </a:lnTo>
                  <a:lnTo>
                    <a:pt x="14069" y="6907"/>
                  </a:lnTo>
                  <a:lnTo>
                    <a:pt x="14117" y="6870"/>
                  </a:lnTo>
                  <a:lnTo>
                    <a:pt x="14164" y="6832"/>
                  </a:lnTo>
                  <a:lnTo>
                    <a:pt x="14211" y="6792"/>
                  </a:lnTo>
                  <a:lnTo>
                    <a:pt x="14256" y="6752"/>
                  </a:lnTo>
                  <a:lnTo>
                    <a:pt x="14302" y="6709"/>
                  </a:lnTo>
                  <a:lnTo>
                    <a:pt x="14347" y="6666"/>
                  </a:lnTo>
                  <a:lnTo>
                    <a:pt x="14392" y="6621"/>
                  </a:lnTo>
                  <a:lnTo>
                    <a:pt x="14436" y="6574"/>
                  </a:lnTo>
                  <a:lnTo>
                    <a:pt x="14502" y="6500"/>
                  </a:lnTo>
                  <a:lnTo>
                    <a:pt x="14566" y="6424"/>
                  </a:lnTo>
                  <a:lnTo>
                    <a:pt x="14629" y="6345"/>
                  </a:lnTo>
                  <a:lnTo>
                    <a:pt x="14689" y="6264"/>
                  </a:lnTo>
                  <a:lnTo>
                    <a:pt x="14746" y="6181"/>
                  </a:lnTo>
                  <a:lnTo>
                    <a:pt x="14802" y="6095"/>
                  </a:lnTo>
                  <a:lnTo>
                    <a:pt x="14856" y="6008"/>
                  </a:lnTo>
                  <a:lnTo>
                    <a:pt x="14907" y="5918"/>
                  </a:lnTo>
                  <a:lnTo>
                    <a:pt x="14957" y="5826"/>
                  </a:lnTo>
                  <a:lnTo>
                    <a:pt x="15004" y="5732"/>
                  </a:lnTo>
                  <a:lnTo>
                    <a:pt x="15050" y="5636"/>
                  </a:lnTo>
                  <a:lnTo>
                    <a:pt x="15092" y="5539"/>
                  </a:lnTo>
                  <a:lnTo>
                    <a:pt x="15133" y="5439"/>
                  </a:lnTo>
                  <a:lnTo>
                    <a:pt x="15172" y="5337"/>
                  </a:lnTo>
                  <a:lnTo>
                    <a:pt x="15208" y="5234"/>
                  </a:lnTo>
                  <a:lnTo>
                    <a:pt x="15242" y="5129"/>
                  </a:lnTo>
                  <a:lnTo>
                    <a:pt x="15274" y="5023"/>
                  </a:lnTo>
                  <a:lnTo>
                    <a:pt x="15303" y="4914"/>
                  </a:lnTo>
                  <a:lnTo>
                    <a:pt x="15331" y="4804"/>
                  </a:lnTo>
                  <a:lnTo>
                    <a:pt x="15355" y="4693"/>
                  </a:lnTo>
                  <a:lnTo>
                    <a:pt x="15377" y="4579"/>
                  </a:lnTo>
                  <a:lnTo>
                    <a:pt x="15398" y="4464"/>
                  </a:lnTo>
                  <a:lnTo>
                    <a:pt x="15415" y="4348"/>
                  </a:lnTo>
                  <a:lnTo>
                    <a:pt x="15431" y="4230"/>
                  </a:lnTo>
                  <a:lnTo>
                    <a:pt x="15443" y="4111"/>
                  </a:lnTo>
                  <a:lnTo>
                    <a:pt x="15454" y="3990"/>
                  </a:lnTo>
                  <a:lnTo>
                    <a:pt x="15462" y="3868"/>
                  </a:lnTo>
                  <a:lnTo>
                    <a:pt x="15467" y="3745"/>
                  </a:lnTo>
                  <a:lnTo>
                    <a:pt x="15470" y="3621"/>
                  </a:lnTo>
                  <a:lnTo>
                    <a:pt x="15471" y="3496"/>
                  </a:lnTo>
                  <a:lnTo>
                    <a:pt x="15469" y="3369"/>
                  </a:lnTo>
                  <a:lnTo>
                    <a:pt x="15464" y="3240"/>
                  </a:lnTo>
                  <a:lnTo>
                    <a:pt x="15460" y="3150"/>
                  </a:lnTo>
                  <a:lnTo>
                    <a:pt x="15455" y="3060"/>
                  </a:lnTo>
                  <a:lnTo>
                    <a:pt x="15448" y="2971"/>
                  </a:lnTo>
                  <a:lnTo>
                    <a:pt x="15441" y="2885"/>
                  </a:lnTo>
                  <a:lnTo>
                    <a:pt x="15435" y="2799"/>
                  </a:lnTo>
                  <a:lnTo>
                    <a:pt x="15427" y="2716"/>
                  </a:lnTo>
                  <a:lnTo>
                    <a:pt x="15418" y="2633"/>
                  </a:lnTo>
                  <a:lnTo>
                    <a:pt x="15409" y="2553"/>
                  </a:lnTo>
                  <a:lnTo>
                    <a:pt x="15400" y="2475"/>
                  </a:lnTo>
                  <a:lnTo>
                    <a:pt x="15390" y="2397"/>
                  </a:lnTo>
                  <a:lnTo>
                    <a:pt x="15379" y="2321"/>
                  </a:lnTo>
                  <a:lnTo>
                    <a:pt x="15369" y="2246"/>
                  </a:lnTo>
                  <a:lnTo>
                    <a:pt x="15356" y="2174"/>
                  </a:lnTo>
                  <a:lnTo>
                    <a:pt x="15345" y="2102"/>
                  </a:lnTo>
                  <a:lnTo>
                    <a:pt x="15332" y="2032"/>
                  </a:lnTo>
                  <a:lnTo>
                    <a:pt x="15319" y="1964"/>
                  </a:lnTo>
                  <a:lnTo>
                    <a:pt x="15306" y="1897"/>
                  </a:lnTo>
                  <a:lnTo>
                    <a:pt x="15291" y="1832"/>
                  </a:lnTo>
                  <a:lnTo>
                    <a:pt x="15277" y="1768"/>
                  </a:lnTo>
                  <a:lnTo>
                    <a:pt x="15261" y="1705"/>
                  </a:lnTo>
                  <a:lnTo>
                    <a:pt x="15247" y="1645"/>
                  </a:lnTo>
                  <a:lnTo>
                    <a:pt x="15231" y="1585"/>
                  </a:lnTo>
                  <a:lnTo>
                    <a:pt x="15214" y="1527"/>
                  </a:lnTo>
                  <a:lnTo>
                    <a:pt x="15197" y="1471"/>
                  </a:lnTo>
                  <a:lnTo>
                    <a:pt x="15181" y="1415"/>
                  </a:lnTo>
                  <a:lnTo>
                    <a:pt x="15163" y="1361"/>
                  </a:lnTo>
                  <a:lnTo>
                    <a:pt x="15146" y="1310"/>
                  </a:lnTo>
                  <a:lnTo>
                    <a:pt x="15127" y="1258"/>
                  </a:lnTo>
                  <a:lnTo>
                    <a:pt x="15109" y="1210"/>
                  </a:lnTo>
                  <a:lnTo>
                    <a:pt x="15090" y="1162"/>
                  </a:lnTo>
                  <a:lnTo>
                    <a:pt x="15071" y="1115"/>
                  </a:lnTo>
                  <a:lnTo>
                    <a:pt x="15051" y="1071"/>
                  </a:lnTo>
                  <a:lnTo>
                    <a:pt x="15031" y="1027"/>
                  </a:lnTo>
                  <a:lnTo>
                    <a:pt x="15011" y="985"/>
                  </a:lnTo>
                  <a:lnTo>
                    <a:pt x="14991" y="944"/>
                  </a:lnTo>
                  <a:lnTo>
                    <a:pt x="14969" y="905"/>
                  </a:lnTo>
                  <a:lnTo>
                    <a:pt x="14949" y="867"/>
                  </a:lnTo>
                  <a:lnTo>
                    <a:pt x="14927" y="831"/>
                  </a:lnTo>
                  <a:lnTo>
                    <a:pt x="14905" y="796"/>
                  </a:lnTo>
                  <a:lnTo>
                    <a:pt x="14884" y="763"/>
                  </a:lnTo>
                  <a:lnTo>
                    <a:pt x="14862" y="731"/>
                  </a:lnTo>
                  <a:lnTo>
                    <a:pt x="14839" y="700"/>
                  </a:lnTo>
                  <a:lnTo>
                    <a:pt x="14817" y="670"/>
                  </a:lnTo>
                  <a:lnTo>
                    <a:pt x="14794" y="642"/>
                  </a:lnTo>
                  <a:lnTo>
                    <a:pt x="14771" y="617"/>
                  </a:lnTo>
                  <a:lnTo>
                    <a:pt x="14748" y="591"/>
                  </a:lnTo>
                  <a:lnTo>
                    <a:pt x="14725" y="567"/>
                  </a:lnTo>
                  <a:lnTo>
                    <a:pt x="14702" y="546"/>
                  </a:lnTo>
                  <a:lnTo>
                    <a:pt x="14678" y="524"/>
                  </a:lnTo>
                  <a:lnTo>
                    <a:pt x="14654" y="504"/>
                  </a:lnTo>
                  <a:lnTo>
                    <a:pt x="14630" y="487"/>
                  </a:lnTo>
                  <a:lnTo>
                    <a:pt x="14606" y="469"/>
                  </a:lnTo>
                  <a:lnTo>
                    <a:pt x="14582" y="454"/>
                  </a:lnTo>
                  <a:lnTo>
                    <a:pt x="14557" y="440"/>
                  </a:lnTo>
                  <a:lnTo>
                    <a:pt x="14534" y="427"/>
                  </a:lnTo>
                  <a:lnTo>
                    <a:pt x="14509" y="416"/>
                  </a:lnTo>
                  <a:lnTo>
                    <a:pt x="14484" y="405"/>
                  </a:lnTo>
                  <a:lnTo>
                    <a:pt x="14459" y="397"/>
                  </a:lnTo>
                  <a:lnTo>
                    <a:pt x="14435" y="390"/>
                  </a:lnTo>
                  <a:lnTo>
                    <a:pt x="14410" y="384"/>
                  </a:lnTo>
                  <a:lnTo>
                    <a:pt x="14385" y="380"/>
                  </a:lnTo>
                  <a:lnTo>
                    <a:pt x="14360" y="376"/>
                  </a:lnTo>
                  <a:lnTo>
                    <a:pt x="14336" y="374"/>
                  </a:lnTo>
                  <a:lnTo>
                    <a:pt x="14311" y="374"/>
                  </a:lnTo>
                  <a:lnTo>
                    <a:pt x="14280" y="374"/>
                  </a:lnTo>
                  <a:lnTo>
                    <a:pt x="14251" y="377"/>
                  </a:lnTo>
                  <a:lnTo>
                    <a:pt x="14223" y="381"/>
                  </a:lnTo>
                  <a:lnTo>
                    <a:pt x="14170" y="393"/>
                  </a:lnTo>
                  <a:lnTo>
                    <a:pt x="14121" y="409"/>
                  </a:lnTo>
                  <a:lnTo>
                    <a:pt x="14074" y="428"/>
                  </a:lnTo>
                  <a:lnTo>
                    <a:pt x="14031" y="450"/>
                  </a:lnTo>
                  <a:lnTo>
                    <a:pt x="13990" y="473"/>
                  </a:lnTo>
                  <a:lnTo>
                    <a:pt x="13953" y="500"/>
                  </a:lnTo>
                  <a:lnTo>
                    <a:pt x="13917" y="529"/>
                  </a:lnTo>
                  <a:lnTo>
                    <a:pt x="13885" y="559"/>
                  </a:lnTo>
                  <a:lnTo>
                    <a:pt x="13855" y="590"/>
                  </a:lnTo>
                  <a:lnTo>
                    <a:pt x="13828" y="622"/>
                  </a:lnTo>
                  <a:lnTo>
                    <a:pt x="13802" y="654"/>
                  </a:lnTo>
                  <a:lnTo>
                    <a:pt x="13779" y="686"/>
                  </a:lnTo>
                  <a:lnTo>
                    <a:pt x="13757" y="718"/>
                  </a:lnTo>
                  <a:lnTo>
                    <a:pt x="13737" y="748"/>
                  </a:lnTo>
                  <a:lnTo>
                    <a:pt x="13719" y="778"/>
                  </a:lnTo>
                  <a:lnTo>
                    <a:pt x="13706" y="803"/>
                  </a:lnTo>
                  <a:lnTo>
                    <a:pt x="13690" y="829"/>
                  </a:lnTo>
                  <a:lnTo>
                    <a:pt x="13674" y="857"/>
                  </a:lnTo>
                  <a:lnTo>
                    <a:pt x="13656" y="883"/>
                  </a:lnTo>
                  <a:lnTo>
                    <a:pt x="13639" y="909"/>
                  </a:lnTo>
                  <a:lnTo>
                    <a:pt x="13622" y="932"/>
                  </a:lnTo>
                  <a:lnTo>
                    <a:pt x="13615" y="942"/>
                  </a:lnTo>
                  <a:lnTo>
                    <a:pt x="13607" y="951"/>
                  </a:lnTo>
                  <a:lnTo>
                    <a:pt x="13600" y="959"/>
                  </a:lnTo>
                  <a:lnTo>
                    <a:pt x="13594" y="966"/>
                  </a:lnTo>
                  <a:lnTo>
                    <a:pt x="13559" y="987"/>
                  </a:lnTo>
                  <a:lnTo>
                    <a:pt x="13524" y="1007"/>
                  </a:lnTo>
                  <a:lnTo>
                    <a:pt x="13489" y="1025"/>
                  </a:lnTo>
                  <a:lnTo>
                    <a:pt x="13454" y="1040"/>
                  </a:lnTo>
                  <a:lnTo>
                    <a:pt x="13419" y="1053"/>
                  </a:lnTo>
                  <a:lnTo>
                    <a:pt x="13384" y="1067"/>
                  </a:lnTo>
                  <a:lnTo>
                    <a:pt x="13314" y="1090"/>
                  </a:lnTo>
                  <a:lnTo>
                    <a:pt x="13266" y="1112"/>
                  </a:lnTo>
                  <a:lnTo>
                    <a:pt x="13214" y="1134"/>
                  </a:lnTo>
                  <a:lnTo>
                    <a:pt x="13162" y="1157"/>
                  </a:lnTo>
                  <a:lnTo>
                    <a:pt x="13135" y="1170"/>
                  </a:lnTo>
                  <a:lnTo>
                    <a:pt x="13107" y="1183"/>
                  </a:lnTo>
                  <a:lnTo>
                    <a:pt x="13079" y="1199"/>
                  </a:lnTo>
                  <a:lnTo>
                    <a:pt x="13051" y="1216"/>
                  </a:lnTo>
                  <a:lnTo>
                    <a:pt x="13022" y="1235"/>
                  </a:lnTo>
                  <a:lnTo>
                    <a:pt x="12993" y="1256"/>
                  </a:lnTo>
                  <a:lnTo>
                    <a:pt x="12965" y="1280"/>
                  </a:lnTo>
                  <a:lnTo>
                    <a:pt x="12936" y="1307"/>
                  </a:lnTo>
                  <a:lnTo>
                    <a:pt x="12907" y="1337"/>
                  </a:lnTo>
                  <a:lnTo>
                    <a:pt x="12878" y="1371"/>
                  </a:lnTo>
                  <a:lnTo>
                    <a:pt x="12858" y="1391"/>
                  </a:lnTo>
                  <a:lnTo>
                    <a:pt x="12840" y="1412"/>
                  </a:lnTo>
                  <a:lnTo>
                    <a:pt x="12823" y="1433"/>
                  </a:lnTo>
                  <a:lnTo>
                    <a:pt x="12809" y="1455"/>
                  </a:lnTo>
                  <a:lnTo>
                    <a:pt x="12795" y="1477"/>
                  </a:lnTo>
                  <a:lnTo>
                    <a:pt x="12783" y="1499"/>
                  </a:lnTo>
                  <a:lnTo>
                    <a:pt x="12772" y="1522"/>
                  </a:lnTo>
                  <a:lnTo>
                    <a:pt x="12762" y="1545"/>
                  </a:lnTo>
                  <a:lnTo>
                    <a:pt x="12754" y="1568"/>
                  </a:lnTo>
                  <a:lnTo>
                    <a:pt x="12747" y="1591"/>
                  </a:lnTo>
                  <a:lnTo>
                    <a:pt x="12741" y="1615"/>
                  </a:lnTo>
                  <a:lnTo>
                    <a:pt x="12735" y="1638"/>
                  </a:lnTo>
                  <a:lnTo>
                    <a:pt x="12729" y="1688"/>
                  </a:lnTo>
                  <a:lnTo>
                    <a:pt x="12725" y="1736"/>
                  </a:lnTo>
                  <a:lnTo>
                    <a:pt x="12726" y="1787"/>
                  </a:lnTo>
                  <a:lnTo>
                    <a:pt x="12728" y="1837"/>
                  </a:lnTo>
                  <a:lnTo>
                    <a:pt x="12734" y="1889"/>
                  </a:lnTo>
                  <a:lnTo>
                    <a:pt x="12742" y="1940"/>
                  </a:lnTo>
                  <a:lnTo>
                    <a:pt x="12751" y="1992"/>
                  </a:lnTo>
                  <a:lnTo>
                    <a:pt x="12761" y="2044"/>
                  </a:lnTo>
                  <a:lnTo>
                    <a:pt x="12784" y="2149"/>
                  </a:lnTo>
                  <a:lnTo>
                    <a:pt x="12795" y="2203"/>
                  </a:lnTo>
                  <a:lnTo>
                    <a:pt x="12809" y="2260"/>
                  </a:lnTo>
                  <a:lnTo>
                    <a:pt x="12821" y="2318"/>
                  </a:lnTo>
                  <a:lnTo>
                    <a:pt x="12835" y="2379"/>
                  </a:lnTo>
                  <a:lnTo>
                    <a:pt x="12847" y="2444"/>
                  </a:lnTo>
                  <a:lnTo>
                    <a:pt x="12859" y="2511"/>
                  </a:lnTo>
                  <a:lnTo>
                    <a:pt x="12871" y="2582"/>
                  </a:lnTo>
                  <a:lnTo>
                    <a:pt x="12881" y="2656"/>
                  </a:lnTo>
                  <a:lnTo>
                    <a:pt x="12891" y="2733"/>
                  </a:lnTo>
                  <a:lnTo>
                    <a:pt x="12900" y="2815"/>
                  </a:lnTo>
                  <a:lnTo>
                    <a:pt x="12903" y="2858"/>
                  </a:lnTo>
                  <a:lnTo>
                    <a:pt x="12906" y="2901"/>
                  </a:lnTo>
                  <a:lnTo>
                    <a:pt x="12909" y="2946"/>
                  </a:lnTo>
                  <a:lnTo>
                    <a:pt x="12911" y="2991"/>
                  </a:lnTo>
                  <a:lnTo>
                    <a:pt x="12913" y="3037"/>
                  </a:lnTo>
                  <a:lnTo>
                    <a:pt x="12914" y="3085"/>
                  </a:lnTo>
                  <a:lnTo>
                    <a:pt x="12915" y="3134"/>
                  </a:lnTo>
                  <a:lnTo>
                    <a:pt x="12915" y="3184"/>
                  </a:lnTo>
                  <a:lnTo>
                    <a:pt x="12914" y="3235"/>
                  </a:lnTo>
                  <a:lnTo>
                    <a:pt x="12913" y="3288"/>
                  </a:lnTo>
                  <a:lnTo>
                    <a:pt x="12911" y="3341"/>
                  </a:lnTo>
                  <a:lnTo>
                    <a:pt x="12909" y="3396"/>
                  </a:lnTo>
                  <a:lnTo>
                    <a:pt x="12901" y="3396"/>
                  </a:lnTo>
                  <a:lnTo>
                    <a:pt x="12890" y="3396"/>
                  </a:lnTo>
                  <a:lnTo>
                    <a:pt x="12869" y="3392"/>
                  </a:lnTo>
                  <a:lnTo>
                    <a:pt x="12843" y="3384"/>
                  </a:lnTo>
                  <a:lnTo>
                    <a:pt x="12815" y="3375"/>
                  </a:lnTo>
                  <a:lnTo>
                    <a:pt x="12785" y="3362"/>
                  </a:lnTo>
                  <a:lnTo>
                    <a:pt x="12754" y="3345"/>
                  </a:lnTo>
                  <a:lnTo>
                    <a:pt x="12722" y="3326"/>
                  </a:lnTo>
                  <a:lnTo>
                    <a:pt x="12690" y="3303"/>
                  </a:lnTo>
                  <a:lnTo>
                    <a:pt x="12690" y="3302"/>
                  </a:lnTo>
                  <a:lnTo>
                    <a:pt x="12688" y="3300"/>
                  </a:lnTo>
                  <a:lnTo>
                    <a:pt x="12685" y="3296"/>
                  </a:lnTo>
                  <a:lnTo>
                    <a:pt x="12681" y="3291"/>
                  </a:lnTo>
                  <a:lnTo>
                    <a:pt x="12676" y="3284"/>
                  </a:lnTo>
                  <a:lnTo>
                    <a:pt x="12669" y="3276"/>
                  </a:lnTo>
                  <a:lnTo>
                    <a:pt x="12662" y="3268"/>
                  </a:lnTo>
                  <a:lnTo>
                    <a:pt x="12654" y="3258"/>
                  </a:lnTo>
                  <a:lnTo>
                    <a:pt x="12636" y="3236"/>
                  </a:lnTo>
                  <a:lnTo>
                    <a:pt x="12615" y="3210"/>
                  </a:lnTo>
                  <a:lnTo>
                    <a:pt x="12591" y="3184"/>
                  </a:lnTo>
                  <a:lnTo>
                    <a:pt x="12566" y="3155"/>
                  </a:lnTo>
                  <a:lnTo>
                    <a:pt x="12539" y="3125"/>
                  </a:lnTo>
                  <a:lnTo>
                    <a:pt x="12511" y="3096"/>
                  </a:lnTo>
                  <a:lnTo>
                    <a:pt x="12482" y="3067"/>
                  </a:lnTo>
                  <a:lnTo>
                    <a:pt x="12454" y="3039"/>
                  </a:lnTo>
                  <a:lnTo>
                    <a:pt x="12426" y="3015"/>
                  </a:lnTo>
                  <a:lnTo>
                    <a:pt x="12398" y="2992"/>
                  </a:lnTo>
                  <a:lnTo>
                    <a:pt x="12384" y="2983"/>
                  </a:lnTo>
                  <a:lnTo>
                    <a:pt x="12372" y="2973"/>
                  </a:lnTo>
                  <a:lnTo>
                    <a:pt x="12360" y="2966"/>
                  </a:lnTo>
                  <a:lnTo>
                    <a:pt x="12347" y="2960"/>
                  </a:lnTo>
                  <a:lnTo>
                    <a:pt x="12370" y="2947"/>
                  </a:lnTo>
                  <a:lnTo>
                    <a:pt x="12390" y="2931"/>
                  </a:lnTo>
                  <a:lnTo>
                    <a:pt x="12408" y="2914"/>
                  </a:lnTo>
                  <a:lnTo>
                    <a:pt x="12426" y="2893"/>
                  </a:lnTo>
                  <a:lnTo>
                    <a:pt x="12443" y="2872"/>
                  </a:lnTo>
                  <a:lnTo>
                    <a:pt x="12462" y="2850"/>
                  </a:lnTo>
                  <a:lnTo>
                    <a:pt x="12481" y="2827"/>
                  </a:lnTo>
                  <a:lnTo>
                    <a:pt x="12503" y="2803"/>
                  </a:lnTo>
                  <a:lnTo>
                    <a:pt x="12519" y="2762"/>
                  </a:lnTo>
                  <a:lnTo>
                    <a:pt x="12531" y="2721"/>
                  </a:lnTo>
                  <a:lnTo>
                    <a:pt x="12539" y="2678"/>
                  </a:lnTo>
                  <a:lnTo>
                    <a:pt x="12544" y="2634"/>
                  </a:lnTo>
                  <a:lnTo>
                    <a:pt x="12546" y="2590"/>
                  </a:lnTo>
                  <a:lnTo>
                    <a:pt x="12544" y="2545"/>
                  </a:lnTo>
                  <a:lnTo>
                    <a:pt x="12539" y="2500"/>
                  </a:lnTo>
                  <a:lnTo>
                    <a:pt x="12531" y="2453"/>
                  </a:lnTo>
                  <a:lnTo>
                    <a:pt x="12519" y="2406"/>
                  </a:lnTo>
                  <a:lnTo>
                    <a:pt x="12503" y="2358"/>
                  </a:lnTo>
                  <a:lnTo>
                    <a:pt x="12486" y="2310"/>
                  </a:lnTo>
                  <a:lnTo>
                    <a:pt x="12464" y="2261"/>
                  </a:lnTo>
                  <a:lnTo>
                    <a:pt x="12439" y="2210"/>
                  </a:lnTo>
                  <a:lnTo>
                    <a:pt x="12411" y="2160"/>
                  </a:lnTo>
                  <a:lnTo>
                    <a:pt x="12381" y="2108"/>
                  </a:lnTo>
                  <a:lnTo>
                    <a:pt x="12347" y="2056"/>
                  </a:lnTo>
                  <a:lnTo>
                    <a:pt x="12327" y="2030"/>
                  </a:lnTo>
                  <a:lnTo>
                    <a:pt x="12306" y="2006"/>
                  </a:lnTo>
                  <a:lnTo>
                    <a:pt x="12285" y="1982"/>
                  </a:lnTo>
                  <a:lnTo>
                    <a:pt x="12265" y="1961"/>
                  </a:lnTo>
                  <a:lnTo>
                    <a:pt x="12243" y="1939"/>
                  </a:lnTo>
                  <a:lnTo>
                    <a:pt x="12222" y="1920"/>
                  </a:lnTo>
                  <a:lnTo>
                    <a:pt x="12179" y="1882"/>
                  </a:lnTo>
                  <a:lnTo>
                    <a:pt x="12136" y="1848"/>
                  </a:lnTo>
                  <a:lnTo>
                    <a:pt x="12092" y="1816"/>
                  </a:lnTo>
                  <a:lnTo>
                    <a:pt x="12048" y="1786"/>
                  </a:lnTo>
                  <a:lnTo>
                    <a:pt x="12005" y="1758"/>
                  </a:lnTo>
                  <a:lnTo>
                    <a:pt x="11960" y="1730"/>
                  </a:lnTo>
                  <a:lnTo>
                    <a:pt x="11917" y="1703"/>
                  </a:lnTo>
                  <a:lnTo>
                    <a:pt x="11830" y="1650"/>
                  </a:lnTo>
                  <a:lnTo>
                    <a:pt x="11787" y="1622"/>
                  </a:lnTo>
                  <a:lnTo>
                    <a:pt x="11744" y="1592"/>
                  </a:lnTo>
                  <a:lnTo>
                    <a:pt x="11703" y="1561"/>
                  </a:lnTo>
                  <a:lnTo>
                    <a:pt x="11662" y="1526"/>
                  </a:lnTo>
                  <a:lnTo>
                    <a:pt x="11628" y="1498"/>
                  </a:lnTo>
                  <a:lnTo>
                    <a:pt x="11594" y="1470"/>
                  </a:lnTo>
                  <a:lnTo>
                    <a:pt x="11577" y="1454"/>
                  </a:lnTo>
                  <a:lnTo>
                    <a:pt x="11562" y="1438"/>
                  </a:lnTo>
                  <a:lnTo>
                    <a:pt x="11548" y="1421"/>
                  </a:lnTo>
                  <a:lnTo>
                    <a:pt x="11537" y="1402"/>
                  </a:lnTo>
                  <a:lnTo>
                    <a:pt x="11510" y="1365"/>
                  </a:lnTo>
                  <a:lnTo>
                    <a:pt x="11479" y="1325"/>
                  </a:lnTo>
                  <a:lnTo>
                    <a:pt x="11447" y="1282"/>
                  </a:lnTo>
                  <a:lnTo>
                    <a:pt x="11412" y="1237"/>
                  </a:lnTo>
                  <a:lnTo>
                    <a:pt x="11374" y="1189"/>
                  </a:lnTo>
                  <a:lnTo>
                    <a:pt x="11334" y="1139"/>
                  </a:lnTo>
                  <a:lnTo>
                    <a:pt x="11290" y="1087"/>
                  </a:lnTo>
                  <a:lnTo>
                    <a:pt x="11245" y="1034"/>
                  </a:lnTo>
                  <a:lnTo>
                    <a:pt x="11196" y="979"/>
                  </a:lnTo>
                  <a:lnTo>
                    <a:pt x="11146" y="924"/>
                  </a:lnTo>
                  <a:lnTo>
                    <a:pt x="11092" y="867"/>
                  </a:lnTo>
                  <a:lnTo>
                    <a:pt x="11036" y="810"/>
                  </a:lnTo>
                  <a:lnTo>
                    <a:pt x="10977" y="754"/>
                  </a:lnTo>
                  <a:lnTo>
                    <a:pt x="10916" y="696"/>
                  </a:lnTo>
                  <a:lnTo>
                    <a:pt x="10852" y="639"/>
                  </a:lnTo>
                  <a:lnTo>
                    <a:pt x="10785" y="584"/>
                  </a:lnTo>
                  <a:lnTo>
                    <a:pt x="10716" y="529"/>
                  </a:lnTo>
                  <a:lnTo>
                    <a:pt x="10644" y="474"/>
                  </a:lnTo>
                  <a:lnTo>
                    <a:pt x="10570" y="423"/>
                  </a:lnTo>
                  <a:lnTo>
                    <a:pt x="10492" y="371"/>
                  </a:lnTo>
                  <a:lnTo>
                    <a:pt x="10413" y="323"/>
                  </a:lnTo>
                  <a:lnTo>
                    <a:pt x="10330" y="277"/>
                  </a:lnTo>
                  <a:lnTo>
                    <a:pt x="10244" y="233"/>
                  </a:lnTo>
                  <a:lnTo>
                    <a:pt x="10157" y="192"/>
                  </a:lnTo>
                  <a:lnTo>
                    <a:pt x="10066" y="154"/>
                  </a:lnTo>
                  <a:lnTo>
                    <a:pt x="9973" y="120"/>
                  </a:lnTo>
                  <a:lnTo>
                    <a:pt x="9877" y="89"/>
                  </a:lnTo>
                  <a:lnTo>
                    <a:pt x="9827" y="75"/>
                  </a:lnTo>
                  <a:lnTo>
                    <a:pt x="9778" y="62"/>
                  </a:lnTo>
                  <a:lnTo>
                    <a:pt x="9727" y="50"/>
                  </a:lnTo>
                  <a:lnTo>
                    <a:pt x="9677" y="40"/>
                  </a:lnTo>
                  <a:lnTo>
                    <a:pt x="9625" y="30"/>
                  </a:lnTo>
                  <a:lnTo>
                    <a:pt x="9572" y="21"/>
                  </a:lnTo>
                  <a:lnTo>
                    <a:pt x="9520" y="14"/>
                  </a:lnTo>
                  <a:lnTo>
                    <a:pt x="9465" y="8"/>
                  </a:lnTo>
                  <a:lnTo>
                    <a:pt x="9411" y="3"/>
                  </a:lnTo>
                  <a:lnTo>
                    <a:pt x="9356" y="0"/>
                  </a:lnTo>
                  <a:lnTo>
                    <a:pt x="9231" y="0"/>
                  </a:lnTo>
                  <a:lnTo>
                    <a:pt x="923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669">
                <a:buClrTx/>
                <a:defRPr/>
              </a:pPr>
              <a:endParaRPr lang="en-US" sz="1800" dirty="0">
                <a:solidFill>
                  <a:sysClr val="windowText" lastClr="000000"/>
                </a:solidFill>
                <a:latin typeface="Calibri Light" panose="020F0302020204030204"/>
                <a:ea typeface="+mn-ea"/>
                <a:cs typeface="+mn-cs"/>
              </a:endParaRPr>
            </a:p>
          </p:txBody>
        </p:sp>
        <p:sp>
          <p:nvSpPr>
            <p:cNvPr id="217" name="Freeform 45"/>
            <p:cNvSpPr>
              <a:spLocks/>
            </p:cNvSpPr>
            <p:nvPr/>
          </p:nvSpPr>
          <p:spPr bwMode="auto">
            <a:xfrm>
              <a:off x="-1422421" y="-770559"/>
              <a:ext cx="415116" cy="424070"/>
            </a:xfrm>
            <a:custGeom>
              <a:avLst/>
              <a:gdLst>
                <a:gd name="T0" fmla="*/ 2086 w 2090"/>
                <a:gd name="T1" fmla="*/ 1 h 2119"/>
                <a:gd name="T2" fmla="*/ 2063 w 2090"/>
                <a:gd name="T3" fmla="*/ 8 h 2119"/>
                <a:gd name="T4" fmla="*/ 2023 w 2090"/>
                <a:gd name="T5" fmla="*/ 20 h 2119"/>
                <a:gd name="T6" fmla="*/ 1964 w 2090"/>
                <a:gd name="T7" fmla="*/ 35 h 2119"/>
                <a:gd name="T8" fmla="*/ 1887 w 2090"/>
                <a:gd name="T9" fmla="*/ 53 h 2119"/>
                <a:gd name="T10" fmla="*/ 1790 w 2090"/>
                <a:gd name="T11" fmla="*/ 73 h 2119"/>
                <a:gd name="T12" fmla="*/ 1673 w 2090"/>
                <a:gd name="T13" fmla="*/ 96 h 2119"/>
                <a:gd name="T14" fmla="*/ 1536 w 2090"/>
                <a:gd name="T15" fmla="*/ 119 h 2119"/>
                <a:gd name="T16" fmla="*/ 1298 w 2090"/>
                <a:gd name="T17" fmla="*/ 152 h 2119"/>
                <a:gd name="T18" fmla="*/ 1061 w 2090"/>
                <a:gd name="T19" fmla="*/ 171 h 2119"/>
                <a:gd name="T20" fmla="*/ 859 w 2090"/>
                <a:gd name="T21" fmla="*/ 192 h 2119"/>
                <a:gd name="T22" fmla="*/ 693 w 2090"/>
                <a:gd name="T23" fmla="*/ 233 h 2119"/>
                <a:gd name="T24" fmla="*/ 515 w 2090"/>
                <a:gd name="T25" fmla="*/ 347 h 2119"/>
                <a:gd name="T26" fmla="*/ 365 w 2090"/>
                <a:gd name="T27" fmla="*/ 513 h 2119"/>
                <a:gd name="T28" fmla="*/ 248 w 2090"/>
                <a:gd name="T29" fmla="*/ 723 h 2119"/>
                <a:gd name="T30" fmla="*/ 150 w 2090"/>
                <a:gd name="T31" fmla="*/ 986 h 2119"/>
                <a:gd name="T32" fmla="*/ 77 w 2090"/>
                <a:gd name="T33" fmla="*/ 1239 h 2119"/>
                <a:gd name="T34" fmla="*/ 19 w 2090"/>
                <a:gd name="T35" fmla="*/ 1600 h 2119"/>
                <a:gd name="T36" fmla="*/ 7 w 2090"/>
                <a:gd name="T37" fmla="*/ 1765 h 2119"/>
                <a:gd name="T38" fmla="*/ 1 w 2090"/>
                <a:gd name="T39" fmla="*/ 1907 h 2119"/>
                <a:gd name="T40" fmla="*/ 1 w 2090"/>
                <a:gd name="T41" fmla="*/ 2019 h 2119"/>
                <a:gd name="T42" fmla="*/ 2 w 2090"/>
                <a:gd name="T43" fmla="*/ 2093 h 2119"/>
                <a:gd name="T44" fmla="*/ 3 w 2090"/>
                <a:gd name="T45" fmla="*/ 2119 h 2119"/>
                <a:gd name="T46" fmla="*/ 5 w 2090"/>
                <a:gd name="T47" fmla="*/ 2110 h 2119"/>
                <a:gd name="T48" fmla="*/ 12 w 2090"/>
                <a:gd name="T49" fmla="*/ 2082 h 2119"/>
                <a:gd name="T50" fmla="*/ 40 w 2090"/>
                <a:gd name="T51" fmla="*/ 1983 h 2119"/>
                <a:gd name="T52" fmla="*/ 83 w 2090"/>
                <a:gd name="T53" fmla="*/ 1837 h 2119"/>
                <a:gd name="T54" fmla="*/ 139 w 2090"/>
                <a:gd name="T55" fmla="*/ 1659 h 2119"/>
                <a:gd name="T56" fmla="*/ 260 w 2090"/>
                <a:gd name="T57" fmla="*/ 1325 h 2119"/>
                <a:gd name="T58" fmla="*/ 337 w 2090"/>
                <a:gd name="T59" fmla="*/ 1145 h 2119"/>
                <a:gd name="T60" fmla="*/ 419 w 2090"/>
                <a:gd name="T61" fmla="*/ 997 h 2119"/>
                <a:gd name="T62" fmla="*/ 481 w 2090"/>
                <a:gd name="T63" fmla="*/ 901 h 2119"/>
                <a:gd name="T64" fmla="*/ 565 w 2090"/>
                <a:gd name="T65" fmla="*/ 784 h 2119"/>
                <a:gd name="T66" fmla="*/ 636 w 2090"/>
                <a:gd name="T67" fmla="*/ 701 h 2119"/>
                <a:gd name="T68" fmla="*/ 679 w 2090"/>
                <a:gd name="T69" fmla="*/ 662 h 2119"/>
                <a:gd name="T70" fmla="*/ 687 w 2090"/>
                <a:gd name="T71" fmla="*/ 656 h 2119"/>
                <a:gd name="T72" fmla="*/ 675 w 2090"/>
                <a:gd name="T73" fmla="*/ 694 h 2119"/>
                <a:gd name="T74" fmla="*/ 657 w 2090"/>
                <a:gd name="T75" fmla="*/ 770 h 2119"/>
                <a:gd name="T76" fmla="*/ 648 w 2090"/>
                <a:gd name="T77" fmla="*/ 863 h 2119"/>
                <a:gd name="T78" fmla="*/ 663 w 2090"/>
                <a:gd name="T79" fmla="*/ 987 h 2119"/>
                <a:gd name="T80" fmla="*/ 699 w 2090"/>
                <a:gd name="T81" fmla="*/ 1175 h 2119"/>
                <a:gd name="T82" fmla="*/ 741 w 2090"/>
                <a:gd name="T83" fmla="*/ 1322 h 2119"/>
                <a:gd name="T84" fmla="*/ 767 w 2090"/>
                <a:gd name="T85" fmla="*/ 1395 h 2119"/>
                <a:gd name="T86" fmla="*/ 778 w 2090"/>
                <a:gd name="T87" fmla="*/ 1424 h 2119"/>
                <a:gd name="T88" fmla="*/ 782 w 2090"/>
                <a:gd name="T89" fmla="*/ 1434 h 2119"/>
                <a:gd name="T90" fmla="*/ 783 w 2090"/>
                <a:gd name="T91" fmla="*/ 1407 h 2119"/>
                <a:gd name="T92" fmla="*/ 790 w 2090"/>
                <a:gd name="T93" fmla="*/ 1337 h 2119"/>
                <a:gd name="T94" fmla="*/ 803 w 2090"/>
                <a:gd name="T95" fmla="*/ 1231 h 2119"/>
                <a:gd name="T96" fmla="*/ 824 w 2090"/>
                <a:gd name="T97" fmla="*/ 1102 h 2119"/>
                <a:gd name="T98" fmla="*/ 900 w 2090"/>
                <a:gd name="T99" fmla="*/ 816 h 2119"/>
                <a:gd name="T100" fmla="*/ 974 w 2090"/>
                <a:gd name="T101" fmla="*/ 647 h 2119"/>
                <a:gd name="T102" fmla="*/ 1055 w 2090"/>
                <a:gd name="T103" fmla="*/ 533 h 2119"/>
                <a:gd name="T104" fmla="*/ 1165 w 2090"/>
                <a:gd name="T105" fmla="*/ 433 h 2119"/>
                <a:gd name="T106" fmla="*/ 1295 w 2090"/>
                <a:gd name="T107" fmla="*/ 351 h 2119"/>
                <a:gd name="T108" fmla="*/ 1560 w 2090"/>
                <a:gd name="T109" fmla="*/ 249 h 2119"/>
                <a:gd name="T110" fmla="*/ 1736 w 2090"/>
                <a:gd name="T111" fmla="*/ 184 h 2119"/>
                <a:gd name="T112" fmla="*/ 1907 w 2090"/>
                <a:gd name="T113" fmla="*/ 101 h 2119"/>
                <a:gd name="T114" fmla="*/ 2012 w 2090"/>
                <a:gd name="T115" fmla="*/ 45 h 2119"/>
                <a:gd name="T116" fmla="*/ 2060 w 2090"/>
                <a:gd name="T117" fmla="*/ 18 h 2119"/>
                <a:gd name="T118" fmla="*/ 2087 w 2090"/>
                <a:gd name="T119" fmla="*/ 2 h 2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090" h="2119">
                  <a:moveTo>
                    <a:pt x="2090" y="0"/>
                  </a:moveTo>
                  <a:lnTo>
                    <a:pt x="2090" y="0"/>
                  </a:lnTo>
                  <a:lnTo>
                    <a:pt x="2088" y="1"/>
                  </a:lnTo>
                  <a:lnTo>
                    <a:pt x="2086" y="1"/>
                  </a:lnTo>
                  <a:lnTo>
                    <a:pt x="2082" y="3"/>
                  </a:lnTo>
                  <a:lnTo>
                    <a:pt x="2077" y="4"/>
                  </a:lnTo>
                  <a:lnTo>
                    <a:pt x="2070" y="6"/>
                  </a:lnTo>
                  <a:lnTo>
                    <a:pt x="2063" y="8"/>
                  </a:lnTo>
                  <a:lnTo>
                    <a:pt x="2055" y="10"/>
                  </a:lnTo>
                  <a:lnTo>
                    <a:pt x="2046" y="13"/>
                  </a:lnTo>
                  <a:lnTo>
                    <a:pt x="2034" y="17"/>
                  </a:lnTo>
                  <a:lnTo>
                    <a:pt x="2023" y="20"/>
                  </a:lnTo>
                  <a:lnTo>
                    <a:pt x="2009" y="23"/>
                  </a:lnTo>
                  <a:lnTo>
                    <a:pt x="1996" y="27"/>
                  </a:lnTo>
                  <a:lnTo>
                    <a:pt x="1981" y="31"/>
                  </a:lnTo>
                  <a:lnTo>
                    <a:pt x="1964" y="35"/>
                  </a:lnTo>
                  <a:lnTo>
                    <a:pt x="1946" y="39"/>
                  </a:lnTo>
                  <a:lnTo>
                    <a:pt x="1928" y="43"/>
                  </a:lnTo>
                  <a:lnTo>
                    <a:pt x="1907" y="48"/>
                  </a:lnTo>
                  <a:lnTo>
                    <a:pt x="1887" y="53"/>
                  </a:lnTo>
                  <a:lnTo>
                    <a:pt x="1864" y="58"/>
                  </a:lnTo>
                  <a:lnTo>
                    <a:pt x="1840" y="63"/>
                  </a:lnTo>
                  <a:lnTo>
                    <a:pt x="1815" y="68"/>
                  </a:lnTo>
                  <a:lnTo>
                    <a:pt x="1790" y="73"/>
                  </a:lnTo>
                  <a:lnTo>
                    <a:pt x="1762" y="79"/>
                  </a:lnTo>
                  <a:lnTo>
                    <a:pt x="1733" y="85"/>
                  </a:lnTo>
                  <a:lnTo>
                    <a:pt x="1704" y="90"/>
                  </a:lnTo>
                  <a:lnTo>
                    <a:pt x="1673" y="96"/>
                  </a:lnTo>
                  <a:lnTo>
                    <a:pt x="1640" y="102"/>
                  </a:lnTo>
                  <a:lnTo>
                    <a:pt x="1607" y="107"/>
                  </a:lnTo>
                  <a:lnTo>
                    <a:pt x="1572" y="113"/>
                  </a:lnTo>
                  <a:lnTo>
                    <a:pt x="1536" y="119"/>
                  </a:lnTo>
                  <a:lnTo>
                    <a:pt x="1498" y="125"/>
                  </a:lnTo>
                  <a:lnTo>
                    <a:pt x="1429" y="135"/>
                  </a:lnTo>
                  <a:lnTo>
                    <a:pt x="1362" y="144"/>
                  </a:lnTo>
                  <a:lnTo>
                    <a:pt x="1298" y="152"/>
                  </a:lnTo>
                  <a:lnTo>
                    <a:pt x="1235" y="158"/>
                  </a:lnTo>
                  <a:lnTo>
                    <a:pt x="1175" y="163"/>
                  </a:lnTo>
                  <a:lnTo>
                    <a:pt x="1118" y="167"/>
                  </a:lnTo>
                  <a:lnTo>
                    <a:pt x="1061" y="171"/>
                  </a:lnTo>
                  <a:lnTo>
                    <a:pt x="1007" y="175"/>
                  </a:lnTo>
                  <a:lnTo>
                    <a:pt x="957" y="180"/>
                  </a:lnTo>
                  <a:lnTo>
                    <a:pt x="907" y="185"/>
                  </a:lnTo>
                  <a:lnTo>
                    <a:pt x="859" y="192"/>
                  </a:lnTo>
                  <a:lnTo>
                    <a:pt x="815" y="199"/>
                  </a:lnTo>
                  <a:lnTo>
                    <a:pt x="772" y="208"/>
                  </a:lnTo>
                  <a:lnTo>
                    <a:pt x="731" y="219"/>
                  </a:lnTo>
                  <a:lnTo>
                    <a:pt x="693" y="233"/>
                  </a:lnTo>
                  <a:lnTo>
                    <a:pt x="657" y="249"/>
                  </a:lnTo>
                  <a:lnTo>
                    <a:pt x="606" y="279"/>
                  </a:lnTo>
                  <a:lnTo>
                    <a:pt x="559" y="312"/>
                  </a:lnTo>
                  <a:lnTo>
                    <a:pt x="515" y="347"/>
                  </a:lnTo>
                  <a:lnTo>
                    <a:pt x="473" y="384"/>
                  </a:lnTo>
                  <a:lnTo>
                    <a:pt x="435" y="424"/>
                  </a:lnTo>
                  <a:lnTo>
                    <a:pt x="399" y="468"/>
                  </a:lnTo>
                  <a:lnTo>
                    <a:pt x="365" y="513"/>
                  </a:lnTo>
                  <a:lnTo>
                    <a:pt x="334" y="561"/>
                  </a:lnTo>
                  <a:lnTo>
                    <a:pt x="304" y="612"/>
                  </a:lnTo>
                  <a:lnTo>
                    <a:pt x="275" y="667"/>
                  </a:lnTo>
                  <a:lnTo>
                    <a:pt x="248" y="723"/>
                  </a:lnTo>
                  <a:lnTo>
                    <a:pt x="224" y="784"/>
                  </a:lnTo>
                  <a:lnTo>
                    <a:pt x="199" y="848"/>
                  </a:lnTo>
                  <a:lnTo>
                    <a:pt x="174" y="915"/>
                  </a:lnTo>
                  <a:lnTo>
                    <a:pt x="150" y="986"/>
                  </a:lnTo>
                  <a:lnTo>
                    <a:pt x="128" y="1060"/>
                  </a:lnTo>
                  <a:lnTo>
                    <a:pt x="113" y="1104"/>
                  </a:lnTo>
                  <a:lnTo>
                    <a:pt x="100" y="1149"/>
                  </a:lnTo>
                  <a:lnTo>
                    <a:pt x="77" y="1239"/>
                  </a:lnTo>
                  <a:lnTo>
                    <a:pt x="57" y="1331"/>
                  </a:lnTo>
                  <a:lnTo>
                    <a:pt x="42" y="1423"/>
                  </a:lnTo>
                  <a:lnTo>
                    <a:pt x="29" y="1512"/>
                  </a:lnTo>
                  <a:lnTo>
                    <a:pt x="19" y="1600"/>
                  </a:lnTo>
                  <a:lnTo>
                    <a:pt x="15" y="1643"/>
                  </a:lnTo>
                  <a:lnTo>
                    <a:pt x="12" y="1684"/>
                  </a:lnTo>
                  <a:lnTo>
                    <a:pt x="9" y="1725"/>
                  </a:lnTo>
                  <a:lnTo>
                    <a:pt x="7" y="1765"/>
                  </a:lnTo>
                  <a:lnTo>
                    <a:pt x="5" y="1803"/>
                  </a:lnTo>
                  <a:lnTo>
                    <a:pt x="3" y="1839"/>
                  </a:lnTo>
                  <a:lnTo>
                    <a:pt x="2" y="1874"/>
                  </a:lnTo>
                  <a:lnTo>
                    <a:pt x="1" y="1907"/>
                  </a:lnTo>
                  <a:lnTo>
                    <a:pt x="1" y="1939"/>
                  </a:lnTo>
                  <a:lnTo>
                    <a:pt x="0" y="1967"/>
                  </a:lnTo>
                  <a:lnTo>
                    <a:pt x="0" y="1994"/>
                  </a:lnTo>
                  <a:lnTo>
                    <a:pt x="1" y="2019"/>
                  </a:lnTo>
                  <a:lnTo>
                    <a:pt x="1" y="2042"/>
                  </a:lnTo>
                  <a:lnTo>
                    <a:pt x="1" y="2061"/>
                  </a:lnTo>
                  <a:lnTo>
                    <a:pt x="1" y="2079"/>
                  </a:lnTo>
                  <a:lnTo>
                    <a:pt x="2" y="2093"/>
                  </a:lnTo>
                  <a:lnTo>
                    <a:pt x="2" y="2104"/>
                  </a:lnTo>
                  <a:lnTo>
                    <a:pt x="3" y="2113"/>
                  </a:lnTo>
                  <a:lnTo>
                    <a:pt x="3" y="2117"/>
                  </a:lnTo>
                  <a:lnTo>
                    <a:pt x="3" y="2119"/>
                  </a:lnTo>
                  <a:lnTo>
                    <a:pt x="3" y="2119"/>
                  </a:lnTo>
                  <a:lnTo>
                    <a:pt x="4" y="2117"/>
                  </a:lnTo>
                  <a:lnTo>
                    <a:pt x="4" y="2114"/>
                  </a:lnTo>
                  <a:lnTo>
                    <a:pt x="5" y="2110"/>
                  </a:lnTo>
                  <a:lnTo>
                    <a:pt x="7" y="2104"/>
                  </a:lnTo>
                  <a:lnTo>
                    <a:pt x="8" y="2098"/>
                  </a:lnTo>
                  <a:lnTo>
                    <a:pt x="10" y="2091"/>
                  </a:lnTo>
                  <a:lnTo>
                    <a:pt x="12" y="2082"/>
                  </a:lnTo>
                  <a:lnTo>
                    <a:pt x="18" y="2062"/>
                  </a:lnTo>
                  <a:lnTo>
                    <a:pt x="24" y="2040"/>
                  </a:lnTo>
                  <a:lnTo>
                    <a:pt x="32" y="2013"/>
                  </a:lnTo>
                  <a:lnTo>
                    <a:pt x="40" y="1983"/>
                  </a:lnTo>
                  <a:lnTo>
                    <a:pt x="49" y="1950"/>
                  </a:lnTo>
                  <a:lnTo>
                    <a:pt x="59" y="1914"/>
                  </a:lnTo>
                  <a:lnTo>
                    <a:pt x="71" y="1877"/>
                  </a:lnTo>
                  <a:lnTo>
                    <a:pt x="83" y="1837"/>
                  </a:lnTo>
                  <a:lnTo>
                    <a:pt x="96" y="1794"/>
                  </a:lnTo>
                  <a:lnTo>
                    <a:pt x="110" y="1751"/>
                  </a:lnTo>
                  <a:lnTo>
                    <a:pt x="123" y="1706"/>
                  </a:lnTo>
                  <a:lnTo>
                    <a:pt x="139" y="1659"/>
                  </a:lnTo>
                  <a:lnTo>
                    <a:pt x="171" y="1565"/>
                  </a:lnTo>
                  <a:lnTo>
                    <a:pt x="205" y="1468"/>
                  </a:lnTo>
                  <a:lnTo>
                    <a:pt x="241" y="1372"/>
                  </a:lnTo>
                  <a:lnTo>
                    <a:pt x="260" y="1325"/>
                  </a:lnTo>
                  <a:lnTo>
                    <a:pt x="278" y="1277"/>
                  </a:lnTo>
                  <a:lnTo>
                    <a:pt x="298" y="1232"/>
                  </a:lnTo>
                  <a:lnTo>
                    <a:pt x="317" y="1189"/>
                  </a:lnTo>
                  <a:lnTo>
                    <a:pt x="337" y="1145"/>
                  </a:lnTo>
                  <a:lnTo>
                    <a:pt x="358" y="1105"/>
                  </a:lnTo>
                  <a:lnTo>
                    <a:pt x="377" y="1066"/>
                  </a:lnTo>
                  <a:lnTo>
                    <a:pt x="398" y="1030"/>
                  </a:lnTo>
                  <a:lnTo>
                    <a:pt x="419" y="997"/>
                  </a:lnTo>
                  <a:lnTo>
                    <a:pt x="438" y="966"/>
                  </a:lnTo>
                  <a:lnTo>
                    <a:pt x="453" y="944"/>
                  </a:lnTo>
                  <a:lnTo>
                    <a:pt x="467" y="922"/>
                  </a:lnTo>
                  <a:lnTo>
                    <a:pt x="481" y="901"/>
                  </a:lnTo>
                  <a:lnTo>
                    <a:pt x="494" y="881"/>
                  </a:lnTo>
                  <a:lnTo>
                    <a:pt x="520" y="845"/>
                  </a:lnTo>
                  <a:lnTo>
                    <a:pt x="544" y="813"/>
                  </a:lnTo>
                  <a:lnTo>
                    <a:pt x="565" y="784"/>
                  </a:lnTo>
                  <a:lnTo>
                    <a:pt x="586" y="758"/>
                  </a:lnTo>
                  <a:lnTo>
                    <a:pt x="604" y="736"/>
                  </a:lnTo>
                  <a:lnTo>
                    <a:pt x="622" y="717"/>
                  </a:lnTo>
                  <a:lnTo>
                    <a:pt x="636" y="701"/>
                  </a:lnTo>
                  <a:lnTo>
                    <a:pt x="650" y="687"/>
                  </a:lnTo>
                  <a:lnTo>
                    <a:pt x="661" y="677"/>
                  </a:lnTo>
                  <a:lnTo>
                    <a:pt x="671" y="669"/>
                  </a:lnTo>
                  <a:lnTo>
                    <a:pt x="679" y="662"/>
                  </a:lnTo>
                  <a:lnTo>
                    <a:pt x="684" y="657"/>
                  </a:lnTo>
                  <a:lnTo>
                    <a:pt x="687" y="655"/>
                  </a:lnTo>
                  <a:lnTo>
                    <a:pt x="688" y="654"/>
                  </a:lnTo>
                  <a:lnTo>
                    <a:pt x="687" y="656"/>
                  </a:lnTo>
                  <a:lnTo>
                    <a:pt x="685" y="661"/>
                  </a:lnTo>
                  <a:lnTo>
                    <a:pt x="683" y="670"/>
                  </a:lnTo>
                  <a:lnTo>
                    <a:pt x="679" y="681"/>
                  </a:lnTo>
                  <a:lnTo>
                    <a:pt x="675" y="694"/>
                  </a:lnTo>
                  <a:lnTo>
                    <a:pt x="670" y="711"/>
                  </a:lnTo>
                  <a:lnTo>
                    <a:pt x="665" y="728"/>
                  </a:lnTo>
                  <a:lnTo>
                    <a:pt x="661" y="748"/>
                  </a:lnTo>
                  <a:lnTo>
                    <a:pt x="657" y="770"/>
                  </a:lnTo>
                  <a:lnTo>
                    <a:pt x="653" y="791"/>
                  </a:lnTo>
                  <a:lnTo>
                    <a:pt x="650" y="815"/>
                  </a:lnTo>
                  <a:lnTo>
                    <a:pt x="649" y="839"/>
                  </a:lnTo>
                  <a:lnTo>
                    <a:pt x="648" y="863"/>
                  </a:lnTo>
                  <a:lnTo>
                    <a:pt x="649" y="887"/>
                  </a:lnTo>
                  <a:lnTo>
                    <a:pt x="652" y="912"/>
                  </a:lnTo>
                  <a:lnTo>
                    <a:pt x="657" y="935"/>
                  </a:lnTo>
                  <a:lnTo>
                    <a:pt x="663" y="987"/>
                  </a:lnTo>
                  <a:lnTo>
                    <a:pt x="672" y="1037"/>
                  </a:lnTo>
                  <a:lnTo>
                    <a:pt x="680" y="1085"/>
                  </a:lnTo>
                  <a:lnTo>
                    <a:pt x="689" y="1131"/>
                  </a:lnTo>
                  <a:lnTo>
                    <a:pt x="699" y="1175"/>
                  </a:lnTo>
                  <a:lnTo>
                    <a:pt x="710" y="1216"/>
                  </a:lnTo>
                  <a:lnTo>
                    <a:pt x="720" y="1255"/>
                  </a:lnTo>
                  <a:lnTo>
                    <a:pt x="731" y="1290"/>
                  </a:lnTo>
                  <a:lnTo>
                    <a:pt x="741" y="1322"/>
                  </a:lnTo>
                  <a:lnTo>
                    <a:pt x="750" y="1349"/>
                  </a:lnTo>
                  <a:lnTo>
                    <a:pt x="759" y="1374"/>
                  </a:lnTo>
                  <a:lnTo>
                    <a:pt x="762" y="1385"/>
                  </a:lnTo>
                  <a:lnTo>
                    <a:pt x="767" y="1395"/>
                  </a:lnTo>
                  <a:lnTo>
                    <a:pt x="770" y="1404"/>
                  </a:lnTo>
                  <a:lnTo>
                    <a:pt x="773" y="1411"/>
                  </a:lnTo>
                  <a:lnTo>
                    <a:pt x="776" y="1418"/>
                  </a:lnTo>
                  <a:lnTo>
                    <a:pt x="778" y="1424"/>
                  </a:lnTo>
                  <a:lnTo>
                    <a:pt x="779" y="1428"/>
                  </a:lnTo>
                  <a:lnTo>
                    <a:pt x="781" y="1431"/>
                  </a:lnTo>
                  <a:lnTo>
                    <a:pt x="781" y="1433"/>
                  </a:lnTo>
                  <a:lnTo>
                    <a:pt x="782" y="1434"/>
                  </a:lnTo>
                  <a:lnTo>
                    <a:pt x="782" y="1432"/>
                  </a:lnTo>
                  <a:lnTo>
                    <a:pt x="782" y="1427"/>
                  </a:lnTo>
                  <a:lnTo>
                    <a:pt x="783" y="1418"/>
                  </a:lnTo>
                  <a:lnTo>
                    <a:pt x="783" y="1407"/>
                  </a:lnTo>
                  <a:lnTo>
                    <a:pt x="784" y="1394"/>
                  </a:lnTo>
                  <a:lnTo>
                    <a:pt x="786" y="1377"/>
                  </a:lnTo>
                  <a:lnTo>
                    <a:pt x="788" y="1358"/>
                  </a:lnTo>
                  <a:lnTo>
                    <a:pt x="790" y="1337"/>
                  </a:lnTo>
                  <a:lnTo>
                    <a:pt x="792" y="1313"/>
                  </a:lnTo>
                  <a:lnTo>
                    <a:pt x="795" y="1288"/>
                  </a:lnTo>
                  <a:lnTo>
                    <a:pt x="799" y="1261"/>
                  </a:lnTo>
                  <a:lnTo>
                    <a:pt x="803" y="1231"/>
                  </a:lnTo>
                  <a:lnTo>
                    <a:pt x="808" y="1201"/>
                  </a:lnTo>
                  <a:lnTo>
                    <a:pt x="813" y="1169"/>
                  </a:lnTo>
                  <a:lnTo>
                    <a:pt x="818" y="1136"/>
                  </a:lnTo>
                  <a:lnTo>
                    <a:pt x="824" y="1102"/>
                  </a:lnTo>
                  <a:lnTo>
                    <a:pt x="839" y="1032"/>
                  </a:lnTo>
                  <a:lnTo>
                    <a:pt x="856" y="960"/>
                  </a:lnTo>
                  <a:lnTo>
                    <a:pt x="876" y="888"/>
                  </a:lnTo>
                  <a:lnTo>
                    <a:pt x="900" y="816"/>
                  </a:lnTo>
                  <a:lnTo>
                    <a:pt x="927" y="746"/>
                  </a:lnTo>
                  <a:lnTo>
                    <a:pt x="942" y="712"/>
                  </a:lnTo>
                  <a:lnTo>
                    <a:pt x="958" y="679"/>
                  </a:lnTo>
                  <a:lnTo>
                    <a:pt x="974" y="647"/>
                  </a:lnTo>
                  <a:lnTo>
                    <a:pt x="993" y="617"/>
                  </a:lnTo>
                  <a:lnTo>
                    <a:pt x="1011" y="588"/>
                  </a:lnTo>
                  <a:lnTo>
                    <a:pt x="1031" y="561"/>
                  </a:lnTo>
                  <a:lnTo>
                    <a:pt x="1055" y="533"/>
                  </a:lnTo>
                  <a:lnTo>
                    <a:pt x="1080" y="506"/>
                  </a:lnTo>
                  <a:lnTo>
                    <a:pt x="1107" y="480"/>
                  </a:lnTo>
                  <a:lnTo>
                    <a:pt x="1136" y="455"/>
                  </a:lnTo>
                  <a:lnTo>
                    <a:pt x="1165" y="433"/>
                  </a:lnTo>
                  <a:lnTo>
                    <a:pt x="1196" y="410"/>
                  </a:lnTo>
                  <a:lnTo>
                    <a:pt x="1228" y="389"/>
                  </a:lnTo>
                  <a:lnTo>
                    <a:pt x="1261" y="370"/>
                  </a:lnTo>
                  <a:lnTo>
                    <a:pt x="1295" y="351"/>
                  </a:lnTo>
                  <a:lnTo>
                    <a:pt x="1330" y="334"/>
                  </a:lnTo>
                  <a:lnTo>
                    <a:pt x="1403" y="302"/>
                  </a:lnTo>
                  <a:lnTo>
                    <a:pt x="1481" y="274"/>
                  </a:lnTo>
                  <a:lnTo>
                    <a:pt x="1560" y="249"/>
                  </a:lnTo>
                  <a:lnTo>
                    <a:pt x="1603" y="236"/>
                  </a:lnTo>
                  <a:lnTo>
                    <a:pt x="1646" y="221"/>
                  </a:lnTo>
                  <a:lnTo>
                    <a:pt x="1690" y="203"/>
                  </a:lnTo>
                  <a:lnTo>
                    <a:pt x="1736" y="184"/>
                  </a:lnTo>
                  <a:lnTo>
                    <a:pt x="1780" y="164"/>
                  </a:lnTo>
                  <a:lnTo>
                    <a:pt x="1825" y="143"/>
                  </a:lnTo>
                  <a:lnTo>
                    <a:pt x="1867" y="122"/>
                  </a:lnTo>
                  <a:lnTo>
                    <a:pt x="1907" y="101"/>
                  </a:lnTo>
                  <a:lnTo>
                    <a:pt x="1945" y="81"/>
                  </a:lnTo>
                  <a:lnTo>
                    <a:pt x="1981" y="63"/>
                  </a:lnTo>
                  <a:lnTo>
                    <a:pt x="1996" y="54"/>
                  </a:lnTo>
                  <a:lnTo>
                    <a:pt x="2012" y="45"/>
                  </a:lnTo>
                  <a:lnTo>
                    <a:pt x="2026" y="37"/>
                  </a:lnTo>
                  <a:lnTo>
                    <a:pt x="2038" y="30"/>
                  </a:lnTo>
                  <a:lnTo>
                    <a:pt x="2050" y="24"/>
                  </a:lnTo>
                  <a:lnTo>
                    <a:pt x="2060" y="18"/>
                  </a:lnTo>
                  <a:lnTo>
                    <a:pt x="2069" y="12"/>
                  </a:lnTo>
                  <a:lnTo>
                    <a:pt x="2077" y="8"/>
                  </a:lnTo>
                  <a:lnTo>
                    <a:pt x="2083" y="4"/>
                  </a:lnTo>
                  <a:lnTo>
                    <a:pt x="2087" y="2"/>
                  </a:lnTo>
                  <a:lnTo>
                    <a:pt x="2090" y="0"/>
                  </a:lnTo>
                  <a:lnTo>
                    <a:pt x="209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669">
                <a:buClrTx/>
                <a:defRPr/>
              </a:pPr>
              <a:endParaRPr lang="en-US" sz="1800" dirty="0">
                <a:solidFill>
                  <a:sysClr val="windowText" lastClr="000000"/>
                </a:solidFill>
                <a:latin typeface="Calibri Light" panose="020F0302020204030204"/>
                <a:ea typeface="+mn-ea"/>
                <a:cs typeface="+mn-cs"/>
              </a:endParaRPr>
            </a:p>
          </p:txBody>
        </p:sp>
      </p:grpSp>
      <p:grpSp>
        <p:nvGrpSpPr>
          <p:cNvPr id="318" name="Group 317">
            <a:extLst>
              <a:ext uri="{FF2B5EF4-FFF2-40B4-BE49-F238E27FC236}">
                <a16:creationId xmlns:a16="http://schemas.microsoft.com/office/drawing/2014/main" id="{DE98A571-5A30-4C43-8EC9-BBE5278533B5}"/>
              </a:ext>
            </a:extLst>
          </p:cNvPr>
          <p:cNvGrpSpPr/>
          <p:nvPr/>
        </p:nvGrpSpPr>
        <p:grpSpPr>
          <a:xfrm>
            <a:off x="7988947" y="2200196"/>
            <a:ext cx="372467" cy="283547"/>
            <a:chOff x="2502877" y="2643553"/>
            <a:chExt cx="3651737" cy="2779942"/>
          </a:xfrm>
        </p:grpSpPr>
        <p:cxnSp>
          <p:nvCxnSpPr>
            <p:cNvPr id="319" name="Straight Connector 318">
              <a:extLst>
                <a:ext uri="{FF2B5EF4-FFF2-40B4-BE49-F238E27FC236}">
                  <a16:creationId xmlns:a16="http://schemas.microsoft.com/office/drawing/2014/main" id="{AA201B79-48DF-4CE1-A660-76EE2C933301}"/>
                </a:ext>
              </a:extLst>
            </p:cNvPr>
            <p:cNvCxnSpPr>
              <a:cxnSpLocks/>
            </p:cNvCxnSpPr>
            <p:nvPr/>
          </p:nvCxnSpPr>
          <p:spPr>
            <a:xfrm>
              <a:off x="3303655" y="4505747"/>
              <a:ext cx="0" cy="91774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0" name="Straight Connector 319">
              <a:extLst>
                <a:ext uri="{FF2B5EF4-FFF2-40B4-BE49-F238E27FC236}">
                  <a16:creationId xmlns:a16="http://schemas.microsoft.com/office/drawing/2014/main" id="{87DFF8DA-748D-4A42-A1BC-3EA296E54544}"/>
                </a:ext>
              </a:extLst>
            </p:cNvPr>
            <p:cNvCxnSpPr>
              <a:cxnSpLocks/>
            </p:cNvCxnSpPr>
            <p:nvPr/>
          </p:nvCxnSpPr>
          <p:spPr>
            <a:xfrm>
              <a:off x="3983069" y="3734649"/>
              <a:ext cx="0" cy="1688846"/>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1" name="Straight Connector 320">
              <a:extLst>
                <a:ext uri="{FF2B5EF4-FFF2-40B4-BE49-F238E27FC236}">
                  <a16:creationId xmlns:a16="http://schemas.microsoft.com/office/drawing/2014/main" id="{1A88BE1F-D84C-49A8-AD37-F96D49F689A6}"/>
                </a:ext>
              </a:extLst>
            </p:cNvPr>
            <p:cNvCxnSpPr>
              <a:cxnSpLocks/>
            </p:cNvCxnSpPr>
            <p:nvPr/>
          </p:nvCxnSpPr>
          <p:spPr>
            <a:xfrm>
              <a:off x="4662482" y="4051603"/>
              <a:ext cx="0" cy="1371892"/>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2" name="Straight Connector 321">
              <a:extLst>
                <a:ext uri="{FF2B5EF4-FFF2-40B4-BE49-F238E27FC236}">
                  <a16:creationId xmlns:a16="http://schemas.microsoft.com/office/drawing/2014/main" id="{19F5BE5D-B2E8-4AE9-98BD-5CB0BFF18C6D}"/>
                </a:ext>
              </a:extLst>
            </p:cNvPr>
            <p:cNvCxnSpPr>
              <a:cxnSpLocks/>
            </p:cNvCxnSpPr>
            <p:nvPr/>
          </p:nvCxnSpPr>
          <p:spPr>
            <a:xfrm>
              <a:off x="5330632" y="3185667"/>
              <a:ext cx="0" cy="223782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23" name="Freeform: Shape 581">
              <a:extLst>
                <a:ext uri="{FF2B5EF4-FFF2-40B4-BE49-F238E27FC236}">
                  <a16:creationId xmlns:a16="http://schemas.microsoft.com/office/drawing/2014/main" id="{7FD3112F-1B1F-4DA6-A031-491CA8167398}"/>
                </a:ext>
              </a:extLst>
            </p:cNvPr>
            <p:cNvSpPr/>
            <p:nvPr/>
          </p:nvSpPr>
          <p:spPr bwMode="auto">
            <a:xfrm>
              <a:off x="2502877" y="2643553"/>
              <a:ext cx="3651737" cy="2288931"/>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Calibri Light" panose="020F0302020204030204"/>
                <a:ea typeface="Segoe UI" pitchFamily="34" charset="0"/>
                <a:cs typeface="Segoe UI" pitchFamily="34" charset="0"/>
              </a:endParaRPr>
            </a:p>
          </p:txBody>
        </p:sp>
      </p:grpSp>
      <p:sp>
        <p:nvSpPr>
          <p:cNvPr id="326" name="Freeform 2"/>
          <p:cNvSpPr>
            <a:spLocks noChangeArrowheads="1"/>
          </p:cNvSpPr>
          <p:nvPr/>
        </p:nvSpPr>
        <p:spPr bwMode="auto">
          <a:xfrm>
            <a:off x="2128049" y="1297774"/>
            <a:ext cx="4762500" cy="945449"/>
          </a:xfrm>
          <a:prstGeom prst="rect">
            <a:avLst/>
          </a:prstGeom>
          <a:noFill/>
          <a:ln w="12700" cap="flat">
            <a:solidFill>
              <a:schemeClr val="tx1"/>
            </a:solidFill>
            <a:miter lim="800000"/>
            <a:headEnd/>
            <a:tailEnd/>
          </a:ln>
          <a:effectLst/>
        </p:spPr>
        <p:txBody>
          <a:bodyPr wrap="none" anchor="ctr"/>
          <a:lstStyle/>
          <a:p>
            <a:pPr defTabSz="685800">
              <a:buClrTx/>
              <a:defRPr/>
            </a:pPr>
            <a:endParaRPr lang="en-US" sz="1350" kern="1200" dirty="0">
              <a:solidFill>
                <a:prstClr val="black"/>
              </a:solidFill>
              <a:latin typeface="Arial" charset="0"/>
              <a:ea typeface="Arial" charset="0"/>
              <a:cs typeface="Arial" charset="0"/>
            </a:endParaRPr>
          </a:p>
        </p:txBody>
      </p:sp>
      <p:grpSp>
        <p:nvGrpSpPr>
          <p:cNvPr id="329" name="Group 328"/>
          <p:cNvGrpSpPr/>
          <p:nvPr/>
        </p:nvGrpSpPr>
        <p:grpSpPr>
          <a:xfrm rot="16200000">
            <a:off x="5862620" y="2709952"/>
            <a:ext cx="2926344" cy="350327"/>
            <a:chOff x="3487387" y="4548246"/>
            <a:chExt cx="5217226" cy="653146"/>
          </a:xfrm>
        </p:grpSpPr>
        <p:sp>
          <p:nvSpPr>
            <p:cNvPr id="330" name="Freeform 329"/>
            <p:cNvSpPr/>
            <p:nvPr/>
          </p:nvSpPr>
          <p:spPr>
            <a:xfrm rot="10800000">
              <a:off x="3487387" y="4548246"/>
              <a:ext cx="5217226" cy="296885"/>
            </a:xfrm>
            <a:custGeom>
              <a:avLst/>
              <a:gdLst>
                <a:gd name="connsiteX0" fmla="*/ 0 w 9096498"/>
                <a:gd name="connsiteY0" fmla="*/ 356260 h 368135"/>
                <a:gd name="connsiteX1" fmla="*/ 0 w 9096498"/>
                <a:gd name="connsiteY1" fmla="*/ 0 h 368135"/>
                <a:gd name="connsiteX2" fmla="*/ 9096498 w 9096498"/>
                <a:gd name="connsiteY2" fmla="*/ 0 h 368135"/>
                <a:gd name="connsiteX3" fmla="*/ 9096498 w 9096498"/>
                <a:gd name="connsiteY3" fmla="*/ 368135 h 368135"/>
              </a:gdLst>
              <a:ahLst/>
              <a:cxnLst>
                <a:cxn ang="0">
                  <a:pos x="connsiteX0" y="connsiteY0"/>
                </a:cxn>
                <a:cxn ang="0">
                  <a:pos x="connsiteX1" y="connsiteY1"/>
                </a:cxn>
                <a:cxn ang="0">
                  <a:pos x="connsiteX2" y="connsiteY2"/>
                </a:cxn>
                <a:cxn ang="0">
                  <a:pos x="connsiteX3" y="connsiteY3"/>
                </a:cxn>
              </a:cxnLst>
              <a:rect l="l" t="t" r="r" b="b"/>
              <a:pathLst>
                <a:path w="9096498" h="368135">
                  <a:moveTo>
                    <a:pt x="0" y="356260"/>
                  </a:moveTo>
                  <a:lnTo>
                    <a:pt x="0" y="0"/>
                  </a:lnTo>
                  <a:lnTo>
                    <a:pt x="9096498" y="0"/>
                  </a:lnTo>
                  <a:lnTo>
                    <a:pt x="9096498" y="368135"/>
                  </a:lnTo>
                </a:path>
              </a:pathLst>
            </a:custGeom>
            <a:noFill/>
            <a:ln>
              <a:solidFill>
                <a:schemeClr val="tx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dirty="0">
                <a:solidFill>
                  <a:srgbClr val="FFFFFF"/>
                </a:solidFill>
                <a:latin typeface="Calibri Light" panose="020F0302020204030204"/>
              </a:endParaRPr>
            </a:p>
          </p:txBody>
        </p:sp>
        <p:sp>
          <p:nvSpPr>
            <p:cNvPr id="331" name="Freeform 330"/>
            <p:cNvSpPr/>
            <p:nvPr/>
          </p:nvSpPr>
          <p:spPr>
            <a:xfrm flipH="1">
              <a:off x="6057373" y="4845131"/>
              <a:ext cx="45719" cy="356261"/>
            </a:xfrm>
            <a:custGeom>
              <a:avLst/>
              <a:gdLst>
                <a:gd name="connsiteX0" fmla="*/ 0 w 0"/>
                <a:gd name="connsiteY0" fmla="*/ 0 h 475013"/>
                <a:gd name="connsiteX1" fmla="*/ 0 w 0"/>
                <a:gd name="connsiteY1" fmla="*/ 475013 h 475013"/>
              </a:gdLst>
              <a:ahLst/>
              <a:cxnLst>
                <a:cxn ang="0">
                  <a:pos x="connsiteX0" y="connsiteY0"/>
                </a:cxn>
                <a:cxn ang="0">
                  <a:pos x="connsiteX1" y="connsiteY1"/>
                </a:cxn>
              </a:cxnLst>
              <a:rect l="l" t="t" r="r" b="b"/>
              <a:pathLst>
                <a:path h="475013">
                  <a:moveTo>
                    <a:pt x="0" y="0"/>
                  </a:moveTo>
                  <a:lnTo>
                    <a:pt x="0" y="475013"/>
                  </a:lnTo>
                </a:path>
              </a:pathLst>
            </a:custGeom>
            <a:noFill/>
            <a:ln>
              <a:solidFill>
                <a:schemeClr val="tx2"/>
              </a:solidFill>
              <a:prstDash val="sysDash"/>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dirty="0">
                <a:solidFill>
                  <a:srgbClr val="FFFFFF"/>
                </a:solidFill>
                <a:latin typeface="Calibri Light" panose="020F0302020204030204"/>
              </a:endParaRPr>
            </a:p>
          </p:txBody>
        </p:sp>
      </p:gr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48489" y="3709738"/>
            <a:ext cx="600075" cy="313871"/>
          </a:xfrm>
          <a:prstGeom prst="rect">
            <a:avLst/>
          </a:prstGeom>
        </p:spPr>
      </p:pic>
      <p:grpSp>
        <p:nvGrpSpPr>
          <p:cNvPr id="357" name="Group 356"/>
          <p:cNvGrpSpPr/>
          <p:nvPr/>
        </p:nvGrpSpPr>
        <p:grpSpPr>
          <a:xfrm rot="16200000">
            <a:off x="231458" y="2633928"/>
            <a:ext cx="2960861" cy="350327"/>
            <a:chOff x="3487387" y="4548246"/>
            <a:chExt cx="5217226" cy="653146"/>
          </a:xfrm>
        </p:grpSpPr>
        <p:sp>
          <p:nvSpPr>
            <p:cNvPr id="358" name="Freeform 357"/>
            <p:cNvSpPr/>
            <p:nvPr/>
          </p:nvSpPr>
          <p:spPr>
            <a:xfrm rot="10800000">
              <a:off x="3487387" y="4548246"/>
              <a:ext cx="5217226" cy="296885"/>
            </a:xfrm>
            <a:custGeom>
              <a:avLst/>
              <a:gdLst>
                <a:gd name="connsiteX0" fmla="*/ 0 w 9096498"/>
                <a:gd name="connsiteY0" fmla="*/ 356260 h 368135"/>
                <a:gd name="connsiteX1" fmla="*/ 0 w 9096498"/>
                <a:gd name="connsiteY1" fmla="*/ 0 h 368135"/>
                <a:gd name="connsiteX2" fmla="*/ 9096498 w 9096498"/>
                <a:gd name="connsiteY2" fmla="*/ 0 h 368135"/>
                <a:gd name="connsiteX3" fmla="*/ 9096498 w 9096498"/>
                <a:gd name="connsiteY3" fmla="*/ 368135 h 368135"/>
              </a:gdLst>
              <a:ahLst/>
              <a:cxnLst>
                <a:cxn ang="0">
                  <a:pos x="connsiteX0" y="connsiteY0"/>
                </a:cxn>
                <a:cxn ang="0">
                  <a:pos x="connsiteX1" y="connsiteY1"/>
                </a:cxn>
                <a:cxn ang="0">
                  <a:pos x="connsiteX2" y="connsiteY2"/>
                </a:cxn>
                <a:cxn ang="0">
                  <a:pos x="connsiteX3" y="connsiteY3"/>
                </a:cxn>
              </a:cxnLst>
              <a:rect l="l" t="t" r="r" b="b"/>
              <a:pathLst>
                <a:path w="9096498" h="368135">
                  <a:moveTo>
                    <a:pt x="0" y="356260"/>
                  </a:moveTo>
                  <a:lnTo>
                    <a:pt x="0" y="0"/>
                  </a:lnTo>
                  <a:lnTo>
                    <a:pt x="9096498" y="0"/>
                  </a:lnTo>
                  <a:lnTo>
                    <a:pt x="9096498" y="368135"/>
                  </a:lnTo>
                </a:path>
              </a:pathLst>
            </a:custGeom>
            <a:noFill/>
            <a:ln>
              <a:solidFill>
                <a:schemeClr val="tx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dirty="0">
                <a:solidFill>
                  <a:srgbClr val="FFFFFF"/>
                </a:solidFill>
                <a:latin typeface="Calibri Light" panose="020F0302020204030204"/>
              </a:endParaRPr>
            </a:p>
          </p:txBody>
        </p:sp>
        <p:sp>
          <p:nvSpPr>
            <p:cNvPr id="359" name="Freeform 358"/>
            <p:cNvSpPr/>
            <p:nvPr/>
          </p:nvSpPr>
          <p:spPr>
            <a:xfrm flipH="1">
              <a:off x="6057373" y="4845131"/>
              <a:ext cx="45719" cy="356261"/>
            </a:xfrm>
            <a:custGeom>
              <a:avLst/>
              <a:gdLst>
                <a:gd name="connsiteX0" fmla="*/ 0 w 0"/>
                <a:gd name="connsiteY0" fmla="*/ 0 h 475013"/>
                <a:gd name="connsiteX1" fmla="*/ 0 w 0"/>
                <a:gd name="connsiteY1" fmla="*/ 475013 h 475013"/>
              </a:gdLst>
              <a:ahLst/>
              <a:cxnLst>
                <a:cxn ang="0">
                  <a:pos x="connsiteX0" y="connsiteY0"/>
                </a:cxn>
                <a:cxn ang="0">
                  <a:pos x="connsiteX1" y="connsiteY1"/>
                </a:cxn>
              </a:cxnLst>
              <a:rect l="l" t="t" r="r" b="b"/>
              <a:pathLst>
                <a:path h="475013">
                  <a:moveTo>
                    <a:pt x="0" y="0"/>
                  </a:moveTo>
                  <a:lnTo>
                    <a:pt x="0" y="475013"/>
                  </a:lnTo>
                </a:path>
              </a:pathLst>
            </a:custGeom>
            <a:noFill/>
            <a:ln>
              <a:solidFill>
                <a:schemeClr val="tx2"/>
              </a:solidFill>
              <a:prstDash val="sysDash"/>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dirty="0">
                <a:solidFill>
                  <a:srgbClr val="FFFFFF"/>
                </a:solidFill>
                <a:latin typeface="Calibri Light" panose="020F0302020204030204"/>
              </a:endParaRPr>
            </a:p>
          </p:txBody>
        </p:sp>
      </p:grpSp>
      <p:grpSp>
        <p:nvGrpSpPr>
          <p:cNvPr id="10" name="Group 9"/>
          <p:cNvGrpSpPr/>
          <p:nvPr/>
        </p:nvGrpSpPr>
        <p:grpSpPr>
          <a:xfrm>
            <a:off x="602078" y="2211585"/>
            <a:ext cx="622230" cy="344822"/>
            <a:chOff x="603432" y="2974623"/>
            <a:chExt cx="829640" cy="459762"/>
          </a:xfrm>
        </p:grpSpPr>
        <p:sp>
          <p:nvSpPr>
            <p:cNvPr id="176" name="Freeform 146">
              <a:extLst>
                <a:ext uri="{FF2B5EF4-FFF2-40B4-BE49-F238E27FC236}">
                  <a16:creationId xmlns:a16="http://schemas.microsoft.com/office/drawing/2014/main" id="{8584423E-DC4D-476D-A3D6-22901C3C02B4}"/>
                </a:ext>
              </a:extLst>
            </p:cNvPr>
            <p:cNvSpPr>
              <a:spLocks noChangeAspect="1"/>
            </p:cNvSpPr>
            <p:nvPr/>
          </p:nvSpPr>
          <p:spPr bwMode="auto">
            <a:xfrm>
              <a:off x="603432" y="2974623"/>
              <a:ext cx="485330" cy="307364"/>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bg1"/>
            </a:solid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buClrTx/>
                <a:defRPr/>
              </a:pPr>
              <a:endParaRPr lang="en-IN" sz="1350" b="1" kern="1200" dirty="0">
                <a:solidFill>
                  <a:srgbClr val="505050"/>
                </a:solidFill>
                <a:latin typeface="Segoe UI Semilight" panose="020B0402040204020203" pitchFamily="34" charset="0"/>
                <a:ea typeface="Segoe UI" pitchFamily="34" charset="0"/>
                <a:cs typeface="Segoe UI Semilight" panose="020B0402040204020203" pitchFamily="34" charset="0"/>
              </a:endParaRPr>
            </a:p>
          </p:txBody>
        </p:sp>
        <p:sp>
          <p:nvSpPr>
            <p:cNvPr id="203" name="Freeform 146">
              <a:extLst>
                <a:ext uri="{FF2B5EF4-FFF2-40B4-BE49-F238E27FC236}">
                  <a16:creationId xmlns:a16="http://schemas.microsoft.com/office/drawing/2014/main" id="{8584423E-DC4D-476D-A3D6-22901C3C02B4}"/>
                </a:ext>
              </a:extLst>
            </p:cNvPr>
            <p:cNvSpPr>
              <a:spLocks noChangeAspect="1"/>
            </p:cNvSpPr>
            <p:nvPr/>
          </p:nvSpPr>
          <p:spPr bwMode="auto">
            <a:xfrm>
              <a:off x="799900" y="3033391"/>
              <a:ext cx="633172" cy="400994"/>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bg1"/>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buClrTx/>
                <a:defRPr/>
              </a:pPr>
              <a:endParaRPr lang="en-IN" sz="1350" b="1" kern="1200" dirty="0">
                <a:solidFill>
                  <a:srgbClr val="505050"/>
                </a:solidFill>
                <a:latin typeface="Segoe UI Semilight" panose="020B0402040204020203" pitchFamily="34" charset="0"/>
                <a:ea typeface="Segoe UI" pitchFamily="34" charset="0"/>
                <a:cs typeface="Segoe UI Semilight" panose="020B0402040204020203" pitchFamily="34" charset="0"/>
              </a:endParaRPr>
            </a:p>
          </p:txBody>
        </p:sp>
      </p:grpSp>
      <p:sp>
        <p:nvSpPr>
          <p:cNvPr id="165" name="TextBox 164">
            <a:extLst>
              <a:ext uri="{FF2B5EF4-FFF2-40B4-BE49-F238E27FC236}">
                <a16:creationId xmlns:a16="http://schemas.microsoft.com/office/drawing/2014/main" id="{0DC26B6F-BE7E-4BB0-B7F6-BD86F96475CE}"/>
              </a:ext>
            </a:extLst>
          </p:cNvPr>
          <p:cNvSpPr txBox="1"/>
          <p:nvPr/>
        </p:nvSpPr>
        <p:spPr>
          <a:xfrm>
            <a:off x="7553315" y="4252764"/>
            <a:ext cx="1213460" cy="207749"/>
          </a:xfrm>
          <a:prstGeom prst="rect">
            <a:avLst/>
          </a:prstGeom>
          <a:noFill/>
        </p:spPr>
        <p:txBody>
          <a:bodyPr wrap="square" rtlCol="0">
            <a:spAutoFit/>
          </a:bodyPr>
          <a:lstStyle/>
          <a:p>
            <a:pPr algn="ctr" defTabSz="685800">
              <a:spcAft>
                <a:spcPts val="1200"/>
              </a:spcAft>
              <a:buClrTx/>
              <a:defRPr/>
            </a:pPr>
            <a:r>
              <a:rPr lang="en-US" sz="750" b="1" kern="1200" dirty="0">
                <a:solidFill>
                  <a:srgbClr val="505050"/>
                </a:solidFill>
                <a:latin typeface="Segoe UI Semibold" charset="0"/>
                <a:ea typeface="Segoe UI Semibold" charset="0"/>
                <a:cs typeface="Segoe UI Semibold" charset="0"/>
              </a:rPr>
              <a:t>Data warehouses</a:t>
            </a:r>
          </a:p>
        </p:txBody>
      </p:sp>
      <p:grpSp>
        <p:nvGrpSpPr>
          <p:cNvPr id="166" name="Group 165">
            <a:extLst>
              <a:ext uri="{FF2B5EF4-FFF2-40B4-BE49-F238E27FC236}">
                <a16:creationId xmlns:a16="http://schemas.microsoft.com/office/drawing/2014/main" id="{329D6182-2959-48F8-AEDB-BB4B108D1668}"/>
              </a:ext>
            </a:extLst>
          </p:cNvPr>
          <p:cNvGrpSpPr/>
          <p:nvPr/>
        </p:nvGrpSpPr>
        <p:grpSpPr>
          <a:xfrm>
            <a:off x="7981494" y="3903162"/>
            <a:ext cx="357101" cy="350687"/>
            <a:chOff x="2549926" y="1227604"/>
            <a:chExt cx="5177116" cy="5084148"/>
          </a:xfrm>
        </p:grpSpPr>
        <p:sp>
          <p:nvSpPr>
            <p:cNvPr id="167" name="Freeform: Shape 583">
              <a:extLst>
                <a:ext uri="{FF2B5EF4-FFF2-40B4-BE49-F238E27FC236}">
                  <a16:creationId xmlns:a16="http://schemas.microsoft.com/office/drawing/2014/main" id="{D41FA54A-BF28-42C1-BAB5-00F77F2BE36E}"/>
                </a:ext>
              </a:extLst>
            </p:cNvPr>
            <p:cNvSpPr/>
            <p:nvPr/>
          </p:nvSpPr>
          <p:spPr bwMode="auto">
            <a:xfrm>
              <a:off x="2549926" y="1227604"/>
              <a:ext cx="4001268" cy="3614059"/>
            </a:xfrm>
            <a:custGeom>
              <a:avLst/>
              <a:gdLst>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72234 w 4001268"/>
                <a:gd name="connsiteY5" fmla="*/ 1559139 h 3614059"/>
                <a:gd name="connsiteX6" fmla="*/ 629034 w 4001268"/>
                <a:gd name="connsiteY6" fmla="*/ 1559139 h 3614059"/>
                <a:gd name="connsiteX7" fmla="*/ 629034 w 4001268"/>
                <a:gd name="connsiteY7" fmla="*/ 3614059 h 3614059"/>
                <a:gd name="connsiteX8" fmla="*/ 342168 w 4001268"/>
                <a:gd name="connsiteY8" fmla="*/ 3614059 h 3614059"/>
                <a:gd name="connsiteX9" fmla="*/ 342168 w 4001268"/>
                <a:gd name="connsiteY9" fmla="*/ 1445188 h 3614059"/>
                <a:gd name="connsiteX10" fmla="*/ 0 w 4001268"/>
                <a:gd name="connsiteY10" fmla="*/ 1445188 h 3614059"/>
                <a:gd name="connsiteX11" fmla="*/ 2000634 w 4001268"/>
                <a:gd name="connsiteY11" fmla="*/ 0 h 3614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01268" h="3614059">
                  <a:moveTo>
                    <a:pt x="2000634" y="0"/>
                  </a:moveTo>
                  <a:lnTo>
                    <a:pt x="4001268" y="1445188"/>
                  </a:lnTo>
                  <a:lnTo>
                    <a:pt x="3659101" y="1445188"/>
                  </a:lnTo>
                  <a:lnTo>
                    <a:pt x="3659101" y="3614059"/>
                  </a:lnTo>
                  <a:lnTo>
                    <a:pt x="3372234" y="3614059"/>
                  </a:lnTo>
                  <a:lnTo>
                    <a:pt x="3372234" y="1559139"/>
                  </a:lnTo>
                  <a:lnTo>
                    <a:pt x="629034" y="1559139"/>
                  </a:lnTo>
                  <a:lnTo>
                    <a:pt x="629034" y="3614059"/>
                  </a:lnTo>
                  <a:lnTo>
                    <a:pt x="342168" y="3614059"/>
                  </a:lnTo>
                  <a:lnTo>
                    <a:pt x="342168" y="1445188"/>
                  </a:lnTo>
                  <a:lnTo>
                    <a:pt x="0" y="1445188"/>
                  </a:lnTo>
                  <a:lnTo>
                    <a:pt x="2000634"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Calibri Light" panose="020F0302020204030204"/>
                <a:ea typeface="Segoe UI" pitchFamily="34" charset="0"/>
                <a:cs typeface="Segoe UI" pitchFamily="34" charset="0"/>
              </a:endParaRPr>
            </a:p>
          </p:txBody>
        </p:sp>
        <p:sp>
          <p:nvSpPr>
            <p:cNvPr id="168" name="Rectangle 167">
              <a:extLst>
                <a:ext uri="{FF2B5EF4-FFF2-40B4-BE49-F238E27FC236}">
                  <a16:creationId xmlns:a16="http://schemas.microsoft.com/office/drawing/2014/main" id="{EF12A1BF-A814-4491-97D6-31BAC827D32B}"/>
                </a:ext>
              </a:extLst>
            </p:cNvPr>
            <p:cNvSpPr/>
            <p:nvPr/>
          </p:nvSpPr>
          <p:spPr bwMode="auto">
            <a:xfrm>
              <a:off x="3364798" y="4227868"/>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Calibri Light" panose="020F0302020204030204"/>
                <a:ea typeface="Segoe UI" pitchFamily="34" charset="0"/>
                <a:cs typeface="Segoe UI" pitchFamily="34" charset="0"/>
              </a:endParaRPr>
            </a:p>
          </p:txBody>
        </p:sp>
        <p:sp>
          <p:nvSpPr>
            <p:cNvPr id="169" name="Rectangle 168">
              <a:extLst>
                <a:ext uri="{FF2B5EF4-FFF2-40B4-BE49-F238E27FC236}">
                  <a16:creationId xmlns:a16="http://schemas.microsoft.com/office/drawing/2014/main" id="{CE25C6EB-E7AE-47CE-AF01-64A9FFD04266}"/>
                </a:ext>
              </a:extLst>
            </p:cNvPr>
            <p:cNvSpPr/>
            <p:nvPr/>
          </p:nvSpPr>
          <p:spPr bwMode="auto">
            <a:xfrm>
              <a:off x="3968585" y="4227868"/>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Calibri Light" panose="020F0302020204030204"/>
                <a:ea typeface="Segoe UI" pitchFamily="34" charset="0"/>
                <a:cs typeface="Segoe UI" pitchFamily="34" charset="0"/>
              </a:endParaRPr>
            </a:p>
          </p:txBody>
        </p:sp>
        <p:sp>
          <p:nvSpPr>
            <p:cNvPr id="174" name="Rectangle 173">
              <a:extLst>
                <a:ext uri="{FF2B5EF4-FFF2-40B4-BE49-F238E27FC236}">
                  <a16:creationId xmlns:a16="http://schemas.microsoft.com/office/drawing/2014/main" id="{B0854FBD-403C-4B0D-B2BB-E9D2C2068322}"/>
                </a:ext>
              </a:extLst>
            </p:cNvPr>
            <p:cNvSpPr/>
            <p:nvPr/>
          </p:nvSpPr>
          <p:spPr bwMode="auto">
            <a:xfrm>
              <a:off x="4572371" y="4227868"/>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Calibri Light" panose="020F0302020204030204"/>
                <a:ea typeface="Segoe UI" pitchFamily="34" charset="0"/>
                <a:cs typeface="Segoe UI" pitchFamily="34" charset="0"/>
              </a:endParaRPr>
            </a:p>
          </p:txBody>
        </p:sp>
        <p:sp>
          <p:nvSpPr>
            <p:cNvPr id="175" name="Rectangle 174">
              <a:extLst>
                <a:ext uri="{FF2B5EF4-FFF2-40B4-BE49-F238E27FC236}">
                  <a16:creationId xmlns:a16="http://schemas.microsoft.com/office/drawing/2014/main" id="{4F75DB51-D6A0-4425-97A8-C6F1D00838E8}"/>
                </a:ext>
              </a:extLst>
            </p:cNvPr>
            <p:cNvSpPr/>
            <p:nvPr/>
          </p:nvSpPr>
          <p:spPr bwMode="auto">
            <a:xfrm>
              <a:off x="3364798" y="3624080"/>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Calibri Light" panose="020F0302020204030204"/>
                <a:ea typeface="Segoe UI" pitchFamily="34" charset="0"/>
                <a:cs typeface="Segoe UI" pitchFamily="34" charset="0"/>
              </a:endParaRPr>
            </a:p>
          </p:txBody>
        </p:sp>
        <p:sp>
          <p:nvSpPr>
            <p:cNvPr id="177" name="Rectangle 176">
              <a:extLst>
                <a:ext uri="{FF2B5EF4-FFF2-40B4-BE49-F238E27FC236}">
                  <a16:creationId xmlns:a16="http://schemas.microsoft.com/office/drawing/2014/main" id="{1ED2B57A-8299-4302-AC8F-62DC4E4925DE}"/>
                </a:ext>
              </a:extLst>
            </p:cNvPr>
            <p:cNvSpPr/>
            <p:nvPr/>
          </p:nvSpPr>
          <p:spPr bwMode="auto">
            <a:xfrm>
              <a:off x="3968585" y="3624080"/>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Calibri Light" panose="020F0302020204030204"/>
                <a:ea typeface="Segoe UI" pitchFamily="34" charset="0"/>
                <a:cs typeface="Segoe UI" pitchFamily="34" charset="0"/>
              </a:endParaRPr>
            </a:p>
          </p:txBody>
        </p:sp>
        <p:sp>
          <p:nvSpPr>
            <p:cNvPr id="179" name="Rectangle 178">
              <a:extLst>
                <a:ext uri="{FF2B5EF4-FFF2-40B4-BE49-F238E27FC236}">
                  <a16:creationId xmlns:a16="http://schemas.microsoft.com/office/drawing/2014/main" id="{453BE61B-3648-4CA6-ACC9-9F37A2D6D604}"/>
                </a:ext>
              </a:extLst>
            </p:cNvPr>
            <p:cNvSpPr/>
            <p:nvPr/>
          </p:nvSpPr>
          <p:spPr bwMode="auto">
            <a:xfrm>
              <a:off x="3777367" y="3020291"/>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Calibri Light" panose="020F0302020204030204"/>
                <a:ea typeface="Segoe UI" pitchFamily="34" charset="0"/>
                <a:cs typeface="Segoe UI" pitchFamily="34" charset="0"/>
              </a:endParaRPr>
            </a:p>
          </p:txBody>
        </p:sp>
        <p:sp>
          <p:nvSpPr>
            <p:cNvPr id="180" name="Cylinder 590">
              <a:extLst>
                <a:ext uri="{FF2B5EF4-FFF2-40B4-BE49-F238E27FC236}">
                  <a16:creationId xmlns:a16="http://schemas.microsoft.com/office/drawing/2014/main" id="{DA454E18-FC30-45FC-9B5D-2747C1D4681F}"/>
                </a:ext>
              </a:extLst>
            </p:cNvPr>
            <p:cNvSpPr/>
            <p:nvPr/>
          </p:nvSpPr>
          <p:spPr bwMode="auto">
            <a:xfrm>
              <a:off x="5335724" y="3170126"/>
              <a:ext cx="2391318" cy="3141626"/>
            </a:xfrm>
            <a:prstGeom prst="can">
              <a:avLst>
                <a:gd name="adj" fmla="val 39530"/>
              </a:avLst>
            </a:prstGeom>
            <a:solidFill>
              <a:schemeClr val="bg1"/>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09728" rIns="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350" kern="1200" dirty="0">
                <a:solidFill>
                  <a:srgbClr val="162F33"/>
                </a:solidFill>
                <a:latin typeface="Calibri Light" panose="020F0302020204030204"/>
                <a:ea typeface="Segoe UI" pitchFamily="34" charset="0"/>
                <a:cs typeface="Segoe UI" pitchFamily="34" charset="0"/>
              </a:endParaRPr>
            </a:p>
          </p:txBody>
        </p:sp>
      </p:grpSp>
      <p:sp>
        <p:nvSpPr>
          <p:cNvPr id="11" name="TextBox 10">
            <a:extLst>
              <a:ext uri="{FF2B5EF4-FFF2-40B4-BE49-F238E27FC236}">
                <a16:creationId xmlns:a16="http://schemas.microsoft.com/office/drawing/2014/main" id="{949023DE-2731-4F78-AC2E-0DDF7085F71C}"/>
              </a:ext>
            </a:extLst>
          </p:cNvPr>
          <p:cNvSpPr txBox="1"/>
          <p:nvPr/>
        </p:nvSpPr>
        <p:spPr>
          <a:xfrm>
            <a:off x="2082545" y="1014148"/>
            <a:ext cx="1353256" cy="276999"/>
          </a:xfrm>
          <a:prstGeom prst="rect">
            <a:avLst/>
          </a:prstGeom>
          <a:noFill/>
        </p:spPr>
        <p:txBody>
          <a:bodyPr wrap="none" rtlCol="0">
            <a:spAutoFit/>
          </a:bodyPr>
          <a:lstStyle/>
          <a:p>
            <a:pPr defTabSz="685800">
              <a:buClrTx/>
              <a:defRPr/>
            </a:pPr>
            <a:r>
              <a:rPr lang="en-US" sz="1200" dirty="0"/>
              <a:t>Azure Databricks</a:t>
            </a:r>
          </a:p>
        </p:txBody>
      </p:sp>
      <p:sp>
        <p:nvSpPr>
          <p:cNvPr id="185" name="Freeform 4">
            <a:extLst>
              <a:ext uri="{FF2B5EF4-FFF2-40B4-BE49-F238E27FC236}">
                <a16:creationId xmlns:a16="http://schemas.microsoft.com/office/drawing/2014/main" id="{555740EF-E494-4066-B033-B42E7DBE76E8}"/>
              </a:ext>
            </a:extLst>
          </p:cNvPr>
          <p:cNvSpPr>
            <a:spLocks noChangeArrowheads="1"/>
          </p:cNvSpPr>
          <p:nvPr/>
        </p:nvSpPr>
        <p:spPr bwMode="auto">
          <a:xfrm>
            <a:off x="297154" y="898939"/>
            <a:ext cx="8556705" cy="3712250"/>
          </a:xfrm>
          <a:prstGeom prst="rect">
            <a:avLst/>
          </a:prstGeom>
          <a:noFill/>
          <a:ln w="12700" cap="flat">
            <a:solidFill>
              <a:schemeClr val="tx2"/>
            </a:solidFill>
            <a:prstDash val="sysDash"/>
            <a:miter lim="800000"/>
            <a:headEnd/>
            <a:tailEnd/>
          </a:ln>
          <a:effectLst/>
        </p:spPr>
        <p:txBody>
          <a:bodyPr wrap="none" anchor="ctr"/>
          <a:lstStyle/>
          <a:p>
            <a:pPr defTabSz="685800">
              <a:buClrTx/>
              <a:defRPr/>
            </a:pPr>
            <a:endParaRPr lang="en-US" sz="1350" kern="1200" dirty="0">
              <a:solidFill>
                <a:prstClr val="black"/>
              </a:solidFill>
              <a:latin typeface="Arial" charset="0"/>
              <a:ea typeface="Arial" charset="0"/>
              <a:cs typeface="Arial" charset="0"/>
            </a:endParaRPr>
          </a:p>
        </p:txBody>
      </p:sp>
      <p:sp>
        <p:nvSpPr>
          <p:cNvPr id="13" name="TextBox 12">
            <a:extLst>
              <a:ext uri="{FF2B5EF4-FFF2-40B4-BE49-F238E27FC236}">
                <a16:creationId xmlns:a16="http://schemas.microsoft.com/office/drawing/2014/main" id="{1AB9D3D5-FE04-431D-B831-604D8382741D}"/>
              </a:ext>
            </a:extLst>
          </p:cNvPr>
          <p:cNvSpPr txBox="1"/>
          <p:nvPr/>
        </p:nvSpPr>
        <p:spPr>
          <a:xfrm>
            <a:off x="369234" y="4714530"/>
            <a:ext cx="1710148" cy="276999"/>
          </a:xfrm>
          <a:prstGeom prst="rect">
            <a:avLst/>
          </a:prstGeom>
          <a:noFill/>
        </p:spPr>
        <p:txBody>
          <a:bodyPr wrap="none" rtlCol="0">
            <a:spAutoFit/>
          </a:bodyPr>
          <a:lstStyle/>
          <a:p>
            <a:pPr algn="ctr" defTabSz="685800">
              <a:buClrTx/>
              <a:defRPr/>
            </a:pPr>
            <a:r>
              <a:rPr lang="en-US" sz="1200" b="1" kern="1200" dirty="0">
                <a:solidFill>
                  <a:srgbClr val="505050"/>
                </a:solidFill>
                <a:latin typeface="Segoe UI Semibold" panose="020B0702040204020203" pitchFamily="34" charset="0"/>
                <a:cs typeface="Segoe UI Semibold" panose="020B0702040204020203" pitchFamily="34" charset="0"/>
              </a:rPr>
              <a:t>Enhance Productivity</a:t>
            </a:r>
          </a:p>
        </p:txBody>
      </p:sp>
      <p:sp>
        <p:nvSpPr>
          <p:cNvPr id="181" name="Rectangle 180">
            <a:extLst>
              <a:ext uri="{FF2B5EF4-FFF2-40B4-BE49-F238E27FC236}">
                <a16:creationId xmlns:a16="http://schemas.microsoft.com/office/drawing/2014/main" id="{A26CDD1E-54A7-47B3-8CE8-9571A3F1FE4F}"/>
              </a:ext>
            </a:extLst>
          </p:cNvPr>
          <p:cNvSpPr/>
          <p:nvPr/>
        </p:nvSpPr>
        <p:spPr>
          <a:xfrm>
            <a:off x="2159919" y="2353577"/>
            <a:ext cx="2733360" cy="253916"/>
          </a:xfrm>
          <a:prstGeom prst="rect">
            <a:avLst/>
          </a:prstGeom>
        </p:spPr>
        <p:txBody>
          <a:bodyPr wrap="square">
            <a:spAutoFit/>
          </a:bodyPr>
          <a:lstStyle/>
          <a:p>
            <a:pPr defTabSz="685800">
              <a:buClrTx/>
              <a:defRPr/>
            </a:pPr>
            <a:r>
              <a:rPr lang="en-US" sz="1050" b="1" kern="1200" dirty="0">
                <a:solidFill>
                  <a:srgbClr val="0078D6"/>
                </a:solidFill>
                <a:latin typeface="Segoe UI Semibold" panose="020B0702040204020203" pitchFamily="34" charset="0"/>
                <a:ea typeface="Segoe UI" charset="0"/>
                <a:cs typeface="Segoe UI Semibold" panose="020B0702040204020203" pitchFamily="34" charset="0"/>
              </a:rPr>
              <a:t>Deploy Production Jobs &amp; Workflows </a:t>
            </a:r>
          </a:p>
        </p:txBody>
      </p:sp>
      <p:sp>
        <p:nvSpPr>
          <p:cNvPr id="182" name="Rectangle 181">
            <a:extLst>
              <a:ext uri="{FF2B5EF4-FFF2-40B4-BE49-F238E27FC236}">
                <a16:creationId xmlns:a16="http://schemas.microsoft.com/office/drawing/2014/main" id="{97B581DE-181E-4145-9FAF-9BB9503DD781}"/>
              </a:ext>
            </a:extLst>
          </p:cNvPr>
          <p:cNvSpPr/>
          <p:nvPr/>
        </p:nvSpPr>
        <p:spPr>
          <a:xfrm>
            <a:off x="3518457" y="4119096"/>
            <a:ext cx="933758" cy="207749"/>
          </a:xfrm>
          <a:prstGeom prst="rect">
            <a:avLst/>
          </a:prstGeom>
        </p:spPr>
        <p:txBody>
          <a:bodyPr wrap="square">
            <a:spAutoFit/>
          </a:bodyPr>
          <a:lstStyle/>
          <a:p>
            <a:pPr algn="ctr" defTabSz="685800">
              <a:buClrTx/>
              <a:defRPr/>
            </a:pPr>
            <a:r>
              <a:rPr lang="en-US" sz="750" b="1" kern="1200" dirty="0">
                <a:solidFill>
                  <a:srgbClr val="505050"/>
                </a:solidFill>
                <a:latin typeface="Segoe UI Semibold" charset="0"/>
                <a:ea typeface="Segoe UI Semibold" charset="0"/>
                <a:cs typeface="Segoe UI Semibold" charset="0"/>
              </a:rPr>
              <a:t>APACHE SPARK</a:t>
            </a:r>
          </a:p>
        </p:txBody>
      </p:sp>
      <p:sp>
        <p:nvSpPr>
          <p:cNvPr id="178" name="Rectangle 177">
            <a:extLst>
              <a:ext uri="{FF2B5EF4-FFF2-40B4-BE49-F238E27FC236}">
                <a16:creationId xmlns:a16="http://schemas.microsoft.com/office/drawing/2014/main" id="{783E5D5E-5D12-4CAC-AB79-D3B04C94F35C}"/>
              </a:ext>
            </a:extLst>
          </p:cNvPr>
          <p:cNvSpPr/>
          <p:nvPr/>
        </p:nvSpPr>
        <p:spPr>
          <a:xfrm>
            <a:off x="2221223" y="3057086"/>
            <a:ext cx="1207206" cy="323165"/>
          </a:xfrm>
          <a:prstGeom prst="rect">
            <a:avLst/>
          </a:prstGeom>
        </p:spPr>
        <p:txBody>
          <a:bodyPr wrap="square">
            <a:spAutoFit/>
          </a:bodyPr>
          <a:lstStyle/>
          <a:p>
            <a:pPr algn="ctr" defTabSz="685800">
              <a:buClrTx/>
              <a:defRPr/>
            </a:pPr>
            <a:r>
              <a:rPr lang="en-US" sz="750" b="1" dirty="0">
                <a:solidFill>
                  <a:srgbClr val="505050"/>
                </a:solidFill>
                <a:latin typeface="Segoe UI Semibold" charset="0"/>
                <a:ea typeface="Segoe UI Semibold" charset="0"/>
                <a:cs typeface="Segoe UI Semibold" charset="0"/>
              </a:rPr>
              <a:t>MULTI-STAGE PIPELINES</a:t>
            </a:r>
            <a:endParaRPr lang="en-US" sz="750" b="1" kern="1200" dirty="0">
              <a:solidFill>
                <a:srgbClr val="505050"/>
              </a:solidFill>
              <a:latin typeface="Segoe UI Semibold" charset="0"/>
              <a:ea typeface="Segoe UI Semibold" charset="0"/>
              <a:cs typeface="Segoe UI Semibold" charset="0"/>
            </a:endParaRPr>
          </a:p>
        </p:txBody>
      </p:sp>
      <p:sp>
        <p:nvSpPr>
          <p:cNvPr id="189" name="Rectangle 188">
            <a:extLst>
              <a:ext uri="{FF2B5EF4-FFF2-40B4-BE49-F238E27FC236}">
                <a16:creationId xmlns:a16="http://schemas.microsoft.com/office/drawing/2014/main" id="{483AD615-61FF-4EE1-804B-D9DEC8C23CF7}"/>
              </a:ext>
            </a:extLst>
          </p:cNvPr>
          <p:cNvSpPr/>
          <p:nvPr/>
        </p:nvSpPr>
        <p:spPr>
          <a:xfrm>
            <a:off x="2384584" y="1972161"/>
            <a:ext cx="880484" cy="323165"/>
          </a:xfrm>
          <a:prstGeom prst="rect">
            <a:avLst/>
          </a:prstGeom>
        </p:spPr>
        <p:txBody>
          <a:bodyPr wrap="square">
            <a:spAutoFit/>
          </a:bodyPr>
          <a:lstStyle/>
          <a:p>
            <a:pPr algn="ctr" defTabSz="685800">
              <a:buClrTx/>
              <a:defRPr/>
            </a:pPr>
            <a:r>
              <a:rPr lang="en-US" sz="750" b="1" kern="1200" dirty="0">
                <a:solidFill>
                  <a:srgbClr val="505050"/>
                </a:solidFill>
                <a:latin typeface="Segoe UI Semibold" charset="0"/>
                <a:ea typeface="Segoe UI Semibold" charset="0"/>
                <a:cs typeface="Segoe UI Semibold" charset="0"/>
              </a:rPr>
              <a:t>DATA ENGINEER</a:t>
            </a:r>
          </a:p>
        </p:txBody>
      </p:sp>
      <p:grpSp>
        <p:nvGrpSpPr>
          <p:cNvPr id="190" name="Group 189">
            <a:extLst>
              <a:ext uri="{FF2B5EF4-FFF2-40B4-BE49-F238E27FC236}">
                <a16:creationId xmlns:a16="http://schemas.microsoft.com/office/drawing/2014/main" id="{F862E818-0B14-4D57-891F-E80EAB9EB6ED}"/>
              </a:ext>
            </a:extLst>
          </p:cNvPr>
          <p:cNvGrpSpPr/>
          <p:nvPr/>
        </p:nvGrpSpPr>
        <p:grpSpPr>
          <a:xfrm>
            <a:off x="2681795" y="1671148"/>
            <a:ext cx="381891" cy="299961"/>
            <a:chOff x="8339328" y="268334"/>
            <a:chExt cx="780544" cy="613088"/>
          </a:xfrm>
        </p:grpSpPr>
        <p:sp>
          <p:nvSpPr>
            <p:cNvPr id="191" name="Freeform 17">
              <a:extLst>
                <a:ext uri="{FF2B5EF4-FFF2-40B4-BE49-F238E27FC236}">
                  <a16:creationId xmlns:a16="http://schemas.microsoft.com/office/drawing/2014/main" id="{0A8BE349-F75B-4DA5-91B4-2A6FEDCC3717}"/>
                </a:ext>
              </a:extLst>
            </p:cNvPr>
            <p:cNvSpPr>
              <a:spLocks noEditPoints="1"/>
            </p:cNvSpPr>
            <p:nvPr/>
          </p:nvSpPr>
          <p:spPr bwMode="auto">
            <a:xfrm>
              <a:off x="8578117" y="268334"/>
              <a:ext cx="541755" cy="499762"/>
            </a:xfrm>
            <a:custGeom>
              <a:avLst/>
              <a:gdLst>
                <a:gd name="T0" fmla="*/ 224 w 356"/>
                <a:gd name="T1" fmla="*/ 273 h 328"/>
                <a:gd name="T2" fmla="*/ 181 w 356"/>
                <a:gd name="T3" fmla="*/ 295 h 328"/>
                <a:gd name="T4" fmla="*/ 181 w 356"/>
                <a:gd name="T5" fmla="*/ 328 h 328"/>
                <a:gd name="T6" fmla="*/ 121 w 356"/>
                <a:gd name="T7" fmla="*/ 328 h 328"/>
                <a:gd name="T8" fmla="*/ 121 w 356"/>
                <a:gd name="T9" fmla="*/ 291 h 328"/>
                <a:gd name="T10" fmla="*/ 57 w 356"/>
                <a:gd name="T11" fmla="*/ 254 h 328"/>
                <a:gd name="T12" fmla="*/ 28 w 356"/>
                <a:gd name="T13" fmla="*/ 269 h 328"/>
                <a:gd name="T14" fmla="*/ 0 w 356"/>
                <a:gd name="T15" fmla="*/ 214 h 328"/>
                <a:gd name="T16" fmla="*/ 28 w 356"/>
                <a:gd name="T17" fmla="*/ 199 h 328"/>
                <a:gd name="T18" fmla="*/ 21 w 356"/>
                <a:gd name="T19" fmla="*/ 162 h 328"/>
                <a:gd name="T20" fmla="*/ 28 w 356"/>
                <a:gd name="T21" fmla="*/ 125 h 328"/>
                <a:gd name="T22" fmla="*/ 0 w 356"/>
                <a:gd name="T23" fmla="*/ 111 h 328"/>
                <a:gd name="T24" fmla="*/ 28 w 356"/>
                <a:gd name="T25" fmla="*/ 55 h 328"/>
                <a:gd name="T26" fmla="*/ 57 w 356"/>
                <a:gd name="T27" fmla="*/ 70 h 328"/>
                <a:gd name="T28" fmla="*/ 121 w 356"/>
                <a:gd name="T29" fmla="*/ 33 h 328"/>
                <a:gd name="T30" fmla="*/ 121 w 356"/>
                <a:gd name="T31" fmla="*/ 0 h 328"/>
                <a:gd name="T32" fmla="*/ 181 w 356"/>
                <a:gd name="T33" fmla="*/ 0 h 328"/>
                <a:gd name="T34" fmla="*/ 181 w 356"/>
                <a:gd name="T35" fmla="*/ 30 h 328"/>
                <a:gd name="T36" fmla="*/ 249 w 356"/>
                <a:gd name="T37" fmla="*/ 70 h 328"/>
                <a:gd name="T38" fmla="*/ 274 w 356"/>
                <a:gd name="T39" fmla="*/ 55 h 328"/>
                <a:gd name="T40" fmla="*/ 306 w 356"/>
                <a:gd name="T41" fmla="*/ 111 h 328"/>
                <a:gd name="T42" fmla="*/ 277 w 356"/>
                <a:gd name="T43" fmla="*/ 125 h 328"/>
                <a:gd name="T44" fmla="*/ 282 w 356"/>
                <a:gd name="T45" fmla="*/ 162 h 328"/>
                <a:gd name="T46" fmla="*/ 279 w 356"/>
                <a:gd name="T47" fmla="*/ 188 h 328"/>
                <a:gd name="T48" fmla="*/ 186 w 356"/>
                <a:gd name="T49" fmla="*/ 100 h 328"/>
                <a:gd name="T50" fmla="*/ 150 w 356"/>
                <a:gd name="T51" fmla="*/ 89 h 328"/>
                <a:gd name="T52" fmla="*/ 75 w 356"/>
                <a:gd name="T53" fmla="*/ 166 h 328"/>
                <a:gd name="T54" fmla="*/ 107 w 356"/>
                <a:gd name="T55" fmla="*/ 231 h 328"/>
                <a:gd name="T56" fmla="*/ 209 w 356"/>
                <a:gd name="T57" fmla="*/ 238 h 328"/>
                <a:gd name="T58" fmla="*/ 310 w 356"/>
                <a:gd name="T59" fmla="*/ 302 h 328"/>
                <a:gd name="T60" fmla="*/ 348 w 356"/>
                <a:gd name="T61" fmla="*/ 294 h 328"/>
                <a:gd name="T62" fmla="*/ 340 w 356"/>
                <a:gd name="T63" fmla="*/ 256 h 328"/>
                <a:gd name="T64" fmla="*/ 237 w 356"/>
                <a:gd name="T65" fmla="*/ 195 h 328"/>
                <a:gd name="T66" fmla="*/ 235 w 356"/>
                <a:gd name="T67" fmla="*/ 194 h 328"/>
                <a:gd name="T68" fmla="*/ 234 w 356"/>
                <a:gd name="T69" fmla="*/ 179 h 328"/>
                <a:gd name="T70" fmla="*/ 172 w 356"/>
                <a:gd name="T71" fmla="*/ 139 h 328"/>
                <a:gd name="T72" fmla="*/ 145 w 356"/>
                <a:gd name="T73" fmla="*/ 153 h 328"/>
                <a:gd name="T74" fmla="*/ 194 w 356"/>
                <a:gd name="T75" fmla="*/ 183 h 328"/>
                <a:gd name="T76" fmla="*/ 182 w 356"/>
                <a:gd name="T77" fmla="*/ 199 h 328"/>
                <a:gd name="T78" fmla="*/ 135 w 356"/>
                <a:gd name="T79" fmla="*/ 169 h 328"/>
                <a:gd name="T80" fmla="*/ 132 w 356"/>
                <a:gd name="T81" fmla="*/ 201 h 328"/>
                <a:gd name="T82" fmla="*/ 194 w 356"/>
                <a:gd name="T83" fmla="*/ 241 h 328"/>
                <a:gd name="T84" fmla="*/ 207 w 356"/>
                <a:gd name="T85" fmla="*/ 237 h 328"/>
                <a:gd name="T86" fmla="*/ 209 w 356"/>
                <a:gd name="T87" fmla="*/ 23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6" h="328">
                  <a:moveTo>
                    <a:pt x="224" y="273"/>
                  </a:moveTo>
                  <a:cubicBezTo>
                    <a:pt x="213" y="284"/>
                    <a:pt x="195" y="291"/>
                    <a:pt x="181" y="295"/>
                  </a:cubicBezTo>
                  <a:cubicBezTo>
                    <a:pt x="181" y="295"/>
                    <a:pt x="181" y="295"/>
                    <a:pt x="181" y="328"/>
                  </a:cubicBezTo>
                  <a:cubicBezTo>
                    <a:pt x="181" y="328"/>
                    <a:pt x="181" y="328"/>
                    <a:pt x="121" y="328"/>
                  </a:cubicBezTo>
                  <a:cubicBezTo>
                    <a:pt x="121" y="328"/>
                    <a:pt x="121" y="328"/>
                    <a:pt x="121" y="291"/>
                  </a:cubicBezTo>
                  <a:cubicBezTo>
                    <a:pt x="96" y="287"/>
                    <a:pt x="75" y="273"/>
                    <a:pt x="57" y="254"/>
                  </a:cubicBezTo>
                  <a:cubicBezTo>
                    <a:pt x="57" y="254"/>
                    <a:pt x="57" y="254"/>
                    <a:pt x="28" y="269"/>
                  </a:cubicBezTo>
                  <a:cubicBezTo>
                    <a:pt x="28" y="269"/>
                    <a:pt x="28" y="269"/>
                    <a:pt x="0" y="214"/>
                  </a:cubicBezTo>
                  <a:cubicBezTo>
                    <a:pt x="0" y="214"/>
                    <a:pt x="0" y="214"/>
                    <a:pt x="28" y="199"/>
                  </a:cubicBezTo>
                  <a:cubicBezTo>
                    <a:pt x="25" y="188"/>
                    <a:pt x="21" y="177"/>
                    <a:pt x="21" y="162"/>
                  </a:cubicBezTo>
                  <a:cubicBezTo>
                    <a:pt x="21" y="151"/>
                    <a:pt x="25" y="136"/>
                    <a:pt x="28" y="125"/>
                  </a:cubicBezTo>
                  <a:cubicBezTo>
                    <a:pt x="28" y="125"/>
                    <a:pt x="28" y="125"/>
                    <a:pt x="0" y="111"/>
                  </a:cubicBezTo>
                  <a:cubicBezTo>
                    <a:pt x="0" y="111"/>
                    <a:pt x="0" y="111"/>
                    <a:pt x="28" y="55"/>
                  </a:cubicBezTo>
                  <a:cubicBezTo>
                    <a:pt x="28" y="55"/>
                    <a:pt x="28" y="55"/>
                    <a:pt x="57" y="70"/>
                  </a:cubicBezTo>
                  <a:cubicBezTo>
                    <a:pt x="75" y="52"/>
                    <a:pt x="96" y="37"/>
                    <a:pt x="121" y="33"/>
                  </a:cubicBezTo>
                  <a:cubicBezTo>
                    <a:pt x="121" y="33"/>
                    <a:pt x="121" y="33"/>
                    <a:pt x="121" y="0"/>
                  </a:cubicBezTo>
                  <a:cubicBezTo>
                    <a:pt x="121" y="0"/>
                    <a:pt x="121" y="0"/>
                    <a:pt x="181" y="0"/>
                  </a:cubicBezTo>
                  <a:cubicBezTo>
                    <a:pt x="181" y="0"/>
                    <a:pt x="181" y="0"/>
                    <a:pt x="181" y="30"/>
                  </a:cubicBezTo>
                  <a:cubicBezTo>
                    <a:pt x="206" y="37"/>
                    <a:pt x="231" y="52"/>
                    <a:pt x="249" y="70"/>
                  </a:cubicBezTo>
                  <a:cubicBezTo>
                    <a:pt x="249" y="70"/>
                    <a:pt x="249" y="70"/>
                    <a:pt x="274" y="55"/>
                  </a:cubicBezTo>
                  <a:cubicBezTo>
                    <a:pt x="274" y="55"/>
                    <a:pt x="274" y="55"/>
                    <a:pt x="306" y="111"/>
                  </a:cubicBezTo>
                  <a:cubicBezTo>
                    <a:pt x="306" y="111"/>
                    <a:pt x="306" y="111"/>
                    <a:pt x="277" y="125"/>
                  </a:cubicBezTo>
                  <a:cubicBezTo>
                    <a:pt x="281" y="136"/>
                    <a:pt x="282" y="150"/>
                    <a:pt x="282" y="162"/>
                  </a:cubicBezTo>
                  <a:cubicBezTo>
                    <a:pt x="282" y="169"/>
                    <a:pt x="282" y="178"/>
                    <a:pt x="279" y="188"/>
                  </a:cubicBezTo>
                  <a:moveTo>
                    <a:pt x="186" y="100"/>
                  </a:moveTo>
                  <a:cubicBezTo>
                    <a:pt x="176" y="93"/>
                    <a:pt x="165" y="89"/>
                    <a:pt x="150" y="89"/>
                  </a:cubicBezTo>
                  <a:cubicBezTo>
                    <a:pt x="107" y="89"/>
                    <a:pt x="75" y="126"/>
                    <a:pt x="75" y="166"/>
                  </a:cubicBezTo>
                  <a:cubicBezTo>
                    <a:pt x="75" y="195"/>
                    <a:pt x="85" y="217"/>
                    <a:pt x="107" y="231"/>
                  </a:cubicBezTo>
                  <a:moveTo>
                    <a:pt x="209" y="238"/>
                  </a:moveTo>
                  <a:cubicBezTo>
                    <a:pt x="310" y="302"/>
                    <a:pt x="310" y="302"/>
                    <a:pt x="310" y="302"/>
                  </a:cubicBezTo>
                  <a:cubicBezTo>
                    <a:pt x="323" y="310"/>
                    <a:pt x="340" y="307"/>
                    <a:pt x="348" y="294"/>
                  </a:cubicBezTo>
                  <a:cubicBezTo>
                    <a:pt x="356" y="282"/>
                    <a:pt x="353" y="265"/>
                    <a:pt x="340" y="256"/>
                  </a:cubicBezTo>
                  <a:cubicBezTo>
                    <a:pt x="237" y="195"/>
                    <a:pt x="237" y="195"/>
                    <a:pt x="237" y="195"/>
                  </a:cubicBezTo>
                  <a:cubicBezTo>
                    <a:pt x="235" y="194"/>
                    <a:pt x="235" y="194"/>
                    <a:pt x="235" y="194"/>
                  </a:cubicBezTo>
                  <a:cubicBezTo>
                    <a:pt x="236" y="189"/>
                    <a:pt x="235" y="184"/>
                    <a:pt x="234" y="179"/>
                  </a:cubicBezTo>
                  <a:cubicBezTo>
                    <a:pt x="228" y="151"/>
                    <a:pt x="200" y="132"/>
                    <a:pt x="172" y="139"/>
                  </a:cubicBezTo>
                  <a:cubicBezTo>
                    <a:pt x="162" y="141"/>
                    <a:pt x="152" y="146"/>
                    <a:pt x="145" y="153"/>
                  </a:cubicBezTo>
                  <a:cubicBezTo>
                    <a:pt x="194" y="183"/>
                    <a:pt x="194" y="183"/>
                    <a:pt x="194" y="183"/>
                  </a:cubicBezTo>
                  <a:cubicBezTo>
                    <a:pt x="182" y="199"/>
                    <a:pt x="182" y="199"/>
                    <a:pt x="182" y="199"/>
                  </a:cubicBezTo>
                  <a:cubicBezTo>
                    <a:pt x="135" y="169"/>
                    <a:pt x="135" y="169"/>
                    <a:pt x="135" y="169"/>
                  </a:cubicBezTo>
                  <a:cubicBezTo>
                    <a:pt x="131" y="179"/>
                    <a:pt x="129" y="190"/>
                    <a:pt x="132" y="201"/>
                  </a:cubicBezTo>
                  <a:cubicBezTo>
                    <a:pt x="138" y="229"/>
                    <a:pt x="165" y="247"/>
                    <a:pt x="194" y="241"/>
                  </a:cubicBezTo>
                  <a:cubicBezTo>
                    <a:pt x="198" y="240"/>
                    <a:pt x="203" y="239"/>
                    <a:pt x="207" y="237"/>
                  </a:cubicBezTo>
                  <a:lnTo>
                    <a:pt x="209" y="238"/>
                  </a:lnTo>
                  <a:close/>
                </a:path>
              </a:pathLst>
            </a:custGeom>
            <a:noFill/>
            <a:ln w="12700">
              <a:solidFill>
                <a:schemeClr val="tx2"/>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68580" tIns="34290" rIns="68580" bIns="34290" numCol="1" anchor="t" anchorCtr="0" compatLnSpc="1">
              <a:prstTxWarp prst="textNoShape">
                <a:avLst/>
              </a:prstTxWarp>
            </a:bodyPr>
            <a:lstStyle/>
            <a:p>
              <a:pPr defTabSz="685800">
                <a:buClrTx/>
                <a:defRPr/>
              </a:pPr>
              <a:endParaRPr lang="en-US" sz="1350" dirty="0">
                <a:solidFill>
                  <a:sysClr val="windowText" lastClr="000000"/>
                </a:solidFill>
                <a:latin typeface="Segoe UI Semilight"/>
              </a:endParaRPr>
            </a:p>
          </p:txBody>
        </p:sp>
        <p:sp>
          <p:nvSpPr>
            <p:cNvPr id="192" name="Freeform 5">
              <a:extLst>
                <a:ext uri="{FF2B5EF4-FFF2-40B4-BE49-F238E27FC236}">
                  <a16:creationId xmlns:a16="http://schemas.microsoft.com/office/drawing/2014/main" id="{42708161-D58A-4D4C-A577-8696733DBA21}"/>
                </a:ext>
              </a:extLst>
            </p:cNvPr>
            <p:cNvSpPr>
              <a:spLocks noEditPoints="1"/>
            </p:cNvSpPr>
            <p:nvPr/>
          </p:nvSpPr>
          <p:spPr bwMode="auto">
            <a:xfrm>
              <a:off x="8339328" y="303250"/>
              <a:ext cx="517467" cy="578172"/>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solidFill>
              <a:schemeClr val="bg1"/>
            </a:solidFill>
            <a:ln w="12700" cap="flat">
              <a:solidFill>
                <a:schemeClr val="tx2"/>
              </a:solidFill>
              <a:prstDash val="solid"/>
              <a:miter lim="800000"/>
              <a:headEnd/>
              <a:tailEnd/>
            </a:ln>
          </p:spPr>
          <p:txBody>
            <a:bodyPr vert="horz" wrap="square" lIns="68580" tIns="34290" rIns="68580" bIns="34290" numCol="1" anchor="t" anchorCtr="0" compatLnSpc="1">
              <a:prstTxWarp prst="textNoShape">
                <a:avLst/>
              </a:prstTxWarp>
            </a:bodyPr>
            <a:lstStyle/>
            <a:p>
              <a:pPr defTabSz="699557">
                <a:buClrTx/>
                <a:defRPr/>
              </a:pPr>
              <a:endParaRPr lang="en-US" sz="1350" kern="1200" dirty="0">
                <a:solidFill>
                  <a:srgbClr val="505050"/>
                </a:solidFill>
                <a:latin typeface="Segoe UI Semilight"/>
                <a:ea typeface="+mn-ea"/>
                <a:cs typeface="+mn-cs"/>
              </a:endParaRPr>
            </a:p>
          </p:txBody>
        </p:sp>
      </p:grpSp>
      <p:grpSp>
        <p:nvGrpSpPr>
          <p:cNvPr id="193" name="Group 192">
            <a:extLst>
              <a:ext uri="{FF2B5EF4-FFF2-40B4-BE49-F238E27FC236}">
                <a16:creationId xmlns:a16="http://schemas.microsoft.com/office/drawing/2014/main" id="{BFECA14A-8C14-4349-A313-1AE53C55353B}"/>
              </a:ext>
            </a:extLst>
          </p:cNvPr>
          <p:cNvGrpSpPr/>
          <p:nvPr/>
        </p:nvGrpSpPr>
        <p:grpSpPr>
          <a:xfrm>
            <a:off x="4280909" y="1713130"/>
            <a:ext cx="377190" cy="271019"/>
            <a:chOff x="10268712" y="1254226"/>
            <a:chExt cx="804672" cy="578172"/>
          </a:xfrm>
        </p:grpSpPr>
        <p:grpSp>
          <p:nvGrpSpPr>
            <p:cNvPr id="194" name="Group 11">
              <a:extLst>
                <a:ext uri="{FF2B5EF4-FFF2-40B4-BE49-F238E27FC236}">
                  <a16:creationId xmlns:a16="http://schemas.microsoft.com/office/drawing/2014/main" id="{9974C1ED-FF66-4DB2-8D24-60E91230381D}"/>
                </a:ext>
              </a:extLst>
            </p:cNvPr>
            <p:cNvGrpSpPr>
              <a:grpSpLocks noChangeAspect="1"/>
            </p:cNvGrpSpPr>
            <p:nvPr/>
          </p:nvGrpSpPr>
          <p:grpSpPr bwMode="auto">
            <a:xfrm>
              <a:off x="10607090" y="1257647"/>
              <a:ext cx="466294" cy="507929"/>
              <a:chOff x="3861" y="4291602"/>
              <a:chExt cx="112" cy="244433"/>
            </a:xfrm>
          </p:grpSpPr>
          <p:sp>
            <p:nvSpPr>
              <p:cNvPr id="196" name="Freeform 12">
                <a:extLst>
                  <a:ext uri="{FF2B5EF4-FFF2-40B4-BE49-F238E27FC236}">
                    <a16:creationId xmlns:a16="http://schemas.microsoft.com/office/drawing/2014/main" id="{14E7BF12-5327-408A-A695-4E11198D50D7}"/>
                  </a:ext>
                </a:extLst>
              </p:cNvPr>
              <p:cNvSpPr>
                <a:spLocks/>
              </p:cNvSpPr>
              <p:nvPr/>
            </p:nvSpPr>
            <p:spPr bwMode="auto">
              <a:xfrm>
                <a:off x="3861" y="4291602"/>
                <a:ext cx="112" cy="244433"/>
              </a:xfrm>
              <a:custGeom>
                <a:avLst/>
                <a:gdLst>
                  <a:gd name="T0" fmla="*/ 24 w 80"/>
                  <a:gd name="T1" fmla="*/ 36 h 88"/>
                  <a:gd name="T2" fmla="*/ 4 w 80"/>
                  <a:gd name="T3" fmla="*/ 74 h 88"/>
                  <a:gd name="T4" fmla="*/ 12 w 80"/>
                  <a:gd name="T5" fmla="*/ 88 h 88"/>
                  <a:gd name="T6" fmla="*/ 68 w 80"/>
                  <a:gd name="T7" fmla="*/ 88 h 88"/>
                  <a:gd name="T8" fmla="*/ 76 w 80"/>
                  <a:gd name="T9" fmla="*/ 74 h 88"/>
                  <a:gd name="T10" fmla="*/ 56 w 80"/>
                  <a:gd name="T11" fmla="*/ 36 h 88"/>
                  <a:gd name="T12" fmla="*/ 56 w 80"/>
                  <a:gd name="T13" fmla="*/ 0 h 88"/>
                  <a:gd name="T14" fmla="*/ 24 w 80"/>
                  <a:gd name="T15" fmla="*/ 0 h 88"/>
                  <a:gd name="T16" fmla="*/ 24 w 80"/>
                  <a:gd name="T17" fmla="*/ 3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 h="88">
                    <a:moveTo>
                      <a:pt x="24" y="36"/>
                    </a:moveTo>
                    <a:cubicBezTo>
                      <a:pt x="4" y="74"/>
                      <a:pt x="4" y="74"/>
                      <a:pt x="4" y="74"/>
                    </a:cubicBezTo>
                    <a:cubicBezTo>
                      <a:pt x="0" y="80"/>
                      <a:pt x="5" y="88"/>
                      <a:pt x="12" y="88"/>
                    </a:cubicBezTo>
                    <a:cubicBezTo>
                      <a:pt x="68" y="88"/>
                      <a:pt x="68" y="88"/>
                      <a:pt x="68" y="88"/>
                    </a:cubicBezTo>
                    <a:cubicBezTo>
                      <a:pt x="75" y="88"/>
                      <a:pt x="80" y="80"/>
                      <a:pt x="76" y="74"/>
                    </a:cubicBezTo>
                    <a:cubicBezTo>
                      <a:pt x="56" y="36"/>
                      <a:pt x="56" y="36"/>
                      <a:pt x="56" y="36"/>
                    </a:cubicBezTo>
                    <a:cubicBezTo>
                      <a:pt x="56" y="0"/>
                      <a:pt x="56" y="0"/>
                      <a:pt x="56" y="0"/>
                    </a:cubicBezTo>
                    <a:cubicBezTo>
                      <a:pt x="24" y="0"/>
                      <a:pt x="24" y="0"/>
                      <a:pt x="24" y="0"/>
                    </a:cubicBezTo>
                    <a:lnTo>
                      <a:pt x="24" y="36"/>
                    </a:lnTo>
                    <a:close/>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85775">
                  <a:buClrTx/>
                  <a:defRPr/>
                </a:pPr>
                <a:endParaRPr lang="en-US" sz="1324" dirty="0">
                  <a:solidFill>
                    <a:srgbClr val="353535"/>
                  </a:solidFill>
                  <a:latin typeface="Segoe UI Semilight"/>
                  <a:ea typeface="+mn-ea"/>
                  <a:cs typeface="+mn-cs"/>
                </a:endParaRPr>
              </a:p>
            </p:txBody>
          </p:sp>
          <p:sp>
            <p:nvSpPr>
              <p:cNvPr id="197" name="Line 13">
                <a:extLst>
                  <a:ext uri="{FF2B5EF4-FFF2-40B4-BE49-F238E27FC236}">
                    <a16:creationId xmlns:a16="http://schemas.microsoft.com/office/drawing/2014/main" id="{BA83800C-8600-4A26-AC84-AB5E3F7559EE}"/>
                  </a:ext>
                </a:extLst>
              </p:cNvPr>
              <p:cNvSpPr>
                <a:spLocks noChangeShapeType="1"/>
              </p:cNvSpPr>
              <p:nvPr/>
            </p:nvSpPr>
            <p:spPr bwMode="auto">
              <a:xfrm>
                <a:off x="3872" y="4469918"/>
                <a:ext cx="90"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67232" tIns="33616" rIns="67232" bIns="33616" numCol="1" anchor="t" anchorCtr="0" compatLnSpc="1">
                <a:prstTxWarp prst="textNoShape">
                  <a:avLst/>
                </a:prstTxWarp>
              </a:bodyPr>
              <a:lstStyle/>
              <a:p>
                <a:pPr defTabSz="685775">
                  <a:buClrTx/>
                  <a:defRPr/>
                </a:pPr>
                <a:endParaRPr lang="en-US" sz="1324" dirty="0">
                  <a:solidFill>
                    <a:srgbClr val="353535"/>
                  </a:solidFill>
                  <a:latin typeface="Segoe UI Semilight"/>
                  <a:ea typeface="+mn-ea"/>
                  <a:cs typeface="+mn-cs"/>
                </a:endParaRPr>
              </a:p>
            </p:txBody>
          </p:sp>
          <p:sp>
            <p:nvSpPr>
              <p:cNvPr id="198" name="Line 14">
                <a:extLst>
                  <a:ext uri="{FF2B5EF4-FFF2-40B4-BE49-F238E27FC236}">
                    <a16:creationId xmlns:a16="http://schemas.microsoft.com/office/drawing/2014/main" id="{3B1A8ED1-DC16-4B90-B5E0-B5427DE14503}"/>
                  </a:ext>
                </a:extLst>
              </p:cNvPr>
              <p:cNvSpPr>
                <a:spLocks noChangeShapeType="1"/>
              </p:cNvSpPr>
              <p:nvPr/>
            </p:nvSpPr>
            <p:spPr bwMode="auto">
              <a:xfrm>
                <a:off x="3923" y="4335680"/>
                <a:ext cx="16"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67232" tIns="33616" rIns="67232" bIns="33616" numCol="1" anchor="t" anchorCtr="0" compatLnSpc="1">
                <a:prstTxWarp prst="textNoShape">
                  <a:avLst/>
                </a:prstTxWarp>
              </a:bodyPr>
              <a:lstStyle/>
              <a:p>
                <a:pPr defTabSz="685775">
                  <a:buClrTx/>
                  <a:defRPr/>
                </a:pPr>
                <a:endParaRPr lang="en-US" sz="1324" dirty="0">
                  <a:solidFill>
                    <a:srgbClr val="353535"/>
                  </a:solidFill>
                  <a:latin typeface="Segoe UI Semilight"/>
                  <a:ea typeface="+mn-ea"/>
                  <a:cs typeface="+mn-cs"/>
                </a:endParaRPr>
              </a:p>
            </p:txBody>
          </p:sp>
          <p:sp>
            <p:nvSpPr>
              <p:cNvPr id="199" name="Line 15">
                <a:extLst>
                  <a:ext uri="{FF2B5EF4-FFF2-40B4-BE49-F238E27FC236}">
                    <a16:creationId xmlns:a16="http://schemas.microsoft.com/office/drawing/2014/main" id="{9C7CA43B-C9E6-40BA-B5B3-41644AEF2681}"/>
                  </a:ext>
                </a:extLst>
              </p:cNvPr>
              <p:cNvSpPr>
                <a:spLocks noChangeShapeType="1"/>
              </p:cNvSpPr>
              <p:nvPr/>
            </p:nvSpPr>
            <p:spPr bwMode="auto">
              <a:xfrm>
                <a:off x="3923" y="4379758"/>
                <a:ext cx="16"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67232" tIns="33616" rIns="67232" bIns="33616" numCol="1" anchor="t" anchorCtr="0" compatLnSpc="1">
                <a:prstTxWarp prst="textNoShape">
                  <a:avLst/>
                </a:prstTxWarp>
              </a:bodyPr>
              <a:lstStyle/>
              <a:p>
                <a:pPr defTabSz="685775">
                  <a:buClrTx/>
                  <a:defRPr/>
                </a:pPr>
                <a:endParaRPr lang="en-US" sz="1324" dirty="0">
                  <a:solidFill>
                    <a:srgbClr val="353535"/>
                  </a:solidFill>
                  <a:latin typeface="Segoe UI Semilight"/>
                  <a:ea typeface="+mn-ea"/>
                  <a:cs typeface="+mn-cs"/>
                </a:endParaRPr>
              </a:p>
            </p:txBody>
          </p:sp>
          <p:sp>
            <p:nvSpPr>
              <p:cNvPr id="200" name="Line 16">
                <a:extLst>
                  <a:ext uri="{FF2B5EF4-FFF2-40B4-BE49-F238E27FC236}">
                    <a16:creationId xmlns:a16="http://schemas.microsoft.com/office/drawing/2014/main" id="{9E45A68A-C242-4E6C-A2A0-335993C2628D}"/>
                  </a:ext>
                </a:extLst>
              </p:cNvPr>
              <p:cNvSpPr>
                <a:spLocks noChangeShapeType="1"/>
              </p:cNvSpPr>
              <p:nvPr/>
            </p:nvSpPr>
            <p:spPr bwMode="auto">
              <a:xfrm>
                <a:off x="3923" y="4425840"/>
                <a:ext cx="28"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67232" tIns="33616" rIns="67232" bIns="33616" numCol="1" anchor="t" anchorCtr="0" compatLnSpc="1">
                <a:prstTxWarp prst="textNoShape">
                  <a:avLst/>
                </a:prstTxWarp>
              </a:bodyPr>
              <a:lstStyle/>
              <a:p>
                <a:pPr defTabSz="685775">
                  <a:buClrTx/>
                  <a:defRPr/>
                </a:pPr>
                <a:endParaRPr lang="en-US" sz="1324" dirty="0">
                  <a:solidFill>
                    <a:srgbClr val="353535"/>
                  </a:solidFill>
                  <a:latin typeface="Segoe UI Semilight"/>
                  <a:ea typeface="+mn-ea"/>
                  <a:cs typeface="+mn-cs"/>
                </a:endParaRPr>
              </a:p>
            </p:txBody>
          </p:sp>
          <p:sp>
            <p:nvSpPr>
              <p:cNvPr id="201" name="Line 17">
                <a:extLst>
                  <a:ext uri="{FF2B5EF4-FFF2-40B4-BE49-F238E27FC236}">
                    <a16:creationId xmlns:a16="http://schemas.microsoft.com/office/drawing/2014/main" id="{12261218-B93E-42BF-A6C4-7569B7707BDD}"/>
                  </a:ext>
                </a:extLst>
              </p:cNvPr>
              <p:cNvSpPr>
                <a:spLocks noChangeShapeType="1"/>
              </p:cNvSpPr>
              <p:nvPr/>
            </p:nvSpPr>
            <p:spPr bwMode="auto">
              <a:xfrm>
                <a:off x="3883" y="4291602"/>
                <a:ext cx="68"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67232" tIns="33616" rIns="67232" bIns="33616" numCol="1" anchor="t" anchorCtr="0" compatLnSpc="1">
                <a:prstTxWarp prst="textNoShape">
                  <a:avLst/>
                </a:prstTxWarp>
              </a:bodyPr>
              <a:lstStyle/>
              <a:p>
                <a:pPr defTabSz="685775">
                  <a:buClrTx/>
                  <a:defRPr/>
                </a:pPr>
                <a:endParaRPr lang="en-US" sz="1324" dirty="0">
                  <a:solidFill>
                    <a:srgbClr val="353535"/>
                  </a:solidFill>
                  <a:latin typeface="Segoe UI Semilight"/>
                  <a:ea typeface="+mn-ea"/>
                  <a:cs typeface="+mn-cs"/>
                </a:endParaRPr>
              </a:p>
            </p:txBody>
          </p:sp>
        </p:grpSp>
        <p:sp>
          <p:nvSpPr>
            <p:cNvPr id="195" name="Freeform 5">
              <a:extLst>
                <a:ext uri="{FF2B5EF4-FFF2-40B4-BE49-F238E27FC236}">
                  <a16:creationId xmlns:a16="http://schemas.microsoft.com/office/drawing/2014/main" id="{56F84BC6-29A5-47B4-B63A-E67E8F47062A}"/>
                </a:ext>
              </a:extLst>
            </p:cNvPr>
            <p:cNvSpPr>
              <a:spLocks noEditPoints="1"/>
            </p:cNvSpPr>
            <p:nvPr/>
          </p:nvSpPr>
          <p:spPr bwMode="auto">
            <a:xfrm>
              <a:off x="10268712" y="1254226"/>
              <a:ext cx="517467" cy="578172"/>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solidFill>
              <a:schemeClr val="bg1"/>
            </a:solidFill>
            <a:ln w="12700" cap="flat">
              <a:solidFill>
                <a:schemeClr val="tx2"/>
              </a:solidFill>
              <a:prstDash val="solid"/>
              <a:miter lim="800000"/>
              <a:headEnd/>
              <a:tailEnd/>
            </a:ln>
          </p:spPr>
          <p:txBody>
            <a:bodyPr vert="horz" wrap="square" lIns="68580" tIns="34290" rIns="68580" bIns="34290" numCol="1" anchor="t" anchorCtr="0" compatLnSpc="1">
              <a:prstTxWarp prst="textNoShape">
                <a:avLst/>
              </a:prstTxWarp>
            </a:bodyPr>
            <a:lstStyle/>
            <a:p>
              <a:pPr defTabSz="699557">
                <a:buClrTx/>
                <a:defRPr/>
              </a:pPr>
              <a:endParaRPr lang="en-US" sz="1350" kern="1200" dirty="0">
                <a:solidFill>
                  <a:srgbClr val="505050"/>
                </a:solidFill>
                <a:latin typeface="Segoe UI Semilight"/>
                <a:ea typeface="+mn-ea"/>
                <a:cs typeface="+mn-cs"/>
              </a:endParaRPr>
            </a:p>
          </p:txBody>
        </p:sp>
      </p:grpSp>
      <p:grpSp>
        <p:nvGrpSpPr>
          <p:cNvPr id="202" name="Group 201">
            <a:extLst>
              <a:ext uri="{FF2B5EF4-FFF2-40B4-BE49-F238E27FC236}">
                <a16:creationId xmlns:a16="http://schemas.microsoft.com/office/drawing/2014/main" id="{88070708-B166-4833-A63F-B5E80BBF26D9}"/>
              </a:ext>
            </a:extLst>
          </p:cNvPr>
          <p:cNvGrpSpPr/>
          <p:nvPr/>
        </p:nvGrpSpPr>
        <p:grpSpPr>
          <a:xfrm>
            <a:off x="5983663" y="1675714"/>
            <a:ext cx="416001" cy="282878"/>
            <a:chOff x="9151662" y="1184065"/>
            <a:chExt cx="554668" cy="377171"/>
          </a:xfrm>
        </p:grpSpPr>
        <p:grpSp>
          <p:nvGrpSpPr>
            <p:cNvPr id="219" name="Group 4">
              <a:extLst>
                <a:ext uri="{FF2B5EF4-FFF2-40B4-BE49-F238E27FC236}">
                  <a16:creationId xmlns:a16="http://schemas.microsoft.com/office/drawing/2014/main" id="{C6D220A9-E158-4B4F-B262-1CFF925F7AF1}"/>
                </a:ext>
              </a:extLst>
            </p:cNvPr>
            <p:cNvGrpSpPr>
              <a:grpSpLocks noChangeAspect="1"/>
            </p:cNvGrpSpPr>
            <p:nvPr/>
          </p:nvGrpSpPr>
          <p:grpSpPr bwMode="auto">
            <a:xfrm>
              <a:off x="9396633" y="1190427"/>
              <a:ext cx="309697" cy="302323"/>
              <a:chOff x="1759" y="236"/>
              <a:chExt cx="252" cy="246"/>
            </a:xfrm>
            <a:noFill/>
          </p:grpSpPr>
          <p:sp>
            <p:nvSpPr>
              <p:cNvPr id="221" name="Freeform 5">
                <a:extLst>
                  <a:ext uri="{FF2B5EF4-FFF2-40B4-BE49-F238E27FC236}">
                    <a16:creationId xmlns:a16="http://schemas.microsoft.com/office/drawing/2014/main" id="{087426E8-22CB-4740-8EA2-7E79F76FED92}"/>
                  </a:ext>
                </a:extLst>
              </p:cNvPr>
              <p:cNvSpPr>
                <a:spLocks/>
              </p:cNvSpPr>
              <p:nvPr/>
            </p:nvSpPr>
            <p:spPr bwMode="auto">
              <a:xfrm>
                <a:off x="1759" y="236"/>
                <a:ext cx="252" cy="246"/>
              </a:xfrm>
              <a:custGeom>
                <a:avLst/>
                <a:gdLst>
                  <a:gd name="T0" fmla="*/ 0 w 252"/>
                  <a:gd name="T1" fmla="*/ 0 h 246"/>
                  <a:gd name="T2" fmla="*/ 0 w 252"/>
                  <a:gd name="T3" fmla="*/ 246 h 246"/>
                  <a:gd name="T4" fmla="*/ 252 w 252"/>
                  <a:gd name="T5" fmla="*/ 246 h 246"/>
                </a:gdLst>
                <a:ahLst/>
                <a:cxnLst>
                  <a:cxn ang="0">
                    <a:pos x="T0" y="T1"/>
                  </a:cxn>
                  <a:cxn ang="0">
                    <a:pos x="T2" y="T3"/>
                  </a:cxn>
                  <a:cxn ang="0">
                    <a:pos x="T4" y="T5"/>
                  </a:cxn>
                </a:cxnLst>
                <a:rect l="0" t="0" r="r" b="b"/>
                <a:pathLst>
                  <a:path w="252" h="246">
                    <a:moveTo>
                      <a:pt x="0" y="0"/>
                    </a:moveTo>
                    <a:lnTo>
                      <a:pt x="0" y="246"/>
                    </a:lnTo>
                    <a:lnTo>
                      <a:pt x="252" y="246"/>
                    </a:lnTo>
                  </a:path>
                </a:pathLst>
              </a:custGeom>
              <a:grpFill/>
              <a:ln w="12700" cap="flat">
                <a:solidFill>
                  <a:schemeClr val="tx2"/>
                </a:solidFill>
                <a:prstDash val="solid"/>
                <a:miter lim="800000"/>
                <a:headEnd/>
                <a:tailEnd/>
              </a:ln>
            </p:spPr>
            <p:txBody>
              <a:bodyPr vert="horz" wrap="square" lIns="54316" tIns="27158" rIns="54316" bIns="27158" numCol="1" anchor="t" anchorCtr="0" compatLnSpc="1">
                <a:prstTxWarp prst="textNoShape">
                  <a:avLst/>
                </a:prstTxWarp>
              </a:bodyPr>
              <a:lstStyle/>
              <a:p>
                <a:pPr defTabSz="672161">
                  <a:buClrTx/>
                  <a:defRPr/>
                </a:pPr>
                <a:endParaRPr lang="en-US" sz="707" dirty="0">
                  <a:solidFill>
                    <a:srgbClr val="505050"/>
                  </a:solidFill>
                  <a:latin typeface="Segoe UI Semilight"/>
                  <a:ea typeface="+mn-ea"/>
                  <a:cs typeface="+mn-cs"/>
                </a:endParaRPr>
              </a:p>
            </p:txBody>
          </p:sp>
          <p:sp>
            <p:nvSpPr>
              <p:cNvPr id="222" name="Rectangle 6">
                <a:extLst>
                  <a:ext uri="{FF2B5EF4-FFF2-40B4-BE49-F238E27FC236}">
                    <a16:creationId xmlns:a16="http://schemas.microsoft.com/office/drawing/2014/main" id="{C41AE70E-CCC5-4012-87EE-D78D46E468B8}"/>
                  </a:ext>
                </a:extLst>
              </p:cNvPr>
              <p:cNvSpPr>
                <a:spLocks noChangeArrowheads="1"/>
              </p:cNvSpPr>
              <p:nvPr/>
            </p:nvSpPr>
            <p:spPr bwMode="auto">
              <a:xfrm>
                <a:off x="1799" y="376"/>
                <a:ext cx="32" cy="106"/>
              </a:xfrm>
              <a:prstGeom prst="rect">
                <a:avLst/>
              </a:prstGeom>
              <a:grpFill/>
              <a:ln w="12700" cap="flat">
                <a:solidFill>
                  <a:schemeClr val="tx2"/>
                </a:solidFill>
                <a:prstDash val="solid"/>
                <a:miter lim="800000"/>
                <a:headEnd/>
                <a:tailEnd/>
              </a:ln>
            </p:spPr>
            <p:txBody>
              <a:bodyPr vert="horz" wrap="square" lIns="54316" tIns="27158" rIns="54316" bIns="27158" numCol="1" anchor="t" anchorCtr="0" compatLnSpc="1">
                <a:prstTxWarp prst="textNoShape">
                  <a:avLst/>
                </a:prstTxWarp>
              </a:bodyPr>
              <a:lstStyle/>
              <a:p>
                <a:pPr defTabSz="672161">
                  <a:buClrTx/>
                  <a:defRPr/>
                </a:pPr>
                <a:endParaRPr lang="en-US" sz="707" dirty="0">
                  <a:solidFill>
                    <a:srgbClr val="505050"/>
                  </a:solidFill>
                  <a:latin typeface="Segoe UI Semilight"/>
                  <a:ea typeface="+mn-ea"/>
                  <a:cs typeface="+mn-cs"/>
                </a:endParaRPr>
              </a:p>
            </p:txBody>
          </p:sp>
          <p:sp>
            <p:nvSpPr>
              <p:cNvPr id="223" name="Rectangle 7">
                <a:extLst>
                  <a:ext uri="{FF2B5EF4-FFF2-40B4-BE49-F238E27FC236}">
                    <a16:creationId xmlns:a16="http://schemas.microsoft.com/office/drawing/2014/main" id="{3BB82065-89DA-4276-83E9-345666DEC11A}"/>
                  </a:ext>
                </a:extLst>
              </p:cNvPr>
              <p:cNvSpPr>
                <a:spLocks noChangeArrowheads="1"/>
              </p:cNvSpPr>
              <p:nvPr/>
            </p:nvSpPr>
            <p:spPr bwMode="auto">
              <a:xfrm>
                <a:off x="1862" y="283"/>
                <a:ext cx="33" cy="199"/>
              </a:xfrm>
              <a:prstGeom prst="rect">
                <a:avLst/>
              </a:prstGeom>
              <a:grpFill/>
              <a:ln w="12700" cap="flat">
                <a:solidFill>
                  <a:schemeClr val="tx2"/>
                </a:solidFill>
                <a:prstDash val="solid"/>
                <a:miter lim="800000"/>
                <a:headEnd/>
                <a:tailEnd/>
              </a:ln>
            </p:spPr>
            <p:txBody>
              <a:bodyPr vert="horz" wrap="square" lIns="54316" tIns="27158" rIns="54316" bIns="27158" numCol="1" anchor="t" anchorCtr="0" compatLnSpc="1">
                <a:prstTxWarp prst="textNoShape">
                  <a:avLst/>
                </a:prstTxWarp>
              </a:bodyPr>
              <a:lstStyle/>
              <a:p>
                <a:pPr defTabSz="672161">
                  <a:buClrTx/>
                  <a:defRPr/>
                </a:pPr>
                <a:endParaRPr lang="en-US" sz="707" dirty="0">
                  <a:solidFill>
                    <a:srgbClr val="505050"/>
                  </a:solidFill>
                  <a:latin typeface="Segoe UI Semilight"/>
                  <a:ea typeface="+mn-ea"/>
                  <a:cs typeface="+mn-cs"/>
                </a:endParaRPr>
              </a:p>
            </p:txBody>
          </p:sp>
          <p:sp>
            <p:nvSpPr>
              <p:cNvPr id="224" name="Rectangle 8">
                <a:extLst>
                  <a:ext uri="{FF2B5EF4-FFF2-40B4-BE49-F238E27FC236}">
                    <a16:creationId xmlns:a16="http://schemas.microsoft.com/office/drawing/2014/main" id="{C81E81EE-105D-4A76-A964-A547F2F69C90}"/>
                  </a:ext>
                </a:extLst>
              </p:cNvPr>
              <p:cNvSpPr>
                <a:spLocks noChangeArrowheads="1"/>
              </p:cNvSpPr>
              <p:nvPr/>
            </p:nvSpPr>
            <p:spPr bwMode="auto">
              <a:xfrm>
                <a:off x="1926" y="324"/>
                <a:ext cx="33" cy="158"/>
              </a:xfrm>
              <a:prstGeom prst="rect">
                <a:avLst/>
              </a:prstGeom>
              <a:grpFill/>
              <a:ln w="12700" cap="flat">
                <a:solidFill>
                  <a:schemeClr val="tx2"/>
                </a:solidFill>
                <a:prstDash val="solid"/>
                <a:miter lim="800000"/>
                <a:headEnd/>
                <a:tailEnd/>
              </a:ln>
            </p:spPr>
            <p:txBody>
              <a:bodyPr vert="horz" wrap="square" lIns="54316" tIns="27158" rIns="54316" bIns="27158" numCol="1" anchor="t" anchorCtr="0" compatLnSpc="1">
                <a:prstTxWarp prst="textNoShape">
                  <a:avLst/>
                </a:prstTxWarp>
              </a:bodyPr>
              <a:lstStyle/>
              <a:p>
                <a:pPr defTabSz="672161">
                  <a:buClrTx/>
                  <a:defRPr/>
                </a:pPr>
                <a:endParaRPr lang="en-US" sz="707" dirty="0">
                  <a:solidFill>
                    <a:srgbClr val="505050"/>
                  </a:solidFill>
                  <a:latin typeface="Segoe UI Semilight"/>
                  <a:ea typeface="+mn-ea"/>
                  <a:cs typeface="+mn-cs"/>
                </a:endParaRPr>
              </a:p>
            </p:txBody>
          </p:sp>
        </p:grpSp>
        <p:sp>
          <p:nvSpPr>
            <p:cNvPr id="220" name="Freeform 5">
              <a:extLst>
                <a:ext uri="{FF2B5EF4-FFF2-40B4-BE49-F238E27FC236}">
                  <a16:creationId xmlns:a16="http://schemas.microsoft.com/office/drawing/2014/main" id="{DD5803B4-9800-4E61-A1AE-C7BC7EDE78F5}"/>
                </a:ext>
              </a:extLst>
            </p:cNvPr>
            <p:cNvSpPr>
              <a:spLocks noEditPoints="1"/>
            </p:cNvSpPr>
            <p:nvPr/>
          </p:nvSpPr>
          <p:spPr bwMode="auto">
            <a:xfrm>
              <a:off x="9151662" y="1184065"/>
              <a:ext cx="337570" cy="377171"/>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solidFill>
              <a:schemeClr val="bg1"/>
            </a:solidFill>
            <a:ln w="12700" cap="flat">
              <a:solidFill>
                <a:schemeClr val="tx2"/>
              </a:solidFill>
              <a:prstDash val="solid"/>
              <a:miter lim="800000"/>
              <a:headEnd/>
              <a:tailEnd/>
            </a:ln>
          </p:spPr>
          <p:txBody>
            <a:bodyPr vert="horz" wrap="square" lIns="68580" tIns="34290" rIns="68580" bIns="34290" numCol="1" anchor="t" anchorCtr="0" compatLnSpc="1">
              <a:prstTxWarp prst="textNoShape">
                <a:avLst/>
              </a:prstTxWarp>
            </a:bodyPr>
            <a:lstStyle/>
            <a:p>
              <a:pPr defTabSz="699557">
                <a:buClrTx/>
                <a:defRPr/>
              </a:pPr>
              <a:endParaRPr lang="en-US" sz="1350" kern="1200" dirty="0">
                <a:solidFill>
                  <a:srgbClr val="505050"/>
                </a:solidFill>
                <a:latin typeface="Segoe UI Semilight"/>
                <a:ea typeface="+mn-ea"/>
                <a:cs typeface="+mn-cs"/>
              </a:endParaRPr>
            </a:p>
          </p:txBody>
        </p:sp>
      </p:grpSp>
      <p:cxnSp>
        <p:nvCxnSpPr>
          <p:cNvPr id="14" name="Straight Arrow Connector 13">
            <a:extLst>
              <a:ext uri="{FF2B5EF4-FFF2-40B4-BE49-F238E27FC236}">
                <a16:creationId xmlns:a16="http://schemas.microsoft.com/office/drawing/2014/main" id="{888E672A-5D82-40BB-B9DF-4DAC97A83188}"/>
              </a:ext>
            </a:extLst>
          </p:cNvPr>
          <p:cNvCxnSpPr/>
          <p:nvPr/>
        </p:nvCxnSpPr>
        <p:spPr>
          <a:xfrm>
            <a:off x="3310856" y="2041664"/>
            <a:ext cx="668872"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5" name="Straight Arrow Connector 224">
            <a:extLst>
              <a:ext uri="{FF2B5EF4-FFF2-40B4-BE49-F238E27FC236}">
                <a16:creationId xmlns:a16="http://schemas.microsoft.com/office/drawing/2014/main" id="{BABC0979-C8F7-492A-B7B9-7B350C64251B}"/>
              </a:ext>
            </a:extLst>
          </p:cNvPr>
          <p:cNvCxnSpPr/>
          <p:nvPr/>
        </p:nvCxnSpPr>
        <p:spPr>
          <a:xfrm>
            <a:off x="4949156" y="2048900"/>
            <a:ext cx="668872"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31" name="Rectangle 230">
            <a:extLst>
              <a:ext uri="{FF2B5EF4-FFF2-40B4-BE49-F238E27FC236}">
                <a16:creationId xmlns:a16="http://schemas.microsoft.com/office/drawing/2014/main" id="{FE17A071-A113-4A99-AB11-8ADD8F1B3802}"/>
              </a:ext>
            </a:extLst>
          </p:cNvPr>
          <p:cNvSpPr/>
          <p:nvPr/>
        </p:nvSpPr>
        <p:spPr>
          <a:xfrm>
            <a:off x="3813989" y="3117399"/>
            <a:ext cx="1207206" cy="207749"/>
          </a:xfrm>
          <a:prstGeom prst="rect">
            <a:avLst/>
          </a:prstGeom>
        </p:spPr>
        <p:txBody>
          <a:bodyPr wrap="square">
            <a:spAutoFit/>
          </a:bodyPr>
          <a:lstStyle/>
          <a:p>
            <a:pPr algn="ctr" defTabSz="685800">
              <a:buClrTx/>
              <a:defRPr/>
            </a:pPr>
            <a:r>
              <a:rPr lang="en-US" sz="750" b="1" kern="1200" dirty="0">
                <a:solidFill>
                  <a:srgbClr val="505050"/>
                </a:solidFill>
                <a:latin typeface="Segoe UI Semibold" charset="0"/>
                <a:ea typeface="Segoe UI Semibold" charset="0"/>
                <a:cs typeface="Segoe UI Semibold" charset="0"/>
              </a:rPr>
              <a:t>JOB SCHEDULER</a:t>
            </a:r>
          </a:p>
        </p:txBody>
      </p:sp>
      <p:sp>
        <p:nvSpPr>
          <p:cNvPr id="232" name="Rectangle 231">
            <a:extLst>
              <a:ext uri="{FF2B5EF4-FFF2-40B4-BE49-F238E27FC236}">
                <a16:creationId xmlns:a16="http://schemas.microsoft.com/office/drawing/2014/main" id="{81BBA7CE-5D2B-496C-B4FF-7FF4711BD31C}"/>
              </a:ext>
            </a:extLst>
          </p:cNvPr>
          <p:cNvSpPr/>
          <p:nvPr/>
        </p:nvSpPr>
        <p:spPr>
          <a:xfrm>
            <a:off x="5486149" y="3074539"/>
            <a:ext cx="1207206" cy="323165"/>
          </a:xfrm>
          <a:prstGeom prst="rect">
            <a:avLst/>
          </a:prstGeom>
        </p:spPr>
        <p:txBody>
          <a:bodyPr wrap="square">
            <a:spAutoFit/>
          </a:bodyPr>
          <a:lstStyle/>
          <a:p>
            <a:pPr algn="ctr" defTabSz="685800">
              <a:buClrTx/>
              <a:defRPr/>
            </a:pPr>
            <a:r>
              <a:rPr lang="en-US" sz="750" b="1" kern="1200" dirty="0">
                <a:solidFill>
                  <a:srgbClr val="505050"/>
                </a:solidFill>
                <a:latin typeface="Segoe UI Semibold" charset="0"/>
                <a:ea typeface="Segoe UI Semibold" charset="0"/>
                <a:cs typeface="Segoe UI Semibold" charset="0"/>
              </a:rPr>
              <a:t>NOTIFICATION &amp; LOGS</a:t>
            </a:r>
          </a:p>
        </p:txBody>
      </p:sp>
      <p:sp>
        <p:nvSpPr>
          <p:cNvPr id="233" name="Rectangle 232">
            <a:extLst>
              <a:ext uri="{FF2B5EF4-FFF2-40B4-BE49-F238E27FC236}">
                <a16:creationId xmlns:a16="http://schemas.microsoft.com/office/drawing/2014/main" id="{E3C1D40C-21EC-43D2-AC3A-E663BB21D149}"/>
              </a:ext>
            </a:extLst>
          </p:cNvPr>
          <p:cNvSpPr/>
          <p:nvPr/>
        </p:nvSpPr>
        <p:spPr>
          <a:xfrm>
            <a:off x="4038846" y="1981886"/>
            <a:ext cx="880484" cy="323165"/>
          </a:xfrm>
          <a:prstGeom prst="rect">
            <a:avLst/>
          </a:prstGeom>
        </p:spPr>
        <p:txBody>
          <a:bodyPr wrap="square">
            <a:spAutoFit/>
          </a:bodyPr>
          <a:lstStyle/>
          <a:p>
            <a:pPr algn="ctr" defTabSz="685800">
              <a:buClrTx/>
              <a:defRPr/>
            </a:pPr>
            <a:r>
              <a:rPr lang="en-US" sz="750" b="1" kern="1200" dirty="0">
                <a:solidFill>
                  <a:srgbClr val="505050"/>
                </a:solidFill>
                <a:latin typeface="Segoe UI Semibold" charset="0"/>
                <a:ea typeface="Segoe UI Semibold" charset="0"/>
                <a:cs typeface="Segoe UI Semibold" charset="0"/>
              </a:rPr>
              <a:t>DATA SCIENTIST</a:t>
            </a:r>
          </a:p>
        </p:txBody>
      </p:sp>
      <p:sp>
        <p:nvSpPr>
          <p:cNvPr id="234" name="Rectangle 233">
            <a:extLst>
              <a:ext uri="{FF2B5EF4-FFF2-40B4-BE49-F238E27FC236}">
                <a16:creationId xmlns:a16="http://schemas.microsoft.com/office/drawing/2014/main" id="{C09F5361-6499-4020-B354-731B57771C6B}"/>
              </a:ext>
            </a:extLst>
          </p:cNvPr>
          <p:cNvSpPr/>
          <p:nvPr/>
        </p:nvSpPr>
        <p:spPr>
          <a:xfrm>
            <a:off x="5740261" y="1972160"/>
            <a:ext cx="1060364" cy="323165"/>
          </a:xfrm>
          <a:prstGeom prst="rect">
            <a:avLst/>
          </a:prstGeom>
        </p:spPr>
        <p:txBody>
          <a:bodyPr wrap="square">
            <a:spAutoFit/>
          </a:bodyPr>
          <a:lstStyle/>
          <a:p>
            <a:pPr algn="ctr" defTabSz="685800">
              <a:buClrTx/>
              <a:defRPr/>
            </a:pPr>
            <a:r>
              <a:rPr lang="en-US" sz="750" b="1" kern="1200" dirty="0">
                <a:solidFill>
                  <a:srgbClr val="505050"/>
                </a:solidFill>
                <a:latin typeface="Segoe UI Semibold" charset="0"/>
                <a:ea typeface="Segoe UI Semibold" charset="0"/>
                <a:cs typeface="Segoe UI Semibold" charset="0"/>
              </a:rPr>
              <a:t>BUSINESS ANALYST</a:t>
            </a:r>
          </a:p>
        </p:txBody>
      </p:sp>
      <p:sp>
        <p:nvSpPr>
          <p:cNvPr id="16" name="Oval 15">
            <a:extLst>
              <a:ext uri="{FF2B5EF4-FFF2-40B4-BE49-F238E27FC236}">
                <a16:creationId xmlns:a16="http://schemas.microsoft.com/office/drawing/2014/main" id="{26B716EB-A1B9-4E4F-BE0E-11CC2D2CAAA8}"/>
              </a:ext>
            </a:extLst>
          </p:cNvPr>
          <p:cNvSpPr/>
          <p:nvPr/>
        </p:nvSpPr>
        <p:spPr>
          <a:xfrm>
            <a:off x="2314384" y="2775116"/>
            <a:ext cx="205823" cy="205823"/>
          </a:xfrm>
          <a:prstGeom prst="ellipse">
            <a:avLst/>
          </a:pr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235" name="Oval 234">
            <a:extLst>
              <a:ext uri="{FF2B5EF4-FFF2-40B4-BE49-F238E27FC236}">
                <a16:creationId xmlns:a16="http://schemas.microsoft.com/office/drawing/2014/main" id="{DC2C3294-024E-46E3-8278-479FA625786C}"/>
              </a:ext>
            </a:extLst>
          </p:cNvPr>
          <p:cNvSpPr/>
          <p:nvPr/>
        </p:nvSpPr>
        <p:spPr>
          <a:xfrm>
            <a:off x="2694876" y="2775116"/>
            <a:ext cx="205823" cy="205823"/>
          </a:xfrm>
          <a:prstGeom prst="ellipse">
            <a:avLst/>
          </a:pr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236" name="Oval 235">
            <a:extLst>
              <a:ext uri="{FF2B5EF4-FFF2-40B4-BE49-F238E27FC236}">
                <a16:creationId xmlns:a16="http://schemas.microsoft.com/office/drawing/2014/main" id="{C10FE34B-412D-4255-97F5-594A012EF537}"/>
              </a:ext>
            </a:extLst>
          </p:cNvPr>
          <p:cNvSpPr/>
          <p:nvPr/>
        </p:nvSpPr>
        <p:spPr>
          <a:xfrm>
            <a:off x="3075368" y="2775116"/>
            <a:ext cx="205823" cy="205823"/>
          </a:xfrm>
          <a:prstGeom prst="ellipse">
            <a:avLst/>
          </a:pr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cxnSp>
        <p:nvCxnSpPr>
          <p:cNvPr id="18" name="Straight Arrow Connector 17">
            <a:extLst>
              <a:ext uri="{FF2B5EF4-FFF2-40B4-BE49-F238E27FC236}">
                <a16:creationId xmlns:a16="http://schemas.microsoft.com/office/drawing/2014/main" id="{0857B09A-3F9A-4431-BAD6-F42EE7CA39B9}"/>
              </a:ext>
            </a:extLst>
          </p:cNvPr>
          <p:cNvCxnSpPr>
            <a:cxnSpLocks/>
          </p:cNvCxnSpPr>
          <p:nvPr/>
        </p:nvCxnSpPr>
        <p:spPr>
          <a:xfrm>
            <a:off x="2520904" y="2878027"/>
            <a:ext cx="173275" cy="0"/>
          </a:xfrm>
          <a:prstGeom prst="straightConnector1">
            <a:avLst/>
          </a:prstGeom>
          <a:ln w="127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237" name="Straight Arrow Connector 236">
            <a:extLst>
              <a:ext uri="{FF2B5EF4-FFF2-40B4-BE49-F238E27FC236}">
                <a16:creationId xmlns:a16="http://schemas.microsoft.com/office/drawing/2014/main" id="{C96F85CD-F47F-4D7C-AE8A-699F856E0492}"/>
              </a:ext>
            </a:extLst>
          </p:cNvPr>
          <p:cNvCxnSpPr>
            <a:cxnSpLocks/>
          </p:cNvCxnSpPr>
          <p:nvPr/>
        </p:nvCxnSpPr>
        <p:spPr>
          <a:xfrm>
            <a:off x="2901396" y="2878027"/>
            <a:ext cx="173275" cy="0"/>
          </a:xfrm>
          <a:prstGeom prst="straightConnector1">
            <a:avLst/>
          </a:prstGeom>
          <a:ln w="127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238" name="TextBox 237">
            <a:extLst>
              <a:ext uri="{FF2B5EF4-FFF2-40B4-BE49-F238E27FC236}">
                <a16:creationId xmlns:a16="http://schemas.microsoft.com/office/drawing/2014/main" id="{10CEAE7D-7680-48CF-964E-5FB8BB311FF1}"/>
              </a:ext>
            </a:extLst>
          </p:cNvPr>
          <p:cNvSpPr txBox="1"/>
          <p:nvPr/>
        </p:nvSpPr>
        <p:spPr>
          <a:xfrm>
            <a:off x="3359085" y="4720507"/>
            <a:ext cx="2464137" cy="276999"/>
          </a:xfrm>
          <a:prstGeom prst="rect">
            <a:avLst/>
          </a:prstGeom>
          <a:noFill/>
        </p:spPr>
        <p:txBody>
          <a:bodyPr wrap="none" rtlCol="0">
            <a:spAutoFit/>
          </a:bodyPr>
          <a:lstStyle/>
          <a:p>
            <a:pPr algn="ctr" defTabSz="685800">
              <a:buClrTx/>
              <a:defRPr/>
            </a:pPr>
            <a:r>
              <a:rPr lang="en-US" sz="1200" b="1" dirty="0">
                <a:solidFill>
                  <a:srgbClr val="505050"/>
                </a:solidFill>
                <a:latin typeface="Segoe UI Semibold" panose="020B0702040204020203" pitchFamily="34" charset="0"/>
                <a:cs typeface="Segoe UI Semibold" panose="020B0702040204020203" pitchFamily="34" charset="0"/>
              </a:rPr>
              <a:t>Build on secure &amp; trusted cloud</a:t>
            </a:r>
            <a:endParaRPr lang="en-US" sz="1200" b="1" kern="1200" dirty="0">
              <a:solidFill>
                <a:srgbClr val="505050"/>
              </a:solidFill>
              <a:latin typeface="Segoe UI Semibold" panose="020B0702040204020203" pitchFamily="34" charset="0"/>
              <a:cs typeface="Segoe UI Semibold" panose="020B0702040204020203" pitchFamily="34" charset="0"/>
            </a:endParaRPr>
          </a:p>
        </p:txBody>
      </p:sp>
      <p:sp>
        <p:nvSpPr>
          <p:cNvPr id="163" name="TextBox 162">
            <a:extLst>
              <a:ext uri="{FF2B5EF4-FFF2-40B4-BE49-F238E27FC236}">
                <a16:creationId xmlns:a16="http://schemas.microsoft.com/office/drawing/2014/main" id="{0DC95295-3153-41CE-A498-01DB75AD0167}"/>
              </a:ext>
            </a:extLst>
          </p:cNvPr>
          <p:cNvSpPr txBox="1"/>
          <p:nvPr/>
        </p:nvSpPr>
        <p:spPr>
          <a:xfrm>
            <a:off x="7265298" y="4722478"/>
            <a:ext cx="1601722" cy="276999"/>
          </a:xfrm>
          <a:prstGeom prst="rect">
            <a:avLst/>
          </a:prstGeom>
          <a:noFill/>
        </p:spPr>
        <p:txBody>
          <a:bodyPr wrap="none" rtlCol="0">
            <a:spAutoFit/>
          </a:bodyPr>
          <a:lstStyle/>
          <a:p>
            <a:pPr algn="ctr" defTabSz="685800">
              <a:buClrTx/>
              <a:defRPr/>
            </a:pPr>
            <a:r>
              <a:rPr lang="en-US" sz="1200" b="1" dirty="0">
                <a:solidFill>
                  <a:srgbClr val="505050"/>
                </a:solidFill>
                <a:latin typeface="Segoe UI Semibold" panose="020B0702040204020203" pitchFamily="34" charset="0"/>
                <a:cs typeface="Segoe UI Semibold" panose="020B0702040204020203" pitchFamily="34" charset="0"/>
              </a:rPr>
              <a:t>Scale without limits</a:t>
            </a:r>
            <a:endParaRPr lang="en-US" sz="1200" b="1" kern="1200" dirty="0">
              <a:solidFill>
                <a:srgbClr val="505050"/>
              </a:solidFill>
              <a:latin typeface="Segoe UI Semibold" panose="020B0702040204020203" pitchFamily="34" charset="0"/>
              <a:cs typeface="Segoe UI Semibold" panose="020B0702040204020203" pitchFamily="34" charset="0"/>
            </a:endParaRPr>
          </a:p>
        </p:txBody>
      </p:sp>
      <p:sp>
        <p:nvSpPr>
          <p:cNvPr id="3" name="Rectangle 2">
            <a:extLst>
              <a:ext uri="{FF2B5EF4-FFF2-40B4-BE49-F238E27FC236}">
                <a16:creationId xmlns:a16="http://schemas.microsoft.com/office/drawing/2014/main" id="{E3E83755-E6EE-4BD9-8BCF-D815709AAA34}"/>
              </a:ext>
            </a:extLst>
          </p:cNvPr>
          <p:cNvSpPr/>
          <p:nvPr/>
        </p:nvSpPr>
        <p:spPr>
          <a:xfrm>
            <a:off x="172651" y="4468581"/>
            <a:ext cx="8838191" cy="1615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4" name="Right Brace 3">
            <a:extLst>
              <a:ext uri="{FF2B5EF4-FFF2-40B4-BE49-F238E27FC236}">
                <a16:creationId xmlns:a16="http://schemas.microsoft.com/office/drawing/2014/main" id="{4AD90AEC-EFA0-4579-BB2F-D5E445BD03C3}"/>
              </a:ext>
            </a:extLst>
          </p:cNvPr>
          <p:cNvSpPr/>
          <p:nvPr/>
        </p:nvSpPr>
        <p:spPr>
          <a:xfrm rot="5400000">
            <a:off x="4473641" y="299150"/>
            <a:ext cx="203730" cy="8556704"/>
          </a:xfrm>
          <a:prstGeom prst="rightBrace">
            <a:avLst>
              <a:gd name="adj1" fmla="val 48460"/>
              <a:gd name="adj2" fmla="val 49841"/>
            </a:avLst>
          </a:prstGeom>
          <a:ln>
            <a:solidFill>
              <a:schemeClr val="tx2"/>
            </a:solidFill>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050" dirty="0"/>
          </a:p>
        </p:txBody>
      </p:sp>
      <p:sp>
        <p:nvSpPr>
          <p:cNvPr id="15" name="Title 14">
            <a:extLst>
              <a:ext uri="{FF2B5EF4-FFF2-40B4-BE49-F238E27FC236}">
                <a16:creationId xmlns:a16="http://schemas.microsoft.com/office/drawing/2014/main" id="{6371AFEF-9E5C-45FD-BA0F-C6C8163E5225}"/>
              </a:ext>
            </a:extLst>
          </p:cNvPr>
          <p:cNvSpPr>
            <a:spLocks noGrp="1"/>
          </p:cNvSpPr>
          <p:nvPr>
            <p:ph type="title"/>
          </p:nvPr>
        </p:nvSpPr>
        <p:spPr>
          <a:xfrm>
            <a:off x="2445175" y="219326"/>
            <a:ext cx="6321600" cy="635400"/>
          </a:xfrm>
        </p:spPr>
        <p:txBody>
          <a:bodyPr/>
          <a:lstStyle/>
          <a:p>
            <a:r>
              <a:rPr lang="en-US" dirty="0"/>
              <a:t>Azure Databricks</a:t>
            </a:r>
          </a:p>
        </p:txBody>
      </p:sp>
      <p:grpSp>
        <p:nvGrpSpPr>
          <p:cNvPr id="183" name="Group 182">
            <a:extLst>
              <a:ext uri="{FF2B5EF4-FFF2-40B4-BE49-F238E27FC236}">
                <a16:creationId xmlns:a16="http://schemas.microsoft.com/office/drawing/2014/main" id="{3036CF13-4259-4E09-ADAB-B09E53701652}"/>
              </a:ext>
            </a:extLst>
          </p:cNvPr>
          <p:cNvGrpSpPr/>
          <p:nvPr/>
        </p:nvGrpSpPr>
        <p:grpSpPr>
          <a:xfrm>
            <a:off x="760304" y="1424860"/>
            <a:ext cx="397868" cy="332808"/>
            <a:chOff x="2070200" y="2126344"/>
            <a:chExt cx="281519" cy="235486"/>
          </a:xfrm>
        </p:grpSpPr>
        <p:sp>
          <p:nvSpPr>
            <p:cNvPr id="184" name="Oval 183">
              <a:extLst>
                <a:ext uri="{FF2B5EF4-FFF2-40B4-BE49-F238E27FC236}">
                  <a16:creationId xmlns:a16="http://schemas.microsoft.com/office/drawing/2014/main" id="{70786E95-CBD6-433A-86D3-7F3022F2ECAD}"/>
                </a:ext>
              </a:extLst>
            </p:cNvPr>
            <p:cNvSpPr/>
            <p:nvPr/>
          </p:nvSpPr>
          <p:spPr>
            <a:xfrm rot="10800000" flipV="1">
              <a:off x="2167730" y="2275370"/>
              <a:ext cx="86458" cy="86460"/>
            </a:xfrm>
            <a:prstGeom prst="ellipse">
              <a:avLst/>
            </a:prstGeom>
            <a:noFill/>
            <a:ln w="12700" cap="flat" cmpd="sng" algn="ctr">
              <a:solidFill>
                <a:schemeClr val="tx1"/>
              </a:solidFill>
              <a:prstDash val="solid"/>
            </a:ln>
            <a:effectLst/>
          </p:spPr>
          <p:txBody>
            <a:bodyPr rtlCol="0" anchor="ctr"/>
            <a:lstStyle/>
            <a:p>
              <a:pPr algn="ctr" defTabSz="685800">
                <a:buClrTx/>
                <a:defRPr/>
              </a:pPr>
              <a:endParaRPr lang="en-US" sz="1350" dirty="0">
                <a:solidFill>
                  <a:srgbClr val="FFFFFF"/>
                </a:solidFill>
                <a:latin typeface="Calibri Light" panose="020F0302020204030204"/>
                <a:ea typeface=""/>
                <a:cs typeface=""/>
              </a:endParaRPr>
            </a:p>
          </p:txBody>
        </p:sp>
        <p:grpSp>
          <p:nvGrpSpPr>
            <p:cNvPr id="186" name="Group 185">
              <a:extLst>
                <a:ext uri="{FF2B5EF4-FFF2-40B4-BE49-F238E27FC236}">
                  <a16:creationId xmlns:a16="http://schemas.microsoft.com/office/drawing/2014/main" id="{CF5FE4AF-9231-4B00-90C0-A75ACDF09F9C}"/>
                </a:ext>
              </a:extLst>
            </p:cNvPr>
            <p:cNvGrpSpPr/>
            <p:nvPr/>
          </p:nvGrpSpPr>
          <p:grpSpPr>
            <a:xfrm>
              <a:off x="2070200" y="2126344"/>
              <a:ext cx="281519" cy="126591"/>
              <a:chOff x="2070200" y="2138317"/>
              <a:chExt cx="281519" cy="114618"/>
            </a:xfrm>
          </p:grpSpPr>
          <p:sp>
            <p:nvSpPr>
              <p:cNvPr id="187" name="Freeform: Shape 186">
                <a:extLst>
                  <a:ext uri="{FF2B5EF4-FFF2-40B4-BE49-F238E27FC236}">
                    <a16:creationId xmlns:a16="http://schemas.microsoft.com/office/drawing/2014/main" id="{4DEB34BF-97F4-438A-9797-E7AC8F615E9D}"/>
                  </a:ext>
                </a:extLst>
              </p:cNvPr>
              <p:cNvSpPr/>
              <p:nvPr/>
            </p:nvSpPr>
            <p:spPr bwMode="auto">
              <a:xfrm>
                <a:off x="2070200" y="2138317"/>
                <a:ext cx="281519" cy="58313"/>
              </a:xfrm>
              <a:custGeom>
                <a:avLst/>
                <a:gdLst>
                  <a:gd name="connsiteX0" fmla="*/ 140279 w 281519"/>
                  <a:gd name="connsiteY0" fmla="*/ 1 h 58313"/>
                  <a:gd name="connsiteX1" fmla="*/ 281519 w 281519"/>
                  <a:gd name="connsiteY1" fmla="*/ 58313 h 58313"/>
                  <a:gd name="connsiteX2" fmla="*/ 0 w 281519"/>
                  <a:gd name="connsiteY2" fmla="*/ 57473 h 58313"/>
                  <a:gd name="connsiteX3" fmla="*/ 140279 w 281519"/>
                  <a:gd name="connsiteY3" fmla="*/ 1 h 58313"/>
                  <a:gd name="connsiteX0" fmla="*/ 140279 w 281519"/>
                  <a:gd name="connsiteY0" fmla="*/ 1 h 60597"/>
                  <a:gd name="connsiteX1" fmla="*/ 281519 w 281519"/>
                  <a:gd name="connsiteY1" fmla="*/ 58313 h 60597"/>
                  <a:gd name="connsiteX2" fmla="*/ 165454 w 281519"/>
                  <a:gd name="connsiteY2" fmla="*/ 60597 h 60597"/>
                  <a:gd name="connsiteX3" fmla="*/ 0 w 281519"/>
                  <a:gd name="connsiteY3" fmla="*/ 57473 h 60597"/>
                  <a:gd name="connsiteX4" fmla="*/ 140279 w 281519"/>
                  <a:gd name="connsiteY4" fmla="*/ 1 h 60597"/>
                  <a:gd name="connsiteX0" fmla="*/ 165454 w 281519"/>
                  <a:gd name="connsiteY0" fmla="*/ 60597 h 152037"/>
                  <a:gd name="connsiteX1" fmla="*/ 0 w 281519"/>
                  <a:gd name="connsiteY1" fmla="*/ 57473 h 152037"/>
                  <a:gd name="connsiteX2" fmla="*/ 140279 w 281519"/>
                  <a:gd name="connsiteY2" fmla="*/ 1 h 152037"/>
                  <a:gd name="connsiteX3" fmla="*/ 281519 w 281519"/>
                  <a:gd name="connsiteY3" fmla="*/ 58313 h 152037"/>
                  <a:gd name="connsiteX4" fmla="*/ 256894 w 281519"/>
                  <a:gd name="connsiteY4" fmla="*/ 152037 h 152037"/>
                  <a:gd name="connsiteX0" fmla="*/ 165454 w 281519"/>
                  <a:gd name="connsiteY0" fmla="*/ 60597 h 60597"/>
                  <a:gd name="connsiteX1" fmla="*/ 0 w 281519"/>
                  <a:gd name="connsiteY1" fmla="*/ 57473 h 60597"/>
                  <a:gd name="connsiteX2" fmla="*/ 140279 w 281519"/>
                  <a:gd name="connsiteY2" fmla="*/ 1 h 60597"/>
                  <a:gd name="connsiteX3" fmla="*/ 281519 w 281519"/>
                  <a:gd name="connsiteY3" fmla="*/ 58313 h 60597"/>
                  <a:gd name="connsiteX0" fmla="*/ 0 w 281519"/>
                  <a:gd name="connsiteY0" fmla="*/ 57473 h 58313"/>
                  <a:gd name="connsiteX1" fmla="*/ 140279 w 281519"/>
                  <a:gd name="connsiteY1" fmla="*/ 1 h 58313"/>
                  <a:gd name="connsiteX2" fmla="*/ 281519 w 281519"/>
                  <a:gd name="connsiteY2" fmla="*/ 58313 h 58313"/>
                </a:gdLst>
                <a:ahLst/>
                <a:cxnLst>
                  <a:cxn ang="0">
                    <a:pos x="connsiteX0" y="connsiteY0"/>
                  </a:cxn>
                  <a:cxn ang="0">
                    <a:pos x="connsiteX1" y="connsiteY1"/>
                  </a:cxn>
                  <a:cxn ang="0">
                    <a:pos x="connsiteX2" y="connsiteY2"/>
                  </a:cxn>
                </a:cxnLst>
                <a:rect l="l" t="t" r="r" b="b"/>
                <a:pathLst>
                  <a:path w="281519" h="58313">
                    <a:moveTo>
                      <a:pt x="0" y="57473"/>
                    </a:moveTo>
                    <a:cubicBezTo>
                      <a:pt x="38274" y="19199"/>
                      <a:pt x="89197" y="-49"/>
                      <a:pt x="140279" y="1"/>
                    </a:cubicBezTo>
                    <a:cubicBezTo>
                      <a:pt x="191361" y="51"/>
                      <a:pt x="242604" y="19399"/>
                      <a:pt x="281519" y="58313"/>
                    </a:cubicBezTo>
                  </a:path>
                </a:pathLst>
              </a:custGeom>
              <a:noFill/>
              <a:ln w="12700" cap="flat">
                <a:solidFill>
                  <a:srgbClr val="0078D6"/>
                </a:solidFill>
                <a:prstDash val="solid"/>
                <a:miter lim="800000"/>
                <a:headEnd/>
                <a:tailEnd/>
              </a:ln>
            </p:spPr>
            <p:txBody>
              <a:bodyPr vert="horz" wrap="square" lIns="54316" tIns="27158" rIns="54316" bIns="27158" numCol="1" anchor="t" anchorCtr="0" compatLnSpc="1">
                <a:prstTxWarp prst="textNoShape">
                  <a:avLst/>
                </a:prstTxWarp>
              </a:bodyPr>
              <a:lstStyle/>
              <a:p>
                <a:pPr defTabSz="672161"/>
                <a:endParaRPr lang="en-US" sz="707" dirty="0">
                  <a:solidFill>
                    <a:srgbClr val="505050"/>
                  </a:solidFill>
                  <a:latin typeface="Segoe UI Semilight"/>
                </a:endParaRPr>
              </a:p>
            </p:txBody>
          </p:sp>
          <p:sp>
            <p:nvSpPr>
              <p:cNvPr id="188" name="Freeform: Shape 187">
                <a:extLst>
                  <a:ext uri="{FF2B5EF4-FFF2-40B4-BE49-F238E27FC236}">
                    <a16:creationId xmlns:a16="http://schemas.microsoft.com/office/drawing/2014/main" id="{261A3159-04B8-4DBC-9AEF-CD79FB259B59}"/>
                  </a:ext>
                </a:extLst>
              </p:cNvPr>
              <p:cNvSpPr/>
              <p:nvPr/>
            </p:nvSpPr>
            <p:spPr bwMode="auto">
              <a:xfrm>
                <a:off x="2099613" y="2177958"/>
                <a:ext cx="224375" cy="47244"/>
              </a:xfrm>
              <a:custGeom>
                <a:avLst/>
                <a:gdLst>
                  <a:gd name="connsiteX0" fmla="*/ 111685 w 224375"/>
                  <a:gd name="connsiteY0" fmla="*/ 6 h 47244"/>
                  <a:gd name="connsiteX1" fmla="*/ 224375 w 224375"/>
                  <a:gd name="connsiteY1" fmla="*/ 46404 h 47244"/>
                  <a:gd name="connsiteX2" fmla="*/ 0 w 224375"/>
                  <a:gd name="connsiteY2" fmla="*/ 47244 h 47244"/>
                  <a:gd name="connsiteX3" fmla="*/ 111685 w 224375"/>
                  <a:gd name="connsiteY3" fmla="*/ 6 h 47244"/>
                  <a:gd name="connsiteX0" fmla="*/ 111685 w 224375"/>
                  <a:gd name="connsiteY0" fmla="*/ 6 h 336642"/>
                  <a:gd name="connsiteX1" fmla="*/ 224375 w 224375"/>
                  <a:gd name="connsiteY1" fmla="*/ 46404 h 336642"/>
                  <a:gd name="connsiteX2" fmla="*/ 170058 w 224375"/>
                  <a:gd name="connsiteY2" fmla="*/ 336642 h 336642"/>
                  <a:gd name="connsiteX3" fmla="*/ 0 w 224375"/>
                  <a:gd name="connsiteY3" fmla="*/ 47244 h 336642"/>
                  <a:gd name="connsiteX4" fmla="*/ 111685 w 224375"/>
                  <a:gd name="connsiteY4" fmla="*/ 6 h 336642"/>
                  <a:gd name="connsiteX0" fmla="*/ 170058 w 261498"/>
                  <a:gd name="connsiteY0" fmla="*/ 336642 h 428082"/>
                  <a:gd name="connsiteX1" fmla="*/ 0 w 261498"/>
                  <a:gd name="connsiteY1" fmla="*/ 47244 h 428082"/>
                  <a:gd name="connsiteX2" fmla="*/ 111685 w 261498"/>
                  <a:gd name="connsiteY2" fmla="*/ 6 h 428082"/>
                  <a:gd name="connsiteX3" fmla="*/ 224375 w 261498"/>
                  <a:gd name="connsiteY3" fmla="*/ 46404 h 428082"/>
                  <a:gd name="connsiteX4" fmla="*/ 261498 w 261498"/>
                  <a:gd name="connsiteY4" fmla="*/ 428082 h 428082"/>
                  <a:gd name="connsiteX0" fmla="*/ 170058 w 224375"/>
                  <a:gd name="connsiteY0" fmla="*/ 336642 h 336642"/>
                  <a:gd name="connsiteX1" fmla="*/ 0 w 224375"/>
                  <a:gd name="connsiteY1" fmla="*/ 47244 h 336642"/>
                  <a:gd name="connsiteX2" fmla="*/ 111685 w 224375"/>
                  <a:gd name="connsiteY2" fmla="*/ 6 h 336642"/>
                  <a:gd name="connsiteX3" fmla="*/ 224375 w 224375"/>
                  <a:gd name="connsiteY3" fmla="*/ 46404 h 336642"/>
                  <a:gd name="connsiteX0" fmla="*/ 0 w 224375"/>
                  <a:gd name="connsiteY0" fmla="*/ 47244 h 47244"/>
                  <a:gd name="connsiteX1" fmla="*/ 111685 w 224375"/>
                  <a:gd name="connsiteY1" fmla="*/ 6 h 47244"/>
                  <a:gd name="connsiteX2" fmla="*/ 224375 w 224375"/>
                  <a:gd name="connsiteY2" fmla="*/ 46404 h 47244"/>
                </a:gdLst>
                <a:ahLst/>
                <a:cxnLst>
                  <a:cxn ang="0">
                    <a:pos x="connsiteX0" y="connsiteY0"/>
                  </a:cxn>
                  <a:cxn ang="0">
                    <a:pos x="connsiteX1" y="connsiteY1"/>
                  </a:cxn>
                  <a:cxn ang="0">
                    <a:pos x="connsiteX2" y="connsiteY2"/>
                  </a:cxn>
                </a:cxnLst>
                <a:rect l="l" t="t" r="r" b="b"/>
                <a:pathLst>
                  <a:path w="224375" h="47244">
                    <a:moveTo>
                      <a:pt x="0" y="47244"/>
                    </a:moveTo>
                    <a:cubicBezTo>
                      <a:pt x="30877" y="16367"/>
                      <a:pt x="71197" y="384"/>
                      <a:pt x="111685" y="6"/>
                    </a:cubicBezTo>
                    <a:cubicBezTo>
                      <a:pt x="152173" y="-372"/>
                      <a:pt x="192828" y="14856"/>
                      <a:pt x="224375" y="46404"/>
                    </a:cubicBezTo>
                  </a:path>
                </a:pathLst>
              </a:custGeom>
              <a:noFill/>
              <a:ln w="12700" cap="flat">
                <a:solidFill>
                  <a:srgbClr val="0078D6"/>
                </a:solidFill>
                <a:prstDash val="solid"/>
                <a:miter lim="800000"/>
                <a:headEnd/>
                <a:tailEnd/>
              </a:ln>
            </p:spPr>
            <p:txBody>
              <a:bodyPr rot="0" spcFirstLastPara="0" vertOverflow="overflow" horzOverflow="overflow" vert="horz" wrap="square" lIns="54316" tIns="27158" rIns="54316" bIns="27158" numCol="1" spcCol="0" rtlCol="0" fromWordArt="0" anchor="t" anchorCtr="0" forceAA="0" compatLnSpc="1">
                <a:prstTxWarp prst="textNoShape">
                  <a:avLst/>
                </a:prstTxWarp>
                <a:noAutofit/>
              </a:bodyPr>
              <a:lstStyle/>
              <a:p>
                <a:pPr defTabSz="672161"/>
                <a:endParaRPr lang="en-US" sz="707" dirty="0">
                  <a:solidFill>
                    <a:srgbClr val="505050"/>
                  </a:solidFill>
                  <a:latin typeface="Segoe UI Semilight"/>
                </a:endParaRPr>
              </a:p>
            </p:txBody>
          </p:sp>
          <p:sp>
            <p:nvSpPr>
              <p:cNvPr id="218" name="Freeform: Shape 217">
                <a:extLst>
                  <a:ext uri="{FF2B5EF4-FFF2-40B4-BE49-F238E27FC236}">
                    <a16:creationId xmlns:a16="http://schemas.microsoft.com/office/drawing/2014/main" id="{C0D8B164-BD56-42ED-8EFA-E3A44996FBB2}"/>
                  </a:ext>
                </a:extLst>
              </p:cNvPr>
              <p:cNvSpPr/>
              <p:nvPr/>
            </p:nvSpPr>
            <p:spPr bwMode="auto">
              <a:xfrm>
                <a:off x="2126504" y="2217780"/>
                <a:ext cx="168912" cy="35155"/>
              </a:xfrm>
              <a:custGeom>
                <a:avLst/>
                <a:gdLst>
                  <a:gd name="connsiteX0" fmla="*/ 83976 w 168912"/>
                  <a:gd name="connsiteY0" fmla="*/ 1 h 35155"/>
                  <a:gd name="connsiteX1" fmla="*/ 168912 w 168912"/>
                  <a:gd name="connsiteY1" fmla="*/ 35155 h 35155"/>
                  <a:gd name="connsiteX2" fmla="*/ 0 w 168912"/>
                  <a:gd name="connsiteY2" fmla="*/ 34314 h 35155"/>
                  <a:gd name="connsiteX3" fmla="*/ 83976 w 168912"/>
                  <a:gd name="connsiteY3" fmla="*/ 1 h 35155"/>
                  <a:gd name="connsiteX0" fmla="*/ 83976 w 168912"/>
                  <a:gd name="connsiteY0" fmla="*/ 1 h 456024"/>
                  <a:gd name="connsiteX1" fmla="*/ 168912 w 168912"/>
                  <a:gd name="connsiteY1" fmla="*/ 35155 h 456024"/>
                  <a:gd name="connsiteX2" fmla="*/ 141807 w 168912"/>
                  <a:gd name="connsiteY2" fmla="*/ 456024 h 456024"/>
                  <a:gd name="connsiteX3" fmla="*/ 0 w 168912"/>
                  <a:gd name="connsiteY3" fmla="*/ 34314 h 456024"/>
                  <a:gd name="connsiteX4" fmla="*/ 83976 w 168912"/>
                  <a:gd name="connsiteY4" fmla="*/ 1 h 456024"/>
                  <a:gd name="connsiteX0" fmla="*/ 141807 w 233247"/>
                  <a:gd name="connsiteY0" fmla="*/ 456024 h 547464"/>
                  <a:gd name="connsiteX1" fmla="*/ 0 w 233247"/>
                  <a:gd name="connsiteY1" fmla="*/ 34314 h 547464"/>
                  <a:gd name="connsiteX2" fmla="*/ 83976 w 233247"/>
                  <a:gd name="connsiteY2" fmla="*/ 1 h 547464"/>
                  <a:gd name="connsiteX3" fmla="*/ 168912 w 233247"/>
                  <a:gd name="connsiteY3" fmla="*/ 35155 h 547464"/>
                  <a:gd name="connsiteX4" fmla="*/ 233247 w 233247"/>
                  <a:gd name="connsiteY4" fmla="*/ 547464 h 547464"/>
                  <a:gd name="connsiteX0" fmla="*/ 141807 w 168912"/>
                  <a:gd name="connsiteY0" fmla="*/ 456024 h 456024"/>
                  <a:gd name="connsiteX1" fmla="*/ 0 w 168912"/>
                  <a:gd name="connsiteY1" fmla="*/ 34314 h 456024"/>
                  <a:gd name="connsiteX2" fmla="*/ 83976 w 168912"/>
                  <a:gd name="connsiteY2" fmla="*/ 1 h 456024"/>
                  <a:gd name="connsiteX3" fmla="*/ 168912 w 168912"/>
                  <a:gd name="connsiteY3" fmla="*/ 35155 h 456024"/>
                  <a:gd name="connsiteX0" fmla="*/ 0 w 168912"/>
                  <a:gd name="connsiteY0" fmla="*/ 34314 h 35155"/>
                  <a:gd name="connsiteX1" fmla="*/ 83976 w 168912"/>
                  <a:gd name="connsiteY1" fmla="*/ 1 h 35155"/>
                  <a:gd name="connsiteX2" fmla="*/ 168912 w 168912"/>
                  <a:gd name="connsiteY2" fmla="*/ 35155 h 35155"/>
                </a:gdLst>
                <a:ahLst/>
                <a:cxnLst>
                  <a:cxn ang="0">
                    <a:pos x="connsiteX0" y="connsiteY0"/>
                  </a:cxn>
                  <a:cxn ang="0">
                    <a:pos x="connsiteX1" y="connsiteY1"/>
                  </a:cxn>
                  <a:cxn ang="0">
                    <a:pos x="connsiteX2" y="connsiteY2"/>
                  </a:cxn>
                </a:cxnLst>
                <a:rect l="l" t="t" r="r" b="b"/>
                <a:pathLst>
                  <a:path w="168912" h="35155">
                    <a:moveTo>
                      <a:pt x="0" y="34314"/>
                    </a:moveTo>
                    <a:cubicBezTo>
                      <a:pt x="22836" y="11479"/>
                      <a:pt x="53326" y="-49"/>
                      <a:pt x="83976" y="1"/>
                    </a:cubicBezTo>
                    <a:cubicBezTo>
                      <a:pt x="114626" y="51"/>
                      <a:pt x="145436" y="11679"/>
                      <a:pt x="168912" y="35155"/>
                    </a:cubicBezTo>
                  </a:path>
                </a:pathLst>
              </a:custGeom>
              <a:noFill/>
              <a:ln w="12700" cap="flat">
                <a:solidFill>
                  <a:srgbClr val="0078D6"/>
                </a:solidFill>
                <a:prstDash val="solid"/>
                <a:miter lim="800000"/>
                <a:headEnd/>
                <a:tailEnd/>
              </a:ln>
            </p:spPr>
            <p:txBody>
              <a:bodyPr rot="0" spcFirstLastPara="0" vertOverflow="overflow" horzOverflow="overflow" vert="horz" wrap="square" lIns="54316" tIns="27158" rIns="54316" bIns="27158" numCol="1" spcCol="0" rtlCol="0" fromWordArt="0" anchor="t" anchorCtr="0" forceAA="0" compatLnSpc="1">
                <a:prstTxWarp prst="textNoShape">
                  <a:avLst/>
                </a:prstTxWarp>
                <a:noAutofit/>
              </a:bodyPr>
              <a:lstStyle/>
              <a:p>
                <a:pPr defTabSz="672161"/>
                <a:endParaRPr lang="en-US" sz="707" dirty="0">
                  <a:solidFill>
                    <a:srgbClr val="505050"/>
                  </a:solidFill>
                  <a:latin typeface="Segoe UI Semilight"/>
                </a:endParaRPr>
              </a:p>
            </p:txBody>
          </p:sp>
        </p:grpSp>
      </p:grpSp>
      <p:grpSp>
        <p:nvGrpSpPr>
          <p:cNvPr id="249" name="Group 248">
            <a:extLst>
              <a:ext uri="{FF2B5EF4-FFF2-40B4-BE49-F238E27FC236}">
                <a16:creationId xmlns:a16="http://schemas.microsoft.com/office/drawing/2014/main" id="{D0F47A4B-29FB-47DF-B227-FEB6473D27D5}"/>
              </a:ext>
            </a:extLst>
          </p:cNvPr>
          <p:cNvGrpSpPr/>
          <p:nvPr/>
        </p:nvGrpSpPr>
        <p:grpSpPr>
          <a:xfrm>
            <a:off x="7940448" y="1418006"/>
            <a:ext cx="369336" cy="343590"/>
            <a:chOff x="4214813" y="1292225"/>
            <a:chExt cx="2573337" cy="2393950"/>
          </a:xfrm>
          <a:solidFill>
            <a:srgbClr val="0078D6"/>
          </a:solidFill>
        </p:grpSpPr>
        <p:sp>
          <p:nvSpPr>
            <p:cNvPr id="250" name="Freeform 1">
              <a:extLst>
                <a:ext uri="{FF2B5EF4-FFF2-40B4-BE49-F238E27FC236}">
                  <a16:creationId xmlns:a16="http://schemas.microsoft.com/office/drawing/2014/main" id="{F36159C1-5D69-426A-87CC-70B3856B0211}"/>
                </a:ext>
              </a:extLst>
            </p:cNvPr>
            <p:cNvSpPr>
              <a:spLocks noChangeArrowheads="1"/>
            </p:cNvSpPr>
            <p:nvPr/>
          </p:nvSpPr>
          <p:spPr bwMode="auto">
            <a:xfrm>
              <a:off x="4214813" y="2047875"/>
              <a:ext cx="309562" cy="641350"/>
            </a:xfrm>
            <a:custGeom>
              <a:avLst/>
              <a:gdLst>
                <a:gd name="T0" fmla="*/ 647 w 861"/>
                <a:gd name="T1" fmla="*/ 1374 h 1783"/>
                <a:gd name="T2" fmla="*/ 645 w 861"/>
                <a:gd name="T3" fmla="*/ 1374 h 1783"/>
                <a:gd name="T4" fmla="*/ 649 w 861"/>
                <a:gd name="T5" fmla="*/ 1374 h 1783"/>
                <a:gd name="T6" fmla="*/ 647 w 861"/>
                <a:gd name="T7" fmla="*/ 1374 h 1783"/>
                <a:gd name="T8" fmla="*/ 593 w 861"/>
                <a:gd name="T9" fmla="*/ 1384 h 1783"/>
                <a:gd name="T10" fmla="*/ 307 w 861"/>
                <a:gd name="T11" fmla="*/ 1112 h 1783"/>
                <a:gd name="T12" fmla="*/ 307 w 861"/>
                <a:gd name="T13" fmla="*/ 393 h 1783"/>
                <a:gd name="T14" fmla="*/ 394 w 861"/>
                <a:gd name="T15" fmla="*/ 133 h 1783"/>
                <a:gd name="T16" fmla="*/ 134 w 861"/>
                <a:gd name="T17" fmla="*/ 47 h 1783"/>
                <a:gd name="T18" fmla="*/ 48 w 861"/>
                <a:gd name="T19" fmla="*/ 307 h 1783"/>
                <a:gd name="T20" fmla="*/ 134 w 861"/>
                <a:gd name="T21" fmla="*/ 393 h 1783"/>
                <a:gd name="T22" fmla="*/ 134 w 861"/>
                <a:gd name="T23" fmla="*/ 1185 h 1783"/>
                <a:gd name="T24" fmla="*/ 464 w 861"/>
                <a:gd name="T25" fmla="*/ 1503 h 1783"/>
                <a:gd name="T26" fmla="*/ 582 w 861"/>
                <a:gd name="T27" fmla="*/ 1748 h 1783"/>
                <a:gd name="T28" fmla="*/ 826 w 861"/>
                <a:gd name="T29" fmla="*/ 1631 h 1783"/>
                <a:gd name="T30" fmla="*/ 708 w 861"/>
                <a:gd name="T31" fmla="*/ 1386 h 1783"/>
                <a:gd name="T32" fmla="*/ 647 w 861"/>
                <a:gd name="T33" fmla="*/ 1374 h 1783"/>
                <a:gd name="T34" fmla="*/ 593 w 861"/>
                <a:gd name="T35" fmla="*/ 1384 h 17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61" h="1783">
                  <a:moveTo>
                    <a:pt x="647" y="1374"/>
                  </a:moveTo>
                  <a:cubicBezTo>
                    <a:pt x="646" y="1374"/>
                    <a:pt x="646" y="1374"/>
                    <a:pt x="645" y="1374"/>
                  </a:cubicBezTo>
                  <a:lnTo>
                    <a:pt x="649" y="1374"/>
                  </a:lnTo>
                  <a:cubicBezTo>
                    <a:pt x="648" y="1374"/>
                    <a:pt x="648" y="1374"/>
                    <a:pt x="647" y="1374"/>
                  </a:cubicBezTo>
                  <a:close/>
                  <a:moveTo>
                    <a:pt x="593" y="1384"/>
                  </a:moveTo>
                  <a:lnTo>
                    <a:pt x="307" y="1112"/>
                  </a:lnTo>
                  <a:lnTo>
                    <a:pt x="307" y="393"/>
                  </a:lnTo>
                  <a:cubicBezTo>
                    <a:pt x="402" y="346"/>
                    <a:pt x="441" y="230"/>
                    <a:pt x="394" y="133"/>
                  </a:cubicBezTo>
                  <a:cubicBezTo>
                    <a:pt x="347" y="39"/>
                    <a:pt x="231" y="0"/>
                    <a:pt x="134" y="47"/>
                  </a:cubicBezTo>
                  <a:cubicBezTo>
                    <a:pt x="40" y="94"/>
                    <a:pt x="0" y="210"/>
                    <a:pt x="48" y="307"/>
                  </a:cubicBezTo>
                  <a:cubicBezTo>
                    <a:pt x="66" y="344"/>
                    <a:pt x="97" y="373"/>
                    <a:pt x="134" y="393"/>
                  </a:cubicBezTo>
                  <a:lnTo>
                    <a:pt x="134" y="1185"/>
                  </a:lnTo>
                  <a:lnTo>
                    <a:pt x="464" y="1503"/>
                  </a:lnTo>
                  <a:cubicBezTo>
                    <a:pt x="430" y="1603"/>
                    <a:pt x="482" y="1713"/>
                    <a:pt x="582" y="1748"/>
                  </a:cubicBezTo>
                  <a:cubicBezTo>
                    <a:pt x="681" y="1782"/>
                    <a:pt x="791" y="1730"/>
                    <a:pt x="826" y="1631"/>
                  </a:cubicBezTo>
                  <a:cubicBezTo>
                    <a:pt x="860" y="1531"/>
                    <a:pt x="808" y="1420"/>
                    <a:pt x="708" y="1386"/>
                  </a:cubicBezTo>
                  <a:cubicBezTo>
                    <a:pt x="687" y="1380"/>
                    <a:pt x="668" y="1375"/>
                    <a:pt x="647" y="1374"/>
                  </a:cubicBezTo>
                  <a:cubicBezTo>
                    <a:pt x="628" y="1375"/>
                    <a:pt x="611" y="1378"/>
                    <a:pt x="593" y="1384"/>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1350" dirty="0">
                <a:solidFill>
                  <a:prstClr val="black"/>
                </a:solidFill>
                <a:latin typeface="Arial" charset="0"/>
                <a:ea typeface="Arial" charset="0"/>
                <a:cs typeface="Arial" charset="0"/>
              </a:endParaRPr>
            </a:p>
          </p:txBody>
        </p:sp>
        <p:sp>
          <p:nvSpPr>
            <p:cNvPr id="251" name="Freeform 2">
              <a:extLst>
                <a:ext uri="{FF2B5EF4-FFF2-40B4-BE49-F238E27FC236}">
                  <a16:creationId xmlns:a16="http://schemas.microsoft.com/office/drawing/2014/main" id="{D1A81BCD-9DAC-4475-B257-80340BF15352}"/>
                </a:ext>
              </a:extLst>
            </p:cNvPr>
            <p:cNvSpPr>
              <a:spLocks noChangeArrowheads="1"/>
            </p:cNvSpPr>
            <p:nvPr/>
          </p:nvSpPr>
          <p:spPr bwMode="auto">
            <a:xfrm>
              <a:off x="4376738" y="1898650"/>
              <a:ext cx="1389062" cy="1787525"/>
            </a:xfrm>
            <a:custGeom>
              <a:avLst/>
              <a:gdLst>
                <a:gd name="T0" fmla="*/ 3733 w 3857"/>
                <a:gd name="T1" fmla="*/ 4576 h 4964"/>
                <a:gd name="T2" fmla="*/ 3733 w 3857"/>
                <a:gd name="T3" fmla="*/ 2003 h 4964"/>
                <a:gd name="T4" fmla="*/ 3079 w 3857"/>
                <a:gd name="T5" fmla="*/ 1389 h 4964"/>
                <a:gd name="T6" fmla="*/ 1573 w 3857"/>
                <a:gd name="T7" fmla="*/ 1389 h 4964"/>
                <a:gd name="T8" fmla="*/ 373 w 3857"/>
                <a:gd name="T9" fmla="*/ 255 h 4964"/>
                <a:gd name="T10" fmla="*/ 384 w 3857"/>
                <a:gd name="T11" fmla="*/ 192 h 4964"/>
                <a:gd name="T12" fmla="*/ 192 w 3857"/>
                <a:gd name="T13" fmla="*/ 0 h 4964"/>
                <a:gd name="T14" fmla="*/ 0 w 3857"/>
                <a:gd name="T15" fmla="*/ 192 h 4964"/>
                <a:gd name="T16" fmla="*/ 192 w 3857"/>
                <a:gd name="T17" fmla="*/ 385 h 4964"/>
                <a:gd name="T18" fmla="*/ 192 w 3857"/>
                <a:gd name="T19" fmla="*/ 385 h 4964"/>
                <a:gd name="T20" fmla="*/ 250 w 3857"/>
                <a:gd name="T21" fmla="*/ 375 h 4964"/>
                <a:gd name="T22" fmla="*/ 1506 w 3857"/>
                <a:gd name="T23" fmla="*/ 1563 h 4964"/>
                <a:gd name="T24" fmla="*/ 3012 w 3857"/>
                <a:gd name="T25" fmla="*/ 1563 h 4964"/>
                <a:gd name="T26" fmla="*/ 3562 w 3857"/>
                <a:gd name="T27" fmla="*/ 2082 h 4964"/>
                <a:gd name="T28" fmla="*/ 3562 w 3857"/>
                <a:gd name="T29" fmla="*/ 4563 h 4964"/>
                <a:gd name="T30" fmla="*/ 3456 w 3857"/>
                <a:gd name="T31" fmla="*/ 4816 h 4964"/>
                <a:gd name="T32" fmla="*/ 3709 w 3857"/>
                <a:gd name="T33" fmla="*/ 4922 h 4964"/>
                <a:gd name="T34" fmla="*/ 3815 w 3857"/>
                <a:gd name="T35" fmla="*/ 4669 h 4964"/>
                <a:gd name="T36" fmla="*/ 3735 w 3857"/>
                <a:gd name="T37" fmla="*/ 4576 h 4964"/>
                <a:gd name="T38" fmla="*/ 3733 w 3857"/>
                <a:gd name="T39" fmla="*/ 4576 h 4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57" h="4964">
                  <a:moveTo>
                    <a:pt x="3733" y="4576"/>
                  </a:moveTo>
                  <a:lnTo>
                    <a:pt x="3733" y="2003"/>
                  </a:lnTo>
                  <a:lnTo>
                    <a:pt x="3079" y="1389"/>
                  </a:lnTo>
                  <a:lnTo>
                    <a:pt x="1573" y="1389"/>
                  </a:lnTo>
                  <a:lnTo>
                    <a:pt x="373" y="255"/>
                  </a:lnTo>
                  <a:cubicBezTo>
                    <a:pt x="379" y="235"/>
                    <a:pt x="384" y="214"/>
                    <a:pt x="384" y="192"/>
                  </a:cubicBezTo>
                  <a:cubicBezTo>
                    <a:pt x="384" y="86"/>
                    <a:pt x="298" y="0"/>
                    <a:pt x="192" y="0"/>
                  </a:cubicBezTo>
                  <a:cubicBezTo>
                    <a:pt x="85" y="0"/>
                    <a:pt x="0" y="85"/>
                    <a:pt x="0" y="192"/>
                  </a:cubicBezTo>
                  <a:cubicBezTo>
                    <a:pt x="0" y="298"/>
                    <a:pt x="86" y="385"/>
                    <a:pt x="192" y="385"/>
                  </a:cubicBezTo>
                  <a:lnTo>
                    <a:pt x="192" y="385"/>
                  </a:lnTo>
                  <a:cubicBezTo>
                    <a:pt x="212" y="385"/>
                    <a:pt x="231" y="382"/>
                    <a:pt x="250" y="375"/>
                  </a:cubicBezTo>
                  <a:lnTo>
                    <a:pt x="1506" y="1563"/>
                  </a:lnTo>
                  <a:lnTo>
                    <a:pt x="3012" y="1563"/>
                  </a:lnTo>
                  <a:lnTo>
                    <a:pt x="3562" y="2082"/>
                  </a:lnTo>
                  <a:lnTo>
                    <a:pt x="3562" y="4563"/>
                  </a:lnTo>
                  <a:cubicBezTo>
                    <a:pt x="3462" y="4604"/>
                    <a:pt x="3415" y="4716"/>
                    <a:pt x="3456" y="4816"/>
                  </a:cubicBezTo>
                  <a:cubicBezTo>
                    <a:pt x="3497" y="4916"/>
                    <a:pt x="3609" y="4963"/>
                    <a:pt x="3709" y="4922"/>
                  </a:cubicBezTo>
                  <a:cubicBezTo>
                    <a:pt x="3809" y="4881"/>
                    <a:pt x="3856" y="4769"/>
                    <a:pt x="3815" y="4669"/>
                  </a:cubicBezTo>
                  <a:cubicBezTo>
                    <a:pt x="3799" y="4630"/>
                    <a:pt x="3771" y="4597"/>
                    <a:pt x="3735" y="4576"/>
                  </a:cubicBezTo>
                  <a:lnTo>
                    <a:pt x="3733" y="4576"/>
                  </a:lnTo>
                </a:path>
              </a:pathLst>
            </a:custGeom>
            <a:solidFill>
              <a:srgbClr val="0078D6"/>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1350" dirty="0">
                <a:solidFill>
                  <a:prstClr val="black"/>
                </a:solidFill>
                <a:latin typeface="Arial" charset="0"/>
                <a:ea typeface="Arial" charset="0"/>
                <a:cs typeface="Arial" charset="0"/>
              </a:endParaRPr>
            </a:p>
          </p:txBody>
        </p:sp>
        <p:sp>
          <p:nvSpPr>
            <p:cNvPr id="252" name="Freeform 3">
              <a:extLst>
                <a:ext uri="{FF2B5EF4-FFF2-40B4-BE49-F238E27FC236}">
                  <a16:creationId xmlns:a16="http://schemas.microsoft.com/office/drawing/2014/main" id="{6A5175B6-2A2B-4316-9D1A-AD17F3C70450}"/>
                </a:ext>
              </a:extLst>
            </p:cNvPr>
            <p:cNvSpPr>
              <a:spLocks noChangeArrowheads="1"/>
            </p:cNvSpPr>
            <p:nvPr/>
          </p:nvSpPr>
          <p:spPr bwMode="auto">
            <a:xfrm>
              <a:off x="4433888" y="2249488"/>
              <a:ext cx="976312" cy="457200"/>
            </a:xfrm>
            <a:custGeom>
              <a:avLst/>
              <a:gdLst>
                <a:gd name="T0" fmla="*/ 2494 w 2714"/>
                <a:gd name="T1" fmla="*/ 854 h 1268"/>
                <a:gd name="T2" fmla="*/ 2321 w 2714"/>
                <a:gd name="T3" fmla="*/ 960 h 1268"/>
                <a:gd name="T4" fmla="*/ 1100 w 2714"/>
                <a:gd name="T5" fmla="*/ 960 h 1268"/>
                <a:gd name="T6" fmla="*/ 401 w 2714"/>
                <a:gd name="T7" fmla="*/ 302 h 1268"/>
                <a:gd name="T8" fmla="*/ 301 w 2714"/>
                <a:gd name="T9" fmla="*/ 44 h 1268"/>
                <a:gd name="T10" fmla="*/ 44 w 2714"/>
                <a:gd name="T11" fmla="*/ 143 h 1268"/>
                <a:gd name="T12" fmla="*/ 143 w 2714"/>
                <a:gd name="T13" fmla="*/ 401 h 1268"/>
                <a:gd name="T14" fmla="*/ 265 w 2714"/>
                <a:gd name="T15" fmla="*/ 413 h 1268"/>
                <a:gd name="T16" fmla="*/ 1030 w 2714"/>
                <a:gd name="T17" fmla="*/ 1135 h 1268"/>
                <a:gd name="T18" fmla="*/ 2323 w 2714"/>
                <a:gd name="T19" fmla="*/ 1135 h 1268"/>
                <a:gd name="T20" fmla="*/ 2581 w 2714"/>
                <a:gd name="T21" fmla="*/ 1218 h 1268"/>
                <a:gd name="T22" fmla="*/ 2664 w 2714"/>
                <a:gd name="T23" fmla="*/ 960 h 1268"/>
                <a:gd name="T24" fmla="*/ 2494 w 2714"/>
                <a:gd name="T25" fmla="*/ 855 h 1268"/>
                <a:gd name="T26" fmla="*/ 2494 w 2714"/>
                <a:gd name="T27" fmla="*/ 854 h 1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14" h="1268">
                  <a:moveTo>
                    <a:pt x="2494" y="854"/>
                  </a:moveTo>
                  <a:cubicBezTo>
                    <a:pt x="2421" y="854"/>
                    <a:pt x="2354" y="895"/>
                    <a:pt x="2321" y="960"/>
                  </a:cubicBezTo>
                  <a:lnTo>
                    <a:pt x="1100" y="960"/>
                  </a:lnTo>
                  <a:lnTo>
                    <a:pt x="401" y="302"/>
                  </a:lnTo>
                  <a:cubicBezTo>
                    <a:pt x="445" y="204"/>
                    <a:pt x="401" y="88"/>
                    <a:pt x="301" y="44"/>
                  </a:cubicBezTo>
                  <a:cubicBezTo>
                    <a:pt x="202" y="0"/>
                    <a:pt x="87" y="43"/>
                    <a:pt x="44" y="143"/>
                  </a:cubicBezTo>
                  <a:cubicBezTo>
                    <a:pt x="0" y="242"/>
                    <a:pt x="44" y="357"/>
                    <a:pt x="143" y="401"/>
                  </a:cubicBezTo>
                  <a:cubicBezTo>
                    <a:pt x="180" y="418"/>
                    <a:pt x="225" y="423"/>
                    <a:pt x="265" y="413"/>
                  </a:cubicBezTo>
                  <a:lnTo>
                    <a:pt x="1030" y="1135"/>
                  </a:lnTo>
                  <a:lnTo>
                    <a:pt x="2323" y="1135"/>
                  </a:lnTo>
                  <a:cubicBezTo>
                    <a:pt x="2372" y="1229"/>
                    <a:pt x="2488" y="1267"/>
                    <a:pt x="2581" y="1218"/>
                  </a:cubicBezTo>
                  <a:cubicBezTo>
                    <a:pt x="2676" y="1169"/>
                    <a:pt x="2713" y="1053"/>
                    <a:pt x="2664" y="960"/>
                  </a:cubicBezTo>
                  <a:cubicBezTo>
                    <a:pt x="2632" y="896"/>
                    <a:pt x="2566" y="855"/>
                    <a:pt x="2494" y="855"/>
                  </a:cubicBezTo>
                  <a:lnTo>
                    <a:pt x="2494" y="854"/>
                  </a:lnTo>
                </a:path>
              </a:pathLst>
            </a:custGeom>
            <a:solidFill>
              <a:srgbClr val="737373"/>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1350" dirty="0">
                <a:solidFill>
                  <a:prstClr val="black"/>
                </a:solidFill>
                <a:latin typeface="Arial" charset="0"/>
                <a:ea typeface="Arial" charset="0"/>
                <a:cs typeface="Arial" charset="0"/>
              </a:endParaRPr>
            </a:p>
          </p:txBody>
        </p:sp>
        <p:sp>
          <p:nvSpPr>
            <p:cNvPr id="253" name="Freeform 4">
              <a:extLst>
                <a:ext uri="{FF2B5EF4-FFF2-40B4-BE49-F238E27FC236}">
                  <a16:creationId xmlns:a16="http://schemas.microsoft.com/office/drawing/2014/main" id="{523B2C70-2892-443C-B248-BF9E0D84FB75}"/>
                </a:ext>
              </a:extLst>
            </p:cNvPr>
            <p:cNvSpPr>
              <a:spLocks noChangeArrowheads="1"/>
            </p:cNvSpPr>
            <p:nvPr/>
          </p:nvSpPr>
          <p:spPr bwMode="auto">
            <a:xfrm>
              <a:off x="4621213" y="1631950"/>
              <a:ext cx="465137" cy="693738"/>
            </a:xfrm>
            <a:custGeom>
              <a:avLst/>
              <a:gdLst>
                <a:gd name="T0" fmla="*/ 190 w 1291"/>
                <a:gd name="T1" fmla="*/ 384 h 1925"/>
                <a:gd name="T2" fmla="*/ 248 w 1291"/>
                <a:gd name="T3" fmla="*/ 374 h 1925"/>
                <a:gd name="T4" fmla="*/ 469 w 1291"/>
                <a:gd name="T5" fmla="*/ 582 h 1925"/>
                <a:gd name="T6" fmla="*/ 469 w 1291"/>
                <a:gd name="T7" fmla="*/ 1246 h 1925"/>
                <a:gd name="T8" fmla="*/ 882 w 1291"/>
                <a:gd name="T9" fmla="*/ 1640 h 1925"/>
                <a:gd name="T10" fmla="*/ 892 w 1291"/>
                <a:gd name="T11" fmla="*/ 1630 h 1925"/>
                <a:gd name="T12" fmla="*/ 996 w 1291"/>
                <a:gd name="T13" fmla="*/ 1883 h 1925"/>
                <a:gd name="T14" fmla="*/ 1249 w 1291"/>
                <a:gd name="T15" fmla="*/ 1779 h 1925"/>
                <a:gd name="T16" fmla="*/ 1145 w 1291"/>
                <a:gd name="T17" fmla="*/ 1526 h 1925"/>
                <a:gd name="T18" fmla="*/ 993 w 1291"/>
                <a:gd name="T19" fmla="*/ 1527 h 1925"/>
                <a:gd name="T20" fmla="*/ 1003 w 1291"/>
                <a:gd name="T21" fmla="*/ 1517 h 1925"/>
                <a:gd name="T22" fmla="*/ 643 w 1291"/>
                <a:gd name="T23" fmla="*/ 1171 h 1925"/>
                <a:gd name="T24" fmla="*/ 643 w 1291"/>
                <a:gd name="T25" fmla="*/ 508 h 1925"/>
                <a:gd name="T26" fmla="*/ 374 w 1291"/>
                <a:gd name="T27" fmla="*/ 255 h 1925"/>
                <a:gd name="T28" fmla="*/ 385 w 1291"/>
                <a:gd name="T29" fmla="*/ 193 h 1925"/>
                <a:gd name="T30" fmla="*/ 193 w 1291"/>
                <a:gd name="T31" fmla="*/ 0 h 1925"/>
                <a:gd name="T32" fmla="*/ 0 w 1291"/>
                <a:gd name="T33" fmla="*/ 193 h 1925"/>
                <a:gd name="T34" fmla="*/ 190 w 1291"/>
                <a:gd name="T35" fmla="*/ 386 h 1925"/>
                <a:gd name="T36" fmla="*/ 190 w 1291"/>
                <a:gd name="T37" fmla="*/ 384 h 1925"/>
                <a:gd name="T38" fmla="*/ 193 w 1291"/>
                <a:gd name="T39" fmla="*/ 386 h 1925"/>
                <a:gd name="T40" fmla="*/ 190 w 1291"/>
                <a:gd name="T41" fmla="*/ 386 h 1925"/>
                <a:gd name="T42" fmla="*/ 190 w 1291"/>
                <a:gd name="T43" fmla="*/ 386 h 1925"/>
                <a:gd name="T44" fmla="*/ 193 w 1291"/>
                <a:gd name="T45" fmla="*/ 386 h 19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91" h="1925">
                  <a:moveTo>
                    <a:pt x="190" y="384"/>
                  </a:moveTo>
                  <a:cubicBezTo>
                    <a:pt x="209" y="384"/>
                    <a:pt x="229" y="381"/>
                    <a:pt x="248" y="374"/>
                  </a:cubicBezTo>
                  <a:lnTo>
                    <a:pt x="469" y="582"/>
                  </a:lnTo>
                  <a:lnTo>
                    <a:pt x="469" y="1246"/>
                  </a:lnTo>
                  <a:lnTo>
                    <a:pt x="882" y="1640"/>
                  </a:lnTo>
                  <a:lnTo>
                    <a:pt x="892" y="1630"/>
                  </a:lnTo>
                  <a:cubicBezTo>
                    <a:pt x="851" y="1730"/>
                    <a:pt x="897" y="1842"/>
                    <a:pt x="996" y="1883"/>
                  </a:cubicBezTo>
                  <a:cubicBezTo>
                    <a:pt x="1096" y="1924"/>
                    <a:pt x="1208" y="1878"/>
                    <a:pt x="1249" y="1779"/>
                  </a:cubicBezTo>
                  <a:cubicBezTo>
                    <a:pt x="1290" y="1679"/>
                    <a:pt x="1244" y="1566"/>
                    <a:pt x="1145" y="1526"/>
                  </a:cubicBezTo>
                  <a:cubicBezTo>
                    <a:pt x="1096" y="1506"/>
                    <a:pt x="1040" y="1506"/>
                    <a:pt x="993" y="1527"/>
                  </a:cubicBezTo>
                  <a:lnTo>
                    <a:pt x="1003" y="1517"/>
                  </a:lnTo>
                  <a:lnTo>
                    <a:pt x="643" y="1171"/>
                  </a:lnTo>
                  <a:lnTo>
                    <a:pt x="643" y="508"/>
                  </a:lnTo>
                  <a:lnTo>
                    <a:pt x="374" y="255"/>
                  </a:lnTo>
                  <a:cubicBezTo>
                    <a:pt x="381" y="236"/>
                    <a:pt x="385" y="214"/>
                    <a:pt x="385" y="193"/>
                  </a:cubicBezTo>
                  <a:cubicBezTo>
                    <a:pt x="385" y="87"/>
                    <a:pt x="299" y="0"/>
                    <a:pt x="193" y="0"/>
                  </a:cubicBezTo>
                  <a:cubicBezTo>
                    <a:pt x="87" y="0"/>
                    <a:pt x="0" y="87"/>
                    <a:pt x="0" y="193"/>
                  </a:cubicBezTo>
                  <a:cubicBezTo>
                    <a:pt x="0" y="298"/>
                    <a:pt x="85" y="384"/>
                    <a:pt x="190" y="386"/>
                  </a:cubicBezTo>
                  <a:lnTo>
                    <a:pt x="190" y="384"/>
                  </a:lnTo>
                  <a:close/>
                  <a:moveTo>
                    <a:pt x="193" y="386"/>
                  </a:moveTo>
                  <a:lnTo>
                    <a:pt x="190" y="386"/>
                  </a:lnTo>
                  <a:lnTo>
                    <a:pt x="190" y="386"/>
                  </a:lnTo>
                  <a:cubicBezTo>
                    <a:pt x="191" y="386"/>
                    <a:pt x="192" y="386"/>
                    <a:pt x="193" y="386"/>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1350" dirty="0">
                <a:solidFill>
                  <a:prstClr val="black"/>
                </a:solidFill>
                <a:latin typeface="Arial" charset="0"/>
                <a:ea typeface="Arial" charset="0"/>
                <a:cs typeface="Arial" charset="0"/>
              </a:endParaRPr>
            </a:p>
          </p:txBody>
        </p:sp>
        <p:sp>
          <p:nvSpPr>
            <p:cNvPr id="254" name="Freeform 5">
              <a:extLst>
                <a:ext uri="{FF2B5EF4-FFF2-40B4-BE49-F238E27FC236}">
                  <a16:creationId xmlns:a16="http://schemas.microsoft.com/office/drawing/2014/main" id="{805C937B-9A6B-49EB-912C-BB4BFD37DCC5}"/>
                </a:ext>
              </a:extLst>
            </p:cNvPr>
            <p:cNvSpPr>
              <a:spLocks noChangeArrowheads="1"/>
            </p:cNvSpPr>
            <p:nvPr/>
          </p:nvSpPr>
          <p:spPr bwMode="auto">
            <a:xfrm>
              <a:off x="5118100" y="1322388"/>
              <a:ext cx="325438" cy="330200"/>
            </a:xfrm>
            <a:custGeom>
              <a:avLst/>
              <a:gdLst>
                <a:gd name="T0" fmla="*/ 218 w 904"/>
                <a:gd name="T1" fmla="*/ 412 h 916"/>
                <a:gd name="T2" fmla="*/ 266 w 904"/>
                <a:gd name="T3" fmla="*/ 405 h 916"/>
                <a:gd name="T4" fmla="*/ 494 w 904"/>
                <a:gd name="T5" fmla="*/ 619 h 916"/>
                <a:gd name="T6" fmla="*/ 605 w 904"/>
                <a:gd name="T7" fmla="*/ 875 h 916"/>
                <a:gd name="T8" fmla="*/ 862 w 904"/>
                <a:gd name="T9" fmla="*/ 764 h 916"/>
                <a:gd name="T10" fmla="*/ 751 w 904"/>
                <a:gd name="T11" fmla="*/ 508 h 916"/>
                <a:gd name="T12" fmla="*/ 623 w 904"/>
                <a:gd name="T13" fmla="*/ 501 h 916"/>
                <a:gd name="T14" fmla="*/ 398 w 904"/>
                <a:gd name="T15" fmla="*/ 291 h 916"/>
                <a:gd name="T16" fmla="*/ 290 w 904"/>
                <a:gd name="T17" fmla="*/ 39 h 916"/>
                <a:gd name="T18" fmla="*/ 39 w 904"/>
                <a:gd name="T19" fmla="*/ 147 h 916"/>
                <a:gd name="T20" fmla="*/ 147 w 904"/>
                <a:gd name="T21" fmla="*/ 399 h 916"/>
                <a:gd name="T22" fmla="*/ 218 w 904"/>
                <a:gd name="T23" fmla="*/ 412 h 9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04" h="916">
                  <a:moveTo>
                    <a:pt x="218" y="412"/>
                  </a:moveTo>
                  <a:cubicBezTo>
                    <a:pt x="235" y="412"/>
                    <a:pt x="251" y="408"/>
                    <a:pt x="266" y="405"/>
                  </a:cubicBezTo>
                  <a:lnTo>
                    <a:pt x="494" y="619"/>
                  </a:lnTo>
                  <a:cubicBezTo>
                    <a:pt x="454" y="720"/>
                    <a:pt x="504" y="834"/>
                    <a:pt x="605" y="875"/>
                  </a:cubicBezTo>
                  <a:cubicBezTo>
                    <a:pt x="707" y="915"/>
                    <a:pt x="821" y="866"/>
                    <a:pt x="862" y="764"/>
                  </a:cubicBezTo>
                  <a:cubicBezTo>
                    <a:pt x="903" y="663"/>
                    <a:pt x="852" y="549"/>
                    <a:pt x="751" y="508"/>
                  </a:cubicBezTo>
                  <a:cubicBezTo>
                    <a:pt x="710" y="492"/>
                    <a:pt x="664" y="490"/>
                    <a:pt x="623" y="501"/>
                  </a:cubicBezTo>
                  <a:lnTo>
                    <a:pt x="398" y="291"/>
                  </a:lnTo>
                  <a:cubicBezTo>
                    <a:pt x="437" y="191"/>
                    <a:pt x="390" y="80"/>
                    <a:pt x="290" y="39"/>
                  </a:cubicBezTo>
                  <a:cubicBezTo>
                    <a:pt x="191" y="0"/>
                    <a:pt x="80" y="48"/>
                    <a:pt x="39" y="147"/>
                  </a:cubicBezTo>
                  <a:cubicBezTo>
                    <a:pt x="0" y="247"/>
                    <a:pt x="47" y="358"/>
                    <a:pt x="147" y="399"/>
                  </a:cubicBezTo>
                  <a:cubicBezTo>
                    <a:pt x="169" y="407"/>
                    <a:pt x="194" y="412"/>
                    <a:pt x="218" y="41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1350" dirty="0">
                <a:solidFill>
                  <a:prstClr val="black"/>
                </a:solidFill>
                <a:latin typeface="Arial" charset="0"/>
                <a:ea typeface="Arial" charset="0"/>
                <a:cs typeface="Arial" charset="0"/>
              </a:endParaRPr>
            </a:p>
          </p:txBody>
        </p:sp>
        <p:sp>
          <p:nvSpPr>
            <p:cNvPr id="255" name="Freeform 6">
              <a:extLst>
                <a:ext uri="{FF2B5EF4-FFF2-40B4-BE49-F238E27FC236}">
                  <a16:creationId xmlns:a16="http://schemas.microsoft.com/office/drawing/2014/main" id="{E1CE8C7F-1869-4850-9429-970CF9D7A1ED}"/>
                </a:ext>
              </a:extLst>
            </p:cNvPr>
            <p:cNvSpPr>
              <a:spLocks noChangeArrowheads="1"/>
            </p:cNvSpPr>
            <p:nvPr/>
          </p:nvSpPr>
          <p:spPr bwMode="auto">
            <a:xfrm>
              <a:off x="5194300" y="1292225"/>
              <a:ext cx="577850" cy="565150"/>
            </a:xfrm>
            <a:custGeom>
              <a:avLst/>
              <a:gdLst>
                <a:gd name="T0" fmla="*/ 870 w 1603"/>
                <a:gd name="T1" fmla="*/ 404 h 1570"/>
                <a:gd name="T2" fmla="*/ 939 w 1603"/>
                <a:gd name="T3" fmla="*/ 391 h 1570"/>
                <a:gd name="T4" fmla="*/ 1344 w 1603"/>
                <a:gd name="T5" fmla="*/ 771 h 1570"/>
                <a:gd name="T6" fmla="*/ 797 w 1603"/>
                <a:gd name="T7" fmla="*/ 1262 h 1570"/>
                <a:gd name="T8" fmla="*/ 393 w 1603"/>
                <a:gd name="T9" fmla="*/ 1262 h 1570"/>
                <a:gd name="T10" fmla="*/ 134 w 1603"/>
                <a:gd name="T11" fmla="*/ 1176 h 1570"/>
                <a:gd name="T12" fmla="*/ 47 w 1603"/>
                <a:gd name="T13" fmla="*/ 1436 h 1570"/>
                <a:gd name="T14" fmla="*/ 307 w 1603"/>
                <a:gd name="T15" fmla="*/ 1522 h 1570"/>
                <a:gd name="T16" fmla="*/ 393 w 1603"/>
                <a:gd name="T17" fmla="*/ 1436 h 1570"/>
                <a:gd name="T18" fmla="*/ 865 w 1603"/>
                <a:gd name="T19" fmla="*/ 1436 h 1570"/>
                <a:gd name="T20" fmla="*/ 1602 w 1603"/>
                <a:gd name="T21" fmla="*/ 774 h 1570"/>
                <a:gd name="T22" fmla="*/ 1055 w 1603"/>
                <a:gd name="T23" fmla="*/ 263 h 1570"/>
                <a:gd name="T24" fmla="*/ 919 w 1603"/>
                <a:gd name="T25" fmla="*/ 28 h 1570"/>
                <a:gd name="T26" fmla="*/ 684 w 1603"/>
                <a:gd name="T27" fmla="*/ 164 h 1570"/>
                <a:gd name="T28" fmla="*/ 819 w 1603"/>
                <a:gd name="T29" fmla="*/ 399 h 1570"/>
                <a:gd name="T30" fmla="*/ 870 w 1603"/>
                <a:gd name="T31" fmla="*/ 404 h 1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03" h="1570">
                  <a:moveTo>
                    <a:pt x="870" y="404"/>
                  </a:moveTo>
                  <a:cubicBezTo>
                    <a:pt x="895" y="404"/>
                    <a:pt x="917" y="399"/>
                    <a:pt x="939" y="391"/>
                  </a:cubicBezTo>
                  <a:lnTo>
                    <a:pt x="1344" y="771"/>
                  </a:lnTo>
                  <a:lnTo>
                    <a:pt x="797" y="1262"/>
                  </a:lnTo>
                  <a:lnTo>
                    <a:pt x="393" y="1262"/>
                  </a:lnTo>
                  <a:cubicBezTo>
                    <a:pt x="346" y="1168"/>
                    <a:pt x="230" y="1129"/>
                    <a:pt x="134" y="1176"/>
                  </a:cubicBezTo>
                  <a:cubicBezTo>
                    <a:pt x="39" y="1223"/>
                    <a:pt x="0" y="1339"/>
                    <a:pt x="47" y="1436"/>
                  </a:cubicBezTo>
                  <a:cubicBezTo>
                    <a:pt x="94" y="1530"/>
                    <a:pt x="210" y="1569"/>
                    <a:pt x="307" y="1522"/>
                  </a:cubicBezTo>
                  <a:cubicBezTo>
                    <a:pt x="344" y="1504"/>
                    <a:pt x="374" y="1473"/>
                    <a:pt x="393" y="1436"/>
                  </a:cubicBezTo>
                  <a:lnTo>
                    <a:pt x="865" y="1436"/>
                  </a:lnTo>
                  <a:lnTo>
                    <a:pt x="1602" y="774"/>
                  </a:lnTo>
                  <a:lnTo>
                    <a:pt x="1055" y="263"/>
                  </a:lnTo>
                  <a:cubicBezTo>
                    <a:pt x="1082" y="160"/>
                    <a:pt x="1022" y="56"/>
                    <a:pt x="919" y="28"/>
                  </a:cubicBezTo>
                  <a:cubicBezTo>
                    <a:pt x="816" y="0"/>
                    <a:pt x="712" y="61"/>
                    <a:pt x="684" y="164"/>
                  </a:cubicBezTo>
                  <a:cubicBezTo>
                    <a:pt x="656" y="266"/>
                    <a:pt x="717" y="371"/>
                    <a:pt x="819" y="399"/>
                  </a:cubicBezTo>
                  <a:cubicBezTo>
                    <a:pt x="837" y="402"/>
                    <a:pt x="854" y="404"/>
                    <a:pt x="870" y="40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1350" dirty="0">
                <a:solidFill>
                  <a:prstClr val="black"/>
                </a:solidFill>
                <a:latin typeface="Arial" charset="0"/>
                <a:ea typeface="Arial" charset="0"/>
                <a:cs typeface="Arial" charset="0"/>
              </a:endParaRPr>
            </a:p>
          </p:txBody>
        </p:sp>
        <p:sp>
          <p:nvSpPr>
            <p:cNvPr id="256" name="Freeform 7">
              <a:extLst>
                <a:ext uri="{FF2B5EF4-FFF2-40B4-BE49-F238E27FC236}">
                  <a16:creationId xmlns:a16="http://schemas.microsoft.com/office/drawing/2014/main" id="{30483119-9077-4F16-A6E3-4DA1AAFB3DD7}"/>
                </a:ext>
              </a:extLst>
            </p:cNvPr>
            <p:cNvSpPr>
              <a:spLocks noChangeArrowheads="1"/>
            </p:cNvSpPr>
            <p:nvPr/>
          </p:nvSpPr>
          <p:spPr bwMode="auto">
            <a:xfrm>
              <a:off x="5251450" y="1489075"/>
              <a:ext cx="728663" cy="593725"/>
            </a:xfrm>
            <a:custGeom>
              <a:avLst/>
              <a:gdLst>
                <a:gd name="T0" fmla="*/ 1708 w 2025"/>
                <a:gd name="T1" fmla="*/ 392 h 1651"/>
                <a:gd name="T2" fmla="*/ 1708 w 2025"/>
                <a:gd name="T3" fmla="*/ 652 h 1651"/>
                <a:gd name="T4" fmla="*/ 974 w 2025"/>
                <a:gd name="T5" fmla="*/ 1329 h 1651"/>
                <a:gd name="T6" fmla="*/ 959 w 2025"/>
                <a:gd name="T7" fmla="*/ 1343 h 1651"/>
                <a:gd name="T8" fmla="*/ 394 w 2025"/>
                <a:gd name="T9" fmla="*/ 1343 h 1651"/>
                <a:gd name="T10" fmla="*/ 134 w 2025"/>
                <a:gd name="T11" fmla="*/ 1256 h 1651"/>
                <a:gd name="T12" fmla="*/ 48 w 2025"/>
                <a:gd name="T13" fmla="*/ 1516 h 1651"/>
                <a:gd name="T14" fmla="*/ 307 w 2025"/>
                <a:gd name="T15" fmla="*/ 1602 h 1651"/>
                <a:gd name="T16" fmla="*/ 394 w 2025"/>
                <a:gd name="T17" fmla="*/ 1516 h 1651"/>
                <a:gd name="T18" fmla="*/ 1029 w 2025"/>
                <a:gd name="T19" fmla="*/ 1516 h 1651"/>
                <a:gd name="T20" fmla="*/ 1882 w 2025"/>
                <a:gd name="T21" fmla="*/ 724 h 1651"/>
                <a:gd name="T22" fmla="*/ 1882 w 2025"/>
                <a:gd name="T23" fmla="*/ 399 h 1651"/>
                <a:gd name="T24" fmla="*/ 1981 w 2025"/>
                <a:gd name="T25" fmla="*/ 142 h 1651"/>
                <a:gd name="T26" fmla="*/ 1725 w 2025"/>
                <a:gd name="T27" fmla="*/ 43 h 1651"/>
                <a:gd name="T28" fmla="*/ 1625 w 2025"/>
                <a:gd name="T29" fmla="*/ 299 h 1651"/>
                <a:gd name="T30" fmla="*/ 1708 w 2025"/>
                <a:gd name="T31" fmla="*/ 392 h 1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25" h="1651">
                  <a:moveTo>
                    <a:pt x="1708" y="392"/>
                  </a:moveTo>
                  <a:lnTo>
                    <a:pt x="1708" y="652"/>
                  </a:lnTo>
                  <a:lnTo>
                    <a:pt x="974" y="1329"/>
                  </a:lnTo>
                  <a:lnTo>
                    <a:pt x="959" y="1343"/>
                  </a:lnTo>
                  <a:lnTo>
                    <a:pt x="394" y="1343"/>
                  </a:lnTo>
                  <a:cubicBezTo>
                    <a:pt x="346" y="1248"/>
                    <a:pt x="231" y="1209"/>
                    <a:pt x="134" y="1256"/>
                  </a:cubicBezTo>
                  <a:cubicBezTo>
                    <a:pt x="39" y="1303"/>
                    <a:pt x="0" y="1419"/>
                    <a:pt x="48" y="1516"/>
                  </a:cubicBezTo>
                  <a:cubicBezTo>
                    <a:pt x="95" y="1610"/>
                    <a:pt x="211" y="1650"/>
                    <a:pt x="307" y="1602"/>
                  </a:cubicBezTo>
                  <a:cubicBezTo>
                    <a:pt x="345" y="1584"/>
                    <a:pt x="374" y="1553"/>
                    <a:pt x="394" y="1516"/>
                  </a:cubicBezTo>
                  <a:lnTo>
                    <a:pt x="1029" y="1516"/>
                  </a:lnTo>
                  <a:lnTo>
                    <a:pt x="1882" y="724"/>
                  </a:lnTo>
                  <a:lnTo>
                    <a:pt x="1882" y="399"/>
                  </a:lnTo>
                  <a:cubicBezTo>
                    <a:pt x="1979" y="356"/>
                    <a:pt x="2024" y="242"/>
                    <a:pt x="1981" y="142"/>
                  </a:cubicBezTo>
                  <a:cubicBezTo>
                    <a:pt x="1939" y="44"/>
                    <a:pt x="1824" y="0"/>
                    <a:pt x="1725" y="43"/>
                  </a:cubicBezTo>
                  <a:cubicBezTo>
                    <a:pt x="1627" y="85"/>
                    <a:pt x="1583" y="199"/>
                    <a:pt x="1625" y="299"/>
                  </a:cubicBezTo>
                  <a:cubicBezTo>
                    <a:pt x="1643" y="340"/>
                    <a:pt x="1672" y="371"/>
                    <a:pt x="1708" y="392"/>
                  </a:cubicBezTo>
                </a:path>
              </a:pathLst>
            </a:custGeom>
            <a:solidFill>
              <a:srgbClr val="737373"/>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1350" dirty="0">
                <a:solidFill>
                  <a:prstClr val="black"/>
                </a:solidFill>
                <a:latin typeface="Arial" charset="0"/>
                <a:ea typeface="Arial" charset="0"/>
                <a:cs typeface="Arial" charset="0"/>
              </a:endParaRPr>
            </a:p>
          </p:txBody>
        </p:sp>
        <p:sp>
          <p:nvSpPr>
            <p:cNvPr id="257" name="Freeform 8">
              <a:extLst>
                <a:ext uri="{FF2B5EF4-FFF2-40B4-BE49-F238E27FC236}">
                  <a16:creationId xmlns:a16="http://schemas.microsoft.com/office/drawing/2014/main" id="{4AC7595C-BDDF-41D6-B0CE-F1D3CD866E1F}"/>
                </a:ext>
              </a:extLst>
            </p:cNvPr>
            <p:cNvSpPr>
              <a:spLocks noChangeArrowheads="1"/>
            </p:cNvSpPr>
            <p:nvPr/>
          </p:nvSpPr>
          <p:spPr bwMode="auto">
            <a:xfrm>
              <a:off x="5748338" y="1885950"/>
              <a:ext cx="200025" cy="439738"/>
            </a:xfrm>
            <a:custGeom>
              <a:avLst/>
              <a:gdLst>
                <a:gd name="T0" fmla="*/ 268 w 556"/>
                <a:gd name="T1" fmla="*/ 406 h 1220"/>
                <a:gd name="T2" fmla="*/ 519 w 556"/>
                <a:gd name="T3" fmla="*/ 287 h 1220"/>
                <a:gd name="T4" fmla="*/ 400 w 556"/>
                <a:gd name="T5" fmla="*/ 35 h 1220"/>
                <a:gd name="T6" fmla="*/ 149 w 556"/>
                <a:gd name="T7" fmla="*/ 155 h 1220"/>
                <a:gd name="T8" fmla="*/ 147 w 556"/>
                <a:gd name="T9" fmla="*/ 282 h 1220"/>
                <a:gd name="T10" fmla="*/ 0 w 556"/>
                <a:gd name="T11" fmla="*/ 421 h 1220"/>
                <a:gd name="T12" fmla="*/ 0 w 556"/>
                <a:gd name="T13" fmla="*/ 854 h 1220"/>
                <a:gd name="T14" fmla="*/ 141 w 556"/>
                <a:gd name="T15" fmla="*/ 981 h 1220"/>
                <a:gd name="T16" fmla="*/ 299 w 556"/>
                <a:gd name="T17" fmla="*/ 1201 h 1220"/>
                <a:gd name="T18" fmla="*/ 519 w 556"/>
                <a:gd name="T19" fmla="*/ 1043 h 1220"/>
                <a:gd name="T20" fmla="*/ 361 w 556"/>
                <a:gd name="T21" fmla="*/ 822 h 1220"/>
                <a:gd name="T22" fmla="*/ 330 w 556"/>
                <a:gd name="T23" fmla="*/ 819 h 1220"/>
                <a:gd name="T24" fmla="*/ 243 w 556"/>
                <a:gd name="T25" fmla="*/ 840 h 1220"/>
                <a:gd name="T26" fmla="*/ 173 w 556"/>
                <a:gd name="T27" fmla="*/ 774 h 1220"/>
                <a:gd name="T28" fmla="*/ 173 w 556"/>
                <a:gd name="T29" fmla="*/ 494 h 1220"/>
                <a:gd name="T30" fmla="*/ 268 w 556"/>
                <a:gd name="T31" fmla="*/ 406 h 1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6" h="1220">
                  <a:moveTo>
                    <a:pt x="268" y="406"/>
                  </a:moveTo>
                  <a:cubicBezTo>
                    <a:pt x="371" y="442"/>
                    <a:pt x="482" y="388"/>
                    <a:pt x="519" y="287"/>
                  </a:cubicBezTo>
                  <a:cubicBezTo>
                    <a:pt x="555" y="184"/>
                    <a:pt x="502" y="73"/>
                    <a:pt x="400" y="35"/>
                  </a:cubicBezTo>
                  <a:cubicBezTo>
                    <a:pt x="297" y="0"/>
                    <a:pt x="186" y="53"/>
                    <a:pt x="149" y="155"/>
                  </a:cubicBezTo>
                  <a:cubicBezTo>
                    <a:pt x="134" y="195"/>
                    <a:pt x="134" y="240"/>
                    <a:pt x="147" y="282"/>
                  </a:cubicBezTo>
                  <a:lnTo>
                    <a:pt x="0" y="421"/>
                  </a:lnTo>
                  <a:lnTo>
                    <a:pt x="0" y="854"/>
                  </a:lnTo>
                  <a:lnTo>
                    <a:pt x="141" y="981"/>
                  </a:lnTo>
                  <a:cubicBezTo>
                    <a:pt x="123" y="1085"/>
                    <a:pt x="195" y="1185"/>
                    <a:pt x="299" y="1201"/>
                  </a:cubicBezTo>
                  <a:cubicBezTo>
                    <a:pt x="404" y="1219"/>
                    <a:pt x="503" y="1147"/>
                    <a:pt x="519" y="1043"/>
                  </a:cubicBezTo>
                  <a:cubicBezTo>
                    <a:pt x="537" y="938"/>
                    <a:pt x="466" y="839"/>
                    <a:pt x="361" y="822"/>
                  </a:cubicBezTo>
                  <a:cubicBezTo>
                    <a:pt x="351" y="821"/>
                    <a:pt x="340" y="819"/>
                    <a:pt x="330" y="819"/>
                  </a:cubicBezTo>
                  <a:cubicBezTo>
                    <a:pt x="301" y="819"/>
                    <a:pt x="270" y="826"/>
                    <a:pt x="243" y="840"/>
                  </a:cubicBezTo>
                  <a:lnTo>
                    <a:pt x="173" y="774"/>
                  </a:lnTo>
                  <a:lnTo>
                    <a:pt x="173" y="494"/>
                  </a:lnTo>
                  <a:lnTo>
                    <a:pt x="268" y="40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1350" dirty="0">
                <a:solidFill>
                  <a:prstClr val="black"/>
                </a:solidFill>
                <a:latin typeface="Arial" charset="0"/>
                <a:ea typeface="Arial" charset="0"/>
                <a:cs typeface="Arial" charset="0"/>
              </a:endParaRPr>
            </a:p>
          </p:txBody>
        </p:sp>
        <p:sp>
          <p:nvSpPr>
            <p:cNvPr id="258" name="Freeform 9">
              <a:extLst>
                <a:ext uri="{FF2B5EF4-FFF2-40B4-BE49-F238E27FC236}">
                  <a16:creationId xmlns:a16="http://schemas.microsoft.com/office/drawing/2014/main" id="{0DD96968-F239-41F1-BF6B-83C932C65AFA}"/>
                </a:ext>
              </a:extLst>
            </p:cNvPr>
            <p:cNvSpPr>
              <a:spLocks noChangeArrowheads="1"/>
            </p:cNvSpPr>
            <p:nvPr/>
          </p:nvSpPr>
          <p:spPr bwMode="auto">
            <a:xfrm>
              <a:off x="6275388" y="2271713"/>
              <a:ext cx="239712" cy="444500"/>
            </a:xfrm>
            <a:custGeom>
              <a:avLst/>
              <a:gdLst>
                <a:gd name="T0" fmla="*/ 454 w 664"/>
                <a:gd name="T1" fmla="*/ 0 h 1234"/>
                <a:gd name="T2" fmla="*/ 261 w 664"/>
                <a:gd name="T3" fmla="*/ 191 h 1234"/>
                <a:gd name="T4" fmla="*/ 276 w 664"/>
                <a:gd name="T5" fmla="*/ 265 h 1234"/>
                <a:gd name="T6" fmla="*/ 134 w 664"/>
                <a:gd name="T7" fmla="*/ 399 h 1234"/>
                <a:gd name="T8" fmla="*/ 134 w 664"/>
                <a:gd name="T9" fmla="*/ 839 h 1234"/>
                <a:gd name="T10" fmla="*/ 47 w 664"/>
                <a:gd name="T11" fmla="*/ 1099 h 1234"/>
                <a:gd name="T12" fmla="*/ 307 w 664"/>
                <a:gd name="T13" fmla="*/ 1186 h 1234"/>
                <a:gd name="T14" fmla="*/ 393 w 664"/>
                <a:gd name="T15" fmla="*/ 926 h 1234"/>
                <a:gd name="T16" fmla="*/ 307 w 664"/>
                <a:gd name="T17" fmla="*/ 839 h 1234"/>
                <a:gd name="T18" fmla="*/ 307 w 664"/>
                <a:gd name="T19" fmla="*/ 474 h 1234"/>
                <a:gd name="T20" fmla="*/ 406 w 664"/>
                <a:gd name="T21" fmla="*/ 381 h 1234"/>
                <a:gd name="T22" fmla="*/ 638 w 664"/>
                <a:gd name="T23" fmla="*/ 237 h 1234"/>
                <a:gd name="T24" fmla="*/ 495 w 664"/>
                <a:gd name="T25" fmla="*/ 5 h 1234"/>
                <a:gd name="T26" fmla="*/ 454 w 664"/>
                <a:gd name="T27" fmla="*/ 0 h 1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64" h="1234">
                  <a:moveTo>
                    <a:pt x="454" y="0"/>
                  </a:moveTo>
                  <a:cubicBezTo>
                    <a:pt x="348" y="0"/>
                    <a:pt x="261" y="85"/>
                    <a:pt x="261" y="191"/>
                  </a:cubicBezTo>
                  <a:cubicBezTo>
                    <a:pt x="261" y="216"/>
                    <a:pt x="266" y="240"/>
                    <a:pt x="276" y="265"/>
                  </a:cubicBezTo>
                  <a:lnTo>
                    <a:pt x="134" y="399"/>
                  </a:lnTo>
                  <a:lnTo>
                    <a:pt x="134" y="839"/>
                  </a:lnTo>
                  <a:cubicBezTo>
                    <a:pt x="39" y="887"/>
                    <a:pt x="0" y="1003"/>
                    <a:pt x="47" y="1099"/>
                  </a:cubicBezTo>
                  <a:cubicBezTo>
                    <a:pt x="94" y="1194"/>
                    <a:pt x="210" y="1233"/>
                    <a:pt x="307" y="1186"/>
                  </a:cubicBezTo>
                  <a:cubicBezTo>
                    <a:pt x="401" y="1138"/>
                    <a:pt x="441" y="1022"/>
                    <a:pt x="393" y="926"/>
                  </a:cubicBezTo>
                  <a:cubicBezTo>
                    <a:pt x="375" y="888"/>
                    <a:pt x="344" y="859"/>
                    <a:pt x="307" y="839"/>
                  </a:cubicBezTo>
                  <a:lnTo>
                    <a:pt x="307" y="474"/>
                  </a:lnTo>
                  <a:lnTo>
                    <a:pt x="406" y="381"/>
                  </a:lnTo>
                  <a:cubicBezTo>
                    <a:pt x="509" y="405"/>
                    <a:pt x="614" y="341"/>
                    <a:pt x="638" y="237"/>
                  </a:cubicBezTo>
                  <a:cubicBezTo>
                    <a:pt x="663" y="132"/>
                    <a:pt x="599" y="29"/>
                    <a:pt x="495" y="5"/>
                  </a:cubicBezTo>
                  <a:cubicBezTo>
                    <a:pt x="480" y="2"/>
                    <a:pt x="467" y="0"/>
                    <a:pt x="454"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1350" dirty="0">
                <a:solidFill>
                  <a:prstClr val="black"/>
                </a:solidFill>
                <a:latin typeface="Arial" charset="0"/>
                <a:ea typeface="Arial" charset="0"/>
                <a:cs typeface="Arial" charset="0"/>
              </a:endParaRPr>
            </a:p>
          </p:txBody>
        </p:sp>
        <p:sp>
          <p:nvSpPr>
            <p:cNvPr id="259" name="Freeform 10">
              <a:extLst>
                <a:ext uri="{FF2B5EF4-FFF2-40B4-BE49-F238E27FC236}">
                  <a16:creationId xmlns:a16="http://schemas.microsoft.com/office/drawing/2014/main" id="{8544F730-EECB-447F-A369-1822D4220A4B}"/>
                </a:ext>
              </a:extLst>
            </p:cNvPr>
            <p:cNvSpPr>
              <a:spLocks noChangeArrowheads="1"/>
            </p:cNvSpPr>
            <p:nvPr/>
          </p:nvSpPr>
          <p:spPr bwMode="auto">
            <a:xfrm>
              <a:off x="4929188" y="1463675"/>
              <a:ext cx="998537" cy="1862138"/>
            </a:xfrm>
            <a:custGeom>
              <a:avLst/>
              <a:gdLst>
                <a:gd name="T0" fmla="*/ 2640 w 2773"/>
                <a:gd name="T1" fmla="*/ 2836 h 5172"/>
                <a:gd name="T2" fmla="*/ 1770 w 2773"/>
                <a:gd name="T3" fmla="*/ 2026 h 5172"/>
                <a:gd name="T4" fmla="*/ 997 w 2773"/>
                <a:gd name="T5" fmla="*/ 2026 h 5172"/>
                <a:gd name="T6" fmla="*/ 305 w 2773"/>
                <a:gd name="T7" fmla="*/ 1380 h 5172"/>
                <a:gd name="T8" fmla="*/ 305 w 2773"/>
                <a:gd name="T9" fmla="*/ 390 h 5172"/>
                <a:gd name="T10" fmla="*/ 390 w 2773"/>
                <a:gd name="T11" fmla="*/ 132 h 5172"/>
                <a:gd name="T12" fmla="*/ 132 w 2773"/>
                <a:gd name="T13" fmla="*/ 47 h 5172"/>
                <a:gd name="T14" fmla="*/ 47 w 2773"/>
                <a:gd name="T15" fmla="*/ 305 h 5172"/>
                <a:gd name="T16" fmla="*/ 132 w 2773"/>
                <a:gd name="T17" fmla="*/ 390 h 5172"/>
                <a:gd name="T18" fmla="*/ 132 w 2773"/>
                <a:gd name="T19" fmla="*/ 1453 h 5172"/>
                <a:gd name="T20" fmla="*/ 925 w 2773"/>
                <a:gd name="T21" fmla="*/ 2198 h 5172"/>
                <a:gd name="T22" fmla="*/ 1699 w 2773"/>
                <a:gd name="T23" fmla="*/ 2198 h 5172"/>
                <a:gd name="T24" fmla="*/ 2465 w 2773"/>
                <a:gd name="T25" fmla="*/ 2910 h 5172"/>
                <a:gd name="T26" fmla="*/ 2465 w 2773"/>
                <a:gd name="T27" fmla="*/ 4778 h 5172"/>
                <a:gd name="T28" fmla="*/ 2379 w 2773"/>
                <a:gd name="T29" fmla="*/ 5037 h 5172"/>
                <a:gd name="T30" fmla="*/ 2638 w 2773"/>
                <a:gd name="T31" fmla="*/ 5124 h 5172"/>
                <a:gd name="T32" fmla="*/ 2725 w 2773"/>
                <a:gd name="T33" fmla="*/ 4864 h 5172"/>
                <a:gd name="T34" fmla="*/ 2638 w 2773"/>
                <a:gd name="T35" fmla="*/ 4778 h 5172"/>
                <a:gd name="T36" fmla="*/ 2640 w 2773"/>
                <a:gd name="T37" fmla="*/ 4778 h 5172"/>
                <a:gd name="T38" fmla="*/ 2640 w 2773"/>
                <a:gd name="T39" fmla="*/ 2836 h 5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773" h="5172">
                  <a:moveTo>
                    <a:pt x="2640" y="2836"/>
                  </a:moveTo>
                  <a:lnTo>
                    <a:pt x="1770" y="2026"/>
                  </a:lnTo>
                  <a:lnTo>
                    <a:pt x="997" y="2026"/>
                  </a:lnTo>
                  <a:lnTo>
                    <a:pt x="305" y="1380"/>
                  </a:lnTo>
                  <a:lnTo>
                    <a:pt x="305" y="390"/>
                  </a:lnTo>
                  <a:cubicBezTo>
                    <a:pt x="400" y="343"/>
                    <a:pt x="437" y="227"/>
                    <a:pt x="390" y="132"/>
                  </a:cubicBezTo>
                  <a:cubicBezTo>
                    <a:pt x="342" y="37"/>
                    <a:pt x="227" y="0"/>
                    <a:pt x="132" y="47"/>
                  </a:cubicBezTo>
                  <a:cubicBezTo>
                    <a:pt x="38" y="94"/>
                    <a:pt x="0" y="210"/>
                    <a:pt x="47" y="305"/>
                  </a:cubicBezTo>
                  <a:cubicBezTo>
                    <a:pt x="65" y="341"/>
                    <a:pt x="96" y="372"/>
                    <a:pt x="132" y="390"/>
                  </a:cubicBezTo>
                  <a:lnTo>
                    <a:pt x="132" y="1453"/>
                  </a:lnTo>
                  <a:lnTo>
                    <a:pt x="925" y="2198"/>
                  </a:lnTo>
                  <a:lnTo>
                    <a:pt x="1699" y="2198"/>
                  </a:lnTo>
                  <a:lnTo>
                    <a:pt x="2465" y="2910"/>
                  </a:lnTo>
                  <a:lnTo>
                    <a:pt x="2465" y="4778"/>
                  </a:lnTo>
                  <a:cubicBezTo>
                    <a:pt x="2371" y="4825"/>
                    <a:pt x="2331" y="4941"/>
                    <a:pt x="2379" y="5037"/>
                  </a:cubicBezTo>
                  <a:cubicBezTo>
                    <a:pt x="2426" y="5132"/>
                    <a:pt x="2542" y="5171"/>
                    <a:pt x="2638" y="5124"/>
                  </a:cubicBezTo>
                  <a:cubicBezTo>
                    <a:pt x="2733" y="5077"/>
                    <a:pt x="2772" y="4961"/>
                    <a:pt x="2725" y="4864"/>
                  </a:cubicBezTo>
                  <a:cubicBezTo>
                    <a:pt x="2707" y="4827"/>
                    <a:pt x="2676" y="4797"/>
                    <a:pt x="2638" y="4778"/>
                  </a:cubicBezTo>
                  <a:lnTo>
                    <a:pt x="2640" y="4778"/>
                  </a:lnTo>
                  <a:lnTo>
                    <a:pt x="2640" y="2836"/>
                  </a:lnTo>
                </a:path>
              </a:pathLst>
            </a:custGeom>
            <a:solidFill>
              <a:srgbClr val="737373"/>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1350" dirty="0">
                <a:solidFill>
                  <a:prstClr val="black"/>
                </a:solidFill>
                <a:latin typeface="Arial" charset="0"/>
                <a:ea typeface="Arial" charset="0"/>
                <a:cs typeface="Arial" charset="0"/>
              </a:endParaRPr>
            </a:p>
          </p:txBody>
        </p:sp>
        <p:sp>
          <p:nvSpPr>
            <p:cNvPr id="260" name="Freeform 11">
              <a:extLst>
                <a:ext uri="{FF2B5EF4-FFF2-40B4-BE49-F238E27FC236}">
                  <a16:creationId xmlns:a16="http://schemas.microsoft.com/office/drawing/2014/main" id="{29FFAEE5-960B-4054-B443-14610691DCFB}"/>
                </a:ext>
              </a:extLst>
            </p:cNvPr>
            <p:cNvSpPr>
              <a:spLocks noChangeArrowheads="1"/>
            </p:cNvSpPr>
            <p:nvPr/>
          </p:nvSpPr>
          <p:spPr bwMode="auto">
            <a:xfrm>
              <a:off x="5930900" y="1577975"/>
              <a:ext cx="280988" cy="1128713"/>
            </a:xfrm>
            <a:custGeom>
              <a:avLst/>
              <a:gdLst>
                <a:gd name="T0" fmla="*/ 134 w 780"/>
                <a:gd name="T1" fmla="*/ 1308 h 3136"/>
                <a:gd name="T2" fmla="*/ 134 w 780"/>
                <a:gd name="T3" fmla="*/ 2742 h 3136"/>
                <a:gd name="T4" fmla="*/ 47 w 780"/>
                <a:gd name="T5" fmla="*/ 3002 h 3136"/>
                <a:gd name="T6" fmla="*/ 307 w 780"/>
                <a:gd name="T7" fmla="*/ 3088 h 3136"/>
                <a:gd name="T8" fmla="*/ 393 w 780"/>
                <a:gd name="T9" fmla="*/ 2828 h 3136"/>
                <a:gd name="T10" fmla="*/ 307 w 780"/>
                <a:gd name="T11" fmla="*/ 2742 h 3136"/>
                <a:gd name="T12" fmla="*/ 307 w 780"/>
                <a:gd name="T13" fmla="*/ 1385 h 3136"/>
                <a:gd name="T14" fmla="*/ 648 w 780"/>
                <a:gd name="T15" fmla="*/ 1062 h 3136"/>
                <a:gd name="T16" fmla="*/ 648 w 780"/>
                <a:gd name="T17" fmla="*/ 399 h 3136"/>
                <a:gd name="T18" fmla="*/ 627 w 780"/>
                <a:gd name="T19" fmla="*/ 399 h 3136"/>
                <a:gd name="T20" fmla="*/ 743 w 780"/>
                <a:gd name="T21" fmla="*/ 152 h 3136"/>
                <a:gd name="T22" fmla="*/ 496 w 780"/>
                <a:gd name="T23" fmla="*/ 36 h 3136"/>
                <a:gd name="T24" fmla="*/ 380 w 780"/>
                <a:gd name="T25" fmla="*/ 283 h 3136"/>
                <a:gd name="T26" fmla="*/ 496 w 780"/>
                <a:gd name="T27" fmla="*/ 399 h 3136"/>
                <a:gd name="T28" fmla="*/ 475 w 780"/>
                <a:gd name="T29" fmla="*/ 399 h 3136"/>
                <a:gd name="T30" fmla="*/ 475 w 780"/>
                <a:gd name="T31" fmla="*/ 988 h 3136"/>
                <a:gd name="T32" fmla="*/ 134 w 780"/>
                <a:gd name="T33" fmla="*/ 1308 h 3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80" h="3136">
                  <a:moveTo>
                    <a:pt x="134" y="1308"/>
                  </a:moveTo>
                  <a:lnTo>
                    <a:pt x="134" y="2742"/>
                  </a:lnTo>
                  <a:cubicBezTo>
                    <a:pt x="39" y="2789"/>
                    <a:pt x="0" y="2905"/>
                    <a:pt x="47" y="3002"/>
                  </a:cubicBezTo>
                  <a:cubicBezTo>
                    <a:pt x="94" y="3096"/>
                    <a:pt x="210" y="3135"/>
                    <a:pt x="307" y="3088"/>
                  </a:cubicBezTo>
                  <a:cubicBezTo>
                    <a:pt x="401" y="3041"/>
                    <a:pt x="441" y="2925"/>
                    <a:pt x="393" y="2828"/>
                  </a:cubicBezTo>
                  <a:cubicBezTo>
                    <a:pt x="375" y="2791"/>
                    <a:pt x="344" y="2762"/>
                    <a:pt x="307" y="2742"/>
                  </a:cubicBezTo>
                  <a:lnTo>
                    <a:pt x="307" y="1385"/>
                  </a:lnTo>
                  <a:lnTo>
                    <a:pt x="648" y="1062"/>
                  </a:lnTo>
                  <a:lnTo>
                    <a:pt x="648" y="399"/>
                  </a:lnTo>
                  <a:lnTo>
                    <a:pt x="627" y="399"/>
                  </a:lnTo>
                  <a:cubicBezTo>
                    <a:pt x="726" y="363"/>
                    <a:pt x="779" y="252"/>
                    <a:pt x="743" y="152"/>
                  </a:cubicBezTo>
                  <a:cubicBezTo>
                    <a:pt x="707" y="52"/>
                    <a:pt x="596" y="0"/>
                    <a:pt x="496" y="36"/>
                  </a:cubicBezTo>
                  <a:cubicBezTo>
                    <a:pt x="397" y="72"/>
                    <a:pt x="344" y="183"/>
                    <a:pt x="380" y="283"/>
                  </a:cubicBezTo>
                  <a:cubicBezTo>
                    <a:pt x="400" y="337"/>
                    <a:pt x="442" y="379"/>
                    <a:pt x="496" y="399"/>
                  </a:cubicBezTo>
                  <a:lnTo>
                    <a:pt x="475" y="399"/>
                  </a:lnTo>
                  <a:lnTo>
                    <a:pt x="475" y="988"/>
                  </a:lnTo>
                  <a:lnTo>
                    <a:pt x="134" y="130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1350" dirty="0">
                <a:solidFill>
                  <a:prstClr val="black"/>
                </a:solidFill>
                <a:latin typeface="Arial" charset="0"/>
                <a:ea typeface="Arial" charset="0"/>
                <a:cs typeface="Arial" charset="0"/>
              </a:endParaRPr>
            </a:p>
          </p:txBody>
        </p:sp>
        <p:sp>
          <p:nvSpPr>
            <p:cNvPr id="261" name="Freeform 12">
              <a:extLst>
                <a:ext uri="{FF2B5EF4-FFF2-40B4-BE49-F238E27FC236}">
                  <a16:creationId xmlns:a16="http://schemas.microsoft.com/office/drawing/2014/main" id="{5B8C5623-3477-4BC2-9EFD-49AF3AC0A9F8}"/>
                </a:ext>
              </a:extLst>
            </p:cNvPr>
            <p:cNvSpPr>
              <a:spLocks noChangeArrowheads="1"/>
            </p:cNvSpPr>
            <p:nvPr/>
          </p:nvSpPr>
          <p:spPr bwMode="auto">
            <a:xfrm>
              <a:off x="6515100" y="1920875"/>
              <a:ext cx="273050" cy="733425"/>
            </a:xfrm>
            <a:custGeom>
              <a:avLst/>
              <a:gdLst>
                <a:gd name="T0" fmla="*/ 754 w 757"/>
                <a:gd name="T1" fmla="*/ 193 h 2037"/>
                <a:gd name="T2" fmla="*/ 560 w 757"/>
                <a:gd name="T3" fmla="*/ 0 h 2037"/>
                <a:gd name="T4" fmla="*/ 367 w 757"/>
                <a:gd name="T5" fmla="*/ 194 h 2037"/>
                <a:gd name="T6" fmla="*/ 473 w 757"/>
                <a:gd name="T7" fmla="*/ 366 h 2037"/>
                <a:gd name="T8" fmla="*/ 473 w 757"/>
                <a:gd name="T9" fmla="*/ 1030 h 2037"/>
                <a:gd name="T10" fmla="*/ 132 w 757"/>
                <a:gd name="T11" fmla="*/ 1350 h 2037"/>
                <a:gd name="T12" fmla="*/ 132 w 757"/>
                <a:gd name="T13" fmla="*/ 1643 h 2037"/>
                <a:gd name="T14" fmla="*/ 137 w 757"/>
                <a:gd name="T15" fmla="*/ 1643 h 2037"/>
                <a:gd name="T16" fmla="*/ 44 w 757"/>
                <a:gd name="T17" fmla="*/ 1899 h 2037"/>
                <a:gd name="T18" fmla="*/ 300 w 757"/>
                <a:gd name="T19" fmla="*/ 1992 h 2037"/>
                <a:gd name="T20" fmla="*/ 393 w 757"/>
                <a:gd name="T21" fmla="*/ 1736 h 2037"/>
                <a:gd name="T22" fmla="*/ 300 w 757"/>
                <a:gd name="T23" fmla="*/ 1643 h 2037"/>
                <a:gd name="T24" fmla="*/ 305 w 757"/>
                <a:gd name="T25" fmla="*/ 1643 h 2037"/>
                <a:gd name="T26" fmla="*/ 305 w 757"/>
                <a:gd name="T27" fmla="*/ 1427 h 2037"/>
                <a:gd name="T28" fmla="*/ 646 w 757"/>
                <a:gd name="T29" fmla="*/ 1107 h 2037"/>
                <a:gd name="T30" fmla="*/ 646 w 757"/>
                <a:gd name="T31" fmla="*/ 366 h 2037"/>
                <a:gd name="T32" fmla="*/ 754 w 757"/>
                <a:gd name="T33" fmla="*/ 193 h 20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57" h="2037">
                  <a:moveTo>
                    <a:pt x="754" y="193"/>
                  </a:moveTo>
                  <a:cubicBezTo>
                    <a:pt x="754" y="86"/>
                    <a:pt x="668" y="0"/>
                    <a:pt x="560" y="0"/>
                  </a:cubicBezTo>
                  <a:cubicBezTo>
                    <a:pt x="454" y="0"/>
                    <a:pt x="367" y="86"/>
                    <a:pt x="367" y="194"/>
                  </a:cubicBezTo>
                  <a:cubicBezTo>
                    <a:pt x="367" y="268"/>
                    <a:pt x="408" y="333"/>
                    <a:pt x="473" y="366"/>
                  </a:cubicBezTo>
                  <a:lnTo>
                    <a:pt x="473" y="1030"/>
                  </a:lnTo>
                  <a:lnTo>
                    <a:pt x="132" y="1350"/>
                  </a:lnTo>
                  <a:lnTo>
                    <a:pt x="132" y="1643"/>
                  </a:lnTo>
                  <a:lnTo>
                    <a:pt x="137" y="1643"/>
                  </a:lnTo>
                  <a:cubicBezTo>
                    <a:pt x="40" y="1688"/>
                    <a:pt x="0" y="1803"/>
                    <a:pt x="44" y="1899"/>
                  </a:cubicBezTo>
                  <a:cubicBezTo>
                    <a:pt x="89" y="1995"/>
                    <a:pt x="204" y="2036"/>
                    <a:pt x="300" y="1992"/>
                  </a:cubicBezTo>
                  <a:cubicBezTo>
                    <a:pt x="396" y="1948"/>
                    <a:pt x="437" y="1832"/>
                    <a:pt x="393" y="1736"/>
                  </a:cubicBezTo>
                  <a:cubicBezTo>
                    <a:pt x="374" y="1695"/>
                    <a:pt x="341" y="1662"/>
                    <a:pt x="300" y="1643"/>
                  </a:cubicBezTo>
                  <a:lnTo>
                    <a:pt x="305" y="1643"/>
                  </a:lnTo>
                  <a:lnTo>
                    <a:pt x="305" y="1427"/>
                  </a:lnTo>
                  <a:lnTo>
                    <a:pt x="646" y="1107"/>
                  </a:lnTo>
                  <a:lnTo>
                    <a:pt x="646" y="366"/>
                  </a:lnTo>
                  <a:cubicBezTo>
                    <a:pt x="713" y="333"/>
                    <a:pt x="756" y="266"/>
                    <a:pt x="754" y="19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1350" dirty="0">
                <a:solidFill>
                  <a:prstClr val="black"/>
                </a:solidFill>
                <a:latin typeface="Arial" charset="0"/>
                <a:ea typeface="Arial" charset="0"/>
                <a:cs typeface="Arial" charset="0"/>
              </a:endParaRPr>
            </a:p>
          </p:txBody>
        </p:sp>
        <p:sp>
          <p:nvSpPr>
            <p:cNvPr id="262" name="Freeform 13">
              <a:extLst>
                <a:ext uri="{FF2B5EF4-FFF2-40B4-BE49-F238E27FC236}">
                  <a16:creationId xmlns:a16="http://schemas.microsoft.com/office/drawing/2014/main" id="{F71802B3-7A9F-45B8-8D5A-7C6E3FD9E75B}"/>
                </a:ext>
              </a:extLst>
            </p:cNvPr>
            <p:cNvSpPr>
              <a:spLocks noChangeArrowheads="1"/>
            </p:cNvSpPr>
            <p:nvPr/>
          </p:nvSpPr>
          <p:spPr bwMode="auto">
            <a:xfrm>
              <a:off x="5921375" y="2038350"/>
              <a:ext cx="573088" cy="1593850"/>
            </a:xfrm>
            <a:custGeom>
              <a:avLst/>
              <a:gdLst>
                <a:gd name="T0" fmla="*/ 1399 w 1593"/>
                <a:gd name="T1" fmla="*/ 385 h 4427"/>
                <a:gd name="T2" fmla="*/ 1592 w 1593"/>
                <a:gd name="T3" fmla="*/ 193 h 4427"/>
                <a:gd name="T4" fmla="*/ 1399 w 1593"/>
                <a:gd name="T5" fmla="*/ 0 h 4427"/>
                <a:gd name="T6" fmla="*/ 1206 w 1593"/>
                <a:gd name="T7" fmla="*/ 193 h 4427"/>
                <a:gd name="T8" fmla="*/ 1216 w 1593"/>
                <a:gd name="T9" fmla="*/ 250 h 4427"/>
                <a:gd name="T10" fmla="*/ 668 w 1593"/>
                <a:gd name="T11" fmla="*/ 769 h 4427"/>
                <a:gd name="T12" fmla="*/ 661 w 1593"/>
                <a:gd name="T13" fmla="*/ 1772 h 4427"/>
                <a:gd name="T14" fmla="*/ 142 w 1593"/>
                <a:gd name="T15" fmla="*/ 2281 h 4427"/>
                <a:gd name="T16" fmla="*/ 142 w 1593"/>
                <a:gd name="T17" fmla="*/ 4028 h 4427"/>
                <a:gd name="T18" fmla="*/ 44 w 1593"/>
                <a:gd name="T19" fmla="*/ 4284 h 4427"/>
                <a:gd name="T20" fmla="*/ 300 w 1593"/>
                <a:gd name="T21" fmla="*/ 4382 h 4427"/>
                <a:gd name="T22" fmla="*/ 398 w 1593"/>
                <a:gd name="T23" fmla="*/ 4125 h 4427"/>
                <a:gd name="T24" fmla="*/ 315 w 1593"/>
                <a:gd name="T25" fmla="*/ 4034 h 4427"/>
                <a:gd name="T26" fmla="*/ 315 w 1593"/>
                <a:gd name="T27" fmla="*/ 2353 h 4427"/>
                <a:gd name="T28" fmla="*/ 834 w 1593"/>
                <a:gd name="T29" fmla="*/ 1845 h 4427"/>
                <a:gd name="T30" fmla="*/ 841 w 1593"/>
                <a:gd name="T31" fmla="*/ 841 h 4427"/>
                <a:gd name="T32" fmla="*/ 1337 w 1593"/>
                <a:gd name="T33" fmla="*/ 374 h 4427"/>
                <a:gd name="T34" fmla="*/ 1399 w 1593"/>
                <a:gd name="T35" fmla="*/ 385 h 4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93" h="4427">
                  <a:moveTo>
                    <a:pt x="1399" y="385"/>
                  </a:moveTo>
                  <a:cubicBezTo>
                    <a:pt x="1505" y="385"/>
                    <a:pt x="1592" y="299"/>
                    <a:pt x="1592" y="193"/>
                  </a:cubicBezTo>
                  <a:cubicBezTo>
                    <a:pt x="1592" y="87"/>
                    <a:pt x="1505" y="0"/>
                    <a:pt x="1399" y="0"/>
                  </a:cubicBezTo>
                  <a:cubicBezTo>
                    <a:pt x="1293" y="0"/>
                    <a:pt x="1206" y="87"/>
                    <a:pt x="1206" y="193"/>
                  </a:cubicBezTo>
                  <a:cubicBezTo>
                    <a:pt x="1206" y="212"/>
                    <a:pt x="1210" y="232"/>
                    <a:pt x="1216" y="250"/>
                  </a:cubicBezTo>
                  <a:lnTo>
                    <a:pt x="668" y="769"/>
                  </a:lnTo>
                  <a:lnTo>
                    <a:pt x="661" y="1772"/>
                  </a:lnTo>
                  <a:lnTo>
                    <a:pt x="142" y="2281"/>
                  </a:lnTo>
                  <a:lnTo>
                    <a:pt x="142" y="4028"/>
                  </a:lnTo>
                  <a:cubicBezTo>
                    <a:pt x="44" y="4072"/>
                    <a:pt x="0" y="4186"/>
                    <a:pt x="44" y="4284"/>
                  </a:cubicBezTo>
                  <a:cubicBezTo>
                    <a:pt x="88" y="4382"/>
                    <a:pt x="202" y="4426"/>
                    <a:pt x="300" y="4382"/>
                  </a:cubicBezTo>
                  <a:cubicBezTo>
                    <a:pt x="398" y="4338"/>
                    <a:pt x="442" y="4223"/>
                    <a:pt x="398" y="4125"/>
                  </a:cubicBezTo>
                  <a:cubicBezTo>
                    <a:pt x="382" y="4086"/>
                    <a:pt x="352" y="4055"/>
                    <a:pt x="315" y="4034"/>
                  </a:cubicBezTo>
                  <a:lnTo>
                    <a:pt x="315" y="2353"/>
                  </a:lnTo>
                  <a:lnTo>
                    <a:pt x="834" y="1845"/>
                  </a:lnTo>
                  <a:lnTo>
                    <a:pt x="841" y="841"/>
                  </a:lnTo>
                  <a:lnTo>
                    <a:pt x="1337" y="374"/>
                  </a:lnTo>
                  <a:cubicBezTo>
                    <a:pt x="1355" y="381"/>
                    <a:pt x="1376" y="385"/>
                    <a:pt x="1399" y="385"/>
                  </a:cubicBezTo>
                </a:path>
              </a:pathLst>
            </a:custGeom>
            <a:solidFill>
              <a:srgbClr val="737373"/>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1350" dirty="0">
                <a:solidFill>
                  <a:prstClr val="black"/>
                </a:solidFill>
                <a:latin typeface="Arial" charset="0"/>
                <a:ea typeface="Arial" charset="0"/>
                <a:cs typeface="Arial" charset="0"/>
              </a:endParaRPr>
            </a:p>
          </p:txBody>
        </p:sp>
        <p:sp>
          <p:nvSpPr>
            <p:cNvPr id="263" name="Freeform 14">
              <a:extLst>
                <a:ext uri="{FF2B5EF4-FFF2-40B4-BE49-F238E27FC236}">
                  <a16:creationId xmlns:a16="http://schemas.microsoft.com/office/drawing/2014/main" id="{091810FA-CF12-4A0D-845E-D7727EEBAF18}"/>
                </a:ext>
              </a:extLst>
            </p:cNvPr>
            <p:cNvSpPr>
              <a:spLocks noChangeArrowheads="1"/>
            </p:cNvSpPr>
            <p:nvPr/>
          </p:nvSpPr>
          <p:spPr bwMode="auto">
            <a:xfrm>
              <a:off x="6142038" y="1693863"/>
              <a:ext cx="261937" cy="454025"/>
            </a:xfrm>
            <a:custGeom>
              <a:avLst/>
              <a:gdLst>
                <a:gd name="T0" fmla="*/ 727 w 728"/>
                <a:gd name="T1" fmla="*/ 192 h 1263"/>
                <a:gd name="T2" fmla="*/ 534 w 728"/>
                <a:gd name="T3" fmla="*/ 0 h 1263"/>
                <a:gd name="T4" fmla="*/ 342 w 728"/>
                <a:gd name="T5" fmla="*/ 192 h 1263"/>
                <a:gd name="T6" fmla="*/ 448 w 728"/>
                <a:gd name="T7" fmla="*/ 364 h 1263"/>
                <a:gd name="T8" fmla="*/ 448 w 728"/>
                <a:gd name="T9" fmla="*/ 754 h 1263"/>
                <a:gd name="T10" fmla="*/ 289 w 728"/>
                <a:gd name="T11" fmla="*/ 903 h 1263"/>
                <a:gd name="T12" fmla="*/ 193 w 728"/>
                <a:gd name="T13" fmla="*/ 876 h 1263"/>
                <a:gd name="T14" fmla="*/ 0 w 728"/>
                <a:gd name="T15" fmla="*/ 1069 h 1263"/>
                <a:gd name="T16" fmla="*/ 193 w 728"/>
                <a:gd name="T17" fmla="*/ 1262 h 1263"/>
                <a:gd name="T18" fmla="*/ 386 w 728"/>
                <a:gd name="T19" fmla="*/ 1069 h 1263"/>
                <a:gd name="T20" fmla="*/ 384 w 728"/>
                <a:gd name="T21" fmla="*/ 1051 h 1263"/>
                <a:gd name="T22" fmla="*/ 621 w 728"/>
                <a:gd name="T23" fmla="*/ 829 h 1263"/>
                <a:gd name="T24" fmla="*/ 621 w 728"/>
                <a:gd name="T25" fmla="*/ 364 h 1263"/>
                <a:gd name="T26" fmla="*/ 727 w 728"/>
                <a:gd name="T27" fmla="*/ 192 h 1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28" h="1263">
                  <a:moveTo>
                    <a:pt x="727" y="192"/>
                  </a:moveTo>
                  <a:cubicBezTo>
                    <a:pt x="727" y="86"/>
                    <a:pt x="640" y="0"/>
                    <a:pt x="534" y="0"/>
                  </a:cubicBezTo>
                  <a:cubicBezTo>
                    <a:pt x="428" y="0"/>
                    <a:pt x="342" y="86"/>
                    <a:pt x="342" y="192"/>
                  </a:cubicBezTo>
                  <a:cubicBezTo>
                    <a:pt x="342" y="267"/>
                    <a:pt x="386" y="333"/>
                    <a:pt x="448" y="364"/>
                  </a:cubicBezTo>
                  <a:lnTo>
                    <a:pt x="448" y="754"/>
                  </a:lnTo>
                  <a:lnTo>
                    <a:pt x="289" y="903"/>
                  </a:lnTo>
                  <a:cubicBezTo>
                    <a:pt x="262" y="886"/>
                    <a:pt x="229" y="876"/>
                    <a:pt x="193" y="876"/>
                  </a:cubicBezTo>
                  <a:cubicBezTo>
                    <a:pt x="87" y="876"/>
                    <a:pt x="0" y="963"/>
                    <a:pt x="0" y="1069"/>
                  </a:cubicBezTo>
                  <a:cubicBezTo>
                    <a:pt x="0" y="1175"/>
                    <a:pt x="87" y="1262"/>
                    <a:pt x="193" y="1262"/>
                  </a:cubicBezTo>
                  <a:cubicBezTo>
                    <a:pt x="299" y="1262"/>
                    <a:pt x="386" y="1175"/>
                    <a:pt x="386" y="1069"/>
                  </a:cubicBezTo>
                  <a:cubicBezTo>
                    <a:pt x="386" y="1063"/>
                    <a:pt x="384" y="1058"/>
                    <a:pt x="384" y="1051"/>
                  </a:cubicBezTo>
                  <a:lnTo>
                    <a:pt x="621" y="829"/>
                  </a:lnTo>
                  <a:lnTo>
                    <a:pt x="621" y="364"/>
                  </a:lnTo>
                  <a:cubicBezTo>
                    <a:pt x="683" y="333"/>
                    <a:pt x="727" y="267"/>
                    <a:pt x="727" y="19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1350" dirty="0">
                <a:solidFill>
                  <a:prstClr val="black"/>
                </a:solidFill>
                <a:latin typeface="Arial" charset="0"/>
                <a:ea typeface="Arial" charset="0"/>
                <a:cs typeface="Arial" charset="0"/>
              </a:endParaRPr>
            </a:p>
          </p:txBody>
        </p:sp>
      </p:grpSp>
      <p:grpSp>
        <p:nvGrpSpPr>
          <p:cNvPr id="264" name="Group 263">
            <a:extLst>
              <a:ext uri="{FF2B5EF4-FFF2-40B4-BE49-F238E27FC236}">
                <a16:creationId xmlns:a16="http://schemas.microsoft.com/office/drawing/2014/main" id="{B5DAC5A1-0DCF-4F27-91D7-D4954A218416}"/>
              </a:ext>
            </a:extLst>
          </p:cNvPr>
          <p:cNvGrpSpPr/>
          <p:nvPr/>
        </p:nvGrpSpPr>
        <p:grpSpPr>
          <a:xfrm>
            <a:off x="4298543" y="2727823"/>
            <a:ext cx="300408" cy="300407"/>
            <a:chOff x="2335756" y="3558618"/>
            <a:chExt cx="318744" cy="318742"/>
          </a:xfrm>
        </p:grpSpPr>
        <p:sp>
          <p:nvSpPr>
            <p:cNvPr id="265" name="Freeform 22">
              <a:extLst>
                <a:ext uri="{FF2B5EF4-FFF2-40B4-BE49-F238E27FC236}">
                  <a16:creationId xmlns:a16="http://schemas.microsoft.com/office/drawing/2014/main" id="{0281BC68-0777-4BE8-B7E1-BC8F16D66FF5}"/>
                </a:ext>
              </a:extLst>
            </p:cNvPr>
            <p:cNvSpPr>
              <a:spLocks/>
            </p:cNvSpPr>
            <p:nvPr/>
          </p:nvSpPr>
          <p:spPr bwMode="auto">
            <a:xfrm>
              <a:off x="2494292" y="3632444"/>
              <a:ext cx="63671" cy="121673"/>
            </a:xfrm>
            <a:custGeom>
              <a:avLst/>
              <a:gdLst>
                <a:gd name="T0" fmla="*/ 0 w 146"/>
                <a:gd name="T1" fmla="*/ 0 h 279"/>
                <a:gd name="T2" fmla="*/ 0 w 146"/>
                <a:gd name="T3" fmla="*/ 196 h 279"/>
                <a:gd name="T4" fmla="*/ 146 w 146"/>
                <a:gd name="T5" fmla="*/ 279 h 279"/>
              </a:gdLst>
              <a:ahLst/>
              <a:cxnLst>
                <a:cxn ang="0">
                  <a:pos x="T0" y="T1"/>
                </a:cxn>
                <a:cxn ang="0">
                  <a:pos x="T2" y="T3"/>
                </a:cxn>
                <a:cxn ang="0">
                  <a:pos x="T4" y="T5"/>
                </a:cxn>
              </a:cxnLst>
              <a:rect l="0" t="0" r="r" b="b"/>
              <a:pathLst>
                <a:path w="146" h="279">
                  <a:moveTo>
                    <a:pt x="0" y="0"/>
                  </a:moveTo>
                  <a:lnTo>
                    <a:pt x="0" y="196"/>
                  </a:lnTo>
                  <a:lnTo>
                    <a:pt x="146" y="279"/>
                  </a:lnTo>
                </a:path>
              </a:pathLst>
            </a:custGeom>
            <a:noFill/>
            <a:ln w="12700"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500" dirty="0">
                <a:gradFill>
                  <a:gsLst>
                    <a:gs pos="0">
                      <a:schemeClr val="tx1"/>
                    </a:gs>
                    <a:gs pos="100000">
                      <a:schemeClr val="tx1"/>
                    </a:gs>
                  </a:gsLst>
                  <a:lin ang="5400000" scaled="1"/>
                </a:gradFill>
              </a:endParaRPr>
            </a:p>
          </p:txBody>
        </p:sp>
        <p:sp>
          <p:nvSpPr>
            <p:cNvPr id="266" name="Oval 265">
              <a:extLst>
                <a:ext uri="{FF2B5EF4-FFF2-40B4-BE49-F238E27FC236}">
                  <a16:creationId xmlns:a16="http://schemas.microsoft.com/office/drawing/2014/main" id="{403F9B13-1696-431B-959D-6929C7978092}"/>
                </a:ext>
              </a:extLst>
            </p:cNvPr>
            <p:cNvSpPr/>
            <p:nvPr/>
          </p:nvSpPr>
          <p:spPr bwMode="auto">
            <a:xfrm>
              <a:off x="2335756" y="3558618"/>
              <a:ext cx="318744" cy="318742"/>
            </a:xfrm>
            <a:prstGeom prst="ellipse">
              <a:avLst/>
            </a:prstGeom>
            <a:noFill/>
            <a:ln w="12700"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500" dirty="0">
                <a:gradFill>
                  <a:gsLst>
                    <a:gs pos="0">
                      <a:schemeClr val="tx1"/>
                    </a:gs>
                    <a:gs pos="100000">
                      <a:schemeClr val="tx1"/>
                    </a:gs>
                  </a:gsLst>
                  <a:lin ang="5400000" scaled="1"/>
                </a:gradFill>
              </a:endParaRPr>
            </a:p>
          </p:txBody>
        </p:sp>
      </p:grpSp>
      <p:grpSp>
        <p:nvGrpSpPr>
          <p:cNvPr id="267" name="Group 266">
            <a:extLst>
              <a:ext uri="{FF2B5EF4-FFF2-40B4-BE49-F238E27FC236}">
                <a16:creationId xmlns:a16="http://schemas.microsoft.com/office/drawing/2014/main" id="{6CC6C93F-4964-4CAF-B601-19A01833B70B}"/>
              </a:ext>
            </a:extLst>
          </p:cNvPr>
          <p:cNvGrpSpPr/>
          <p:nvPr/>
        </p:nvGrpSpPr>
        <p:grpSpPr>
          <a:xfrm>
            <a:off x="5919670" y="2729654"/>
            <a:ext cx="326400" cy="296747"/>
            <a:chOff x="4530976" y="2990126"/>
            <a:chExt cx="231285" cy="210274"/>
          </a:xfrm>
        </p:grpSpPr>
        <p:sp>
          <p:nvSpPr>
            <p:cNvPr id="268" name="Freeform 5">
              <a:extLst>
                <a:ext uri="{FF2B5EF4-FFF2-40B4-BE49-F238E27FC236}">
                  <a16:creationId xmlns:a16="http://schemas.microsoft.com/office/drawing/2014/main" id="{E2C8FB76-84CE-450B-BED4-3833ACCAC9B5}"/>
                </a:ext>
              </a:extLst>
            </p:cNvPr>
            <p:cNvSpPr>
              <a:spLocks noEditPoints="1"/>
            </p:cNvSpPr>
            <p:nvPr/>
          </p:nvSpPr>
          <p:spPr bwMode="auto">
            <a:xfrm>
              <a:off x="4530976" y="2990126"/>
              <a:ext cx="231285" cy="210274"/>
            </a:xfrm>
            <a:prstGeom prst="triangle">
              <a:avLst/>
            </a:prstGeom>
            <a:noFill/>
            <a:ln w="12700">
              <a:solidFill>
                <a:schemeClr val="tx2"/>
              </a:solidFill>
            </a:ln>
          </p:spPr>
          <p:txBody>
            <a:bodyPr vert="horz" wrap="square" lIns="68580" tIns="34290" rIns="68580" bIns="34290" numCol="1" anchor="t" anchorCtr="0" compatLnSpc="1">
              <a:prstTxWarp prst="textNoShape">
                <a:avLst/>
              </a:prstTxWarp>
            </a:bodyPr>
            <a:lstStyle/>
            <a:p>
              <a:endParaRPr lang="en-US" sz="1050" dirty="0"/>
            </a:p>
          </p:txBody>
        </p:sp>
        <p:grpSp>
          <p:nvGrpSpPr>
            <p:cNvPr id="269" name="Group 268">
              <a:extLst>
                <a:ext uri="{FF2B5EF4-FFF2-40B4-BE49-F238E27FC236}">
                  <a16:creationId xmlns:a16="http://schemas.microsoft.com/office/drawing/2014/main" id="{ED37A98D-1659-4E81-B11B-6C3737AE3E0D}"/>
                </a:ext>
              </a:extLst>
            </p:cNvPr>
            <p:cNvGrpSpPr/>
            <p:nvPr/>
          </p:nvGrpSpPr>
          <p:grpSpPr>
            <a:xfrm>
              <a:off x="4646619" y="3052306"/>
              <a:ext cx="0" cy="122254"/>
              <a:chOff x="4791447" y="2616042"/>
              <a:chExt cx="0" cy="1427764"/>
            </a:xfrm>
          </p:grpSpPr>
          <p:cxnSp>
            <p:nvCxnSpPr>
              <p:cNvPr id="270" name="Straight Connector 269">
                <a:extLst>
                  <a:ext uri="{FF2B5EF4-FFF2-40B4-BE49-F238E27FC236}">
                    <a16:creationId xmlns:a16="http://schemas.microsoft.com/office/drawing/2014/main" id="{DBE4F3E0-016C-46AE-8920-5D9F056D1CC4}"/>
                  </a:ext>
                </a:extLst>
              </p:cNvPr>
              <p:cNvCxnSpPr>
                <a:cxnSpLocks/>
              </p:cNvCxnSpPr>
              <p:nvPr/>
            </p:nvCxnSpPr>
            <p:spPr>
              <a:xfrm>
                <a:off x="4791447" y="2616042"/>
                <a:ext cx="0" cy="1030199"/>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1" name="Straight Connector 270">
                <a:extLst>
                  <a:ext uri="{FF2B5EF4-FFF2-40B4-BE49-F238E27FC236}">
                    <a16:creationId xmlns:a16="http://schemas.microsoft.com/office/drawing/2014/main" id="{D5BC486B-6846-4EDB-99F5-486658A03DFA}"/>
                  </a:ext>
                </a:extLst>
              </p:cNvPr>
              <p:cNvCxnSpPr>
                <a:cxnSpLocks/>
              </p:cNvCxnSpPr>
              <p:nvPr/>
            </p:nvCxnSpPr>
            <p:spPr>
              <a:xfrm>
                <a:off x="4791447" y="3793908"/>
                <a:ext cx="0" cy="249898"/>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272" name="Group 271">
            <a:extLst>
              <a:ext uri="{FF2B5EF4-FFF2-40B4-BE49-F238E27FC236}">
                <a16:creationId xmlns:a16="http://schemas.microsoft.com/office/drawing/2014/main" id="{BD0BAFE0-4037-45A0-8361-2810A57C0A17}"/>
              </a:ext>
            </a:extLst>
          </p:cNvPr>
          <p:cNvGrpSpPr/>
          <p:nvPr/>
        </p:nvGrpSpPr>
        <p:grpSpPr>
          <a:xfrm>
            <a:off x="6109947" y="3699205"/>
            <a:ext cx="459555" cy="364773"/>
            <a:chOff x="4223626" y="2353385"/>
            <a:chExt cx="1173971" cy="931848"/>
          </a:xfrm>
        </p:grpSpPr>
        <p:grpSp>
          <p:nvGrpSpPr>
            <p:cNvPr id="273" name="Group 272">
              <a:extLst>
                <a:ext uri="{FF2B5EF4-FFF2-40B4-BE49-F238E27FC236}">
                  <a16:creationId xmlns:a16="http://schemas.microsoft.com/office/drawing/2014/main" id="{03DAE14E-9E1F-421C-A13D-1862D6D6B759}"/>
                </a:ext>
              </a:extLst>
            </p:cNvPr>
            <p:cNvGrpSpPr/>
            <p:nvPr/>
          </p:nvGrpSpPr>
          <p:grpSpPr>
            <a:xfrm>
              <a:off x="4273550" y="2402418"/>
              <a:ext cx="1079500" cy="840315"/>
              <a:chOff x="4273550" y="2402418"/>
              <a:chExt cx="1079500" cy="840315"/>
            </a:xfrm>
          </p:grpSpPr>
          <p:cxnSp>
            <p:nvCxnSpPr>
              <p:cNvPr id="282" name="Straight Connector 281">
                <a:extLst>
                  <a:ext uri="{FF2B5EF4-FFF2-40B4-BE49-F238E27FC236}">
                    <a16:creationId xmlns:a16="http://schemas.microsoft.com/office/drawing/2014/main" id="{FF55EC47-BC5D-447E-80F8-ABABEE6C8B38}"/>
                  </a:ext>
                </a:extLst>
              </p:cNvPr>
              <p:cNvCxnSpPr>
                <a:cxnSpLocks/>
              </p:cNvCxnSpPr>
              <p:nvPr/>
            </p:nvCxnSpPr>
            <p:spPr>
              <a:xfrm>
                <a:off x="4997450" y="2413000"/>
                <a:ext cx="355600" cy="232833"/>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83" name="Straight Connector 282">
                <a:extLst>
                  <a:ext uri="{FF2B5EF4-FFF2-40B4-BE49-F238E27FC236}">
                    <a16:creationId xmlns:a16="http://schemas.microsoft.com/office/drawing/2014/main" id="{8F516592-3349-4B90-B9BE-23E548CC8BB1}"/>
                  </a:ext>
                </a:extLst>
              </p:cNvPr>
              <p:cNvCxnSpPr>
                <a:cxnSpLocks/>
              </p:cNvCxnSpPr>
              <p:nvPr/>
            </p:nvCxnSpPr>
            <p:spPr>
              <a:xfrm>
                <a:off x="4997450" y="2413000"/>
                <a:ext cx="296333" cy="721783"/>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84" name="Straight Connector 283">
                <a:extLst>
                  <a:ext uri="{FF2B5EF4-FFF2-40B4-BE49-F238E27FC236}">
                    <a16:creationId xmlns:a16="http://schemas.microsoft.com/office/drawing/2014/main" id="{E5FB8D1D-CF3D-4009-8AD2-A3EBB0FF1B58}"/>
                  </a:ext>
                </a:extLst>
              </p:cNvPr>
              <p:cNvCxnSpPr>
                <a:cxnSpLocks/>
              </p:cNvCxnSpPr>
              <p:nvPr/>
            </p:nvCxnSpPr>
            <p:spPr>
              <a:xfrm flipV="1">
                <a:off x="4762500" y="3143250"/>
                <a:ext cx="520700" cy="86783"/>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85" name="Straight Connector 284">
                <a:extLst>
                  <a:ext uri="{FF2B5EF4-FFF2-40B4-BE49-F238E27FC236}">
                    <a16:creationId xmlns:a16="http://schemas.microsoft.com/office/drawing/2014/main" id="{ADC5C1D7-A05D-4EEA-B719-F432808BA566}"/>
                  </a:ext>
                </a:extLst>
              </p:cNvPr>
              <p:cNvCxnSpPr>
                <a:cxnSpLocks/>
              </p:cNvCxnSpPr>
              <p:nvPr/>
            </p:nvCxnSpPr>
            <p:spPr>
              <a:xfrm flipV="1">
                <a:off x="5039783" y="2641600"/>
                <a:ext cx="300567" cy="24130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86" name="Straight Connector 285">
                <a:extLst>
                  <a:ext uri="{FF2B5EF4-FFF2-40B4-BE49-F238E27FC236}">
                    <a16:creationId xmlns:a16="http://schemas.microsoft.com/office/drawing/2014/main" id="{27E1D2E8-F6A2-468F-9770-9066AC8AD3EF}"/>
                  </a:ext>
                </a:extLst>
              </p:cNvPr>
              <p:cNvCxnSpPr>
                <a:cxnSpLocks/>
              </p:cNvCxnSpPr>
              <p:nvPr/>
            </p:nvCxnSpPr>
            <p:spPr>
              <a:xfrm flipV="1">
                <a:off x="4413250" y="2413001"/>
                <a:ext cx="571500" cy="126999"/>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87" name="Straight Connector 286">
                <a:extLst>
                  <a:ext uri="{FF2B5EF4-FFF2-40B4-BE49-F238E27FC236}">
                    <a16:creationId xmlns:a16="http://schemas.microsoft.com/office/drawing/2014/main" id="{FEA242D6-205D-4F4D-8B50-42FA6D33D1CD}"/>
                  </a:ext>
                </a:extLst>
              </p:cNvPr>
              <p:cNvCxnSpPr>
                <a:cxnSpLocks/>
              </p:cNvCxnSpPr>
              <p:nvPr/>
            </p:nvCxnSpPr>
            <p:spPr>
              <a:xfrm flipV="1">
                <a:off x="4703233" y="2450099"/>
                <a:ext cx="251425" cy="248651"/>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88" name="Straight Connector 287">
                <a:extLst>
                  <a:ext uri="{FF2B5EF4-FFF2-40B4-BE49-F238E27FC236}">
                    <a16:creationId xmlns:a16="http://schemas.microsoft.com/office/drawing/2014/main" id="{FFA6D659-4A00-4DE1-AE47-8EC37682C2BC}"/>
                  </a:ext>
                </a:extLst>
              </p:cNvPr>
              <p:cNvCxnSpPr>
                <a:cxnSpLocks/>
              </p:cNvCxnSpPr>
              <p:nvPr/>
            </p:nvCxnSpPr>
            <p:spPr>
              <a:xfrm flipV="1">
                <a:off x="4762500" y="2402418"/>
                <a:ext cx="232833" cy="821265"/>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89" name="Straight Connector 288">
                <a:extLst>
                  <a:ext uri="{FF2B5EF4-FFF2-40B4-BE49-F238E27FC236}">
                    <a16:creationId xmlns:a16="http://schemas.microsoft.com/office/drawing/2014/main" id="{FFCE8B8D-5364-4D29-AC19-D858955B934F}"/>
                  </a:ext>
                </a:extLst>
              </p:cNvPr>
              <p:cNvCxnSpPr>
                <a:cxnSpLocks/>
              </p:cNvCxnSpPr>
              <p:nvPr/>
            </p:nvCxnSpPr>
            <p:spPr>
              <a:xfrm flipH="1" flipV="1">
                <a:off x="4273550" y="2984500"/>
                <a:ext cx="495300" cy="251883"/>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90" name="Straight Connector 289">
                <a:extLst>
                  <a:ext uri="{FF2B5EF4-FFF2-40B4-BE49-F238E27FC236}">
                    <a16:creationId xmlns:a16="http://schemas.microsoft.com/office/drawing/2014/main" id="{A5EAEE32-ABDF-496E-9BAC-B16DE103E4C4}"/>
                  </a:ext>
                </a:extLst>
              </p:cNvPr>
              <p:cNvCxnSpPr>
                <a:cxnSpLocks/>
              </p:cNvCxnSpPr>
              <p:nvPr/>
            </p:nvCxnSpPr>
            <p:spPr>
              <a:xfrm flipH="1" flipV="1">
                <a:off x="4417483" y="2537884"/>
                <a:ext cx="647700" cy="338666"/>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91" name="Straight Connector 290">
                <a:extLst>
                  <a:ext uri="{FF2B5EF4-FFF2-40B4-BE49-F238E27FC236}">
                    <a16:creationId xmlns:a16="http://schemas.microsoft.com/office/drawing/2014/main" id="{1B60DD97-5CF8-4BE7-915C-3F93B61163C1}"/>
                  </a:ext>
                </a:extLst>
              </p:cNvPr>
              <p:cNvCxnSpPr>
                <a:cxnSpLocks/>
              </p:cNvCxnSpPr>
              <p:nvPr/>
            </p:nvCxnSpPr>
            <p:spPr>
              <a:xfrm flipV="1">
                <a:off x="4277783" y="2874433"/>
                <a:ext cx="770467" cy="10795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92" name="Straight Connector 291">
                <a:extLst>
                  <a:ext uri="{FF2B5EF4-FFF2-40B4-BE49-F238E27FC236}">
                    <a16:creationId xmlns:a16="http://schemas.microsoft.com/office/drawing/2014/main" id="{A2862EFB-2F24-4F3F-8EFF-3ED99CFBC32B}"/>
                  </a:ext>
                </a:extLst>
              </p:cNvPr>
              <p:cNvCxnSpPr>
                <a:cxnSpLocks/>
              </p:cNvCxnSpPr>
              <p:nvPr/>
            </p:nvCxnSpPr>
            <p:spPr>
              <a:xfrm flipH="1" flipV="1">
                <a:off x="4413250" y="2531533"/>
                <a:ext cx="353483" cy="69850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93" name="Straight Connector 292">
                <a:extLst>
                  <a:ext uri="{FF2B5EF4-FFF2-40B4-BE49-F238E27FC236}">
                    <a16:creationId xmlns:a16="http://schemas.microsoft.com/office/drawing/2014/main" id="{8179D5C8-DF55-44AA-950C-965E642FF2B2}"/>
                  </a:ext>
                </a:extLst>
              </p:cNvPr>
              <p:cNvCxnSpPr>
                <a:cxnSpLocks/>
              </p:cNvCxnSpPr>
              <p:nvPr/>
            </p:nvCxnSpPr>
            <p:spPr>
              <a:xfrm flipH="1" flipV="1">
                <a:off x="4715933" y="2698750"/>
                <a:ext cx="50800" cy="543983"/>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94" name="Straight Connector 293">
                <a:extLst>
                  <a:ext uri="{FF2B5EF4-FFF2-40B4-BE49-F238E27FC236}">
                    <a16:creationId xmlns:a16="http://schemas.microsoft.com/office/drawing/2014/main" id="{2DD1A083-0CA2-4485-B9BE-7E74BFFED5B2}"/>
                  </a:ext>
                </a:extLst>
              </p:cNvPr>
              <p:cNvCxnSpPr>
                <a:cxnSpLocks/>
              </p:cNvCxnSpPr>
              <p:nvPr/>
            </p:nvCxnSpPr>
            <p:spPr>
              <a:xfrm flipH="1" flipV="1">
                <a:off x="5052483" y="2899834"/>
                <a:ext cx="234950" cy="218016"/>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95" name="Straight Connector 294">
                <a:extLst>
                  <a:ext uri="{FF2B5EF4-FFF2-40B4-BE49-F238E27FC236}">
                    <a16:creationId xmlns:a16="http://schemas.microsoft.com/office/drawing/2014/main" id="{BA35D161-BE97-4B0D-9674-977DB88732DF}"/>
                  </a:ext>
                </a:extLst>
              </p:cNvPr>
              <p:cNvCxnSpPr>
                <a:cxnSpLocks/>
              </p:cNvCxnSpPr>
              <p:nvPr/>
            </p:nvCxnSpPr>
            <p:spPr>
              <a:xfrm flipV="1">
                <a:off x="4762500" y="2876550"/>
                <a:ext cx="292101" cy="340783"/>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grpSp>
        <p:sp useBgFill="1">
          <p:nvSpPr>
            <p:cNvPr id="274" name="Oval 19">
              <a:extLst>
                <a:ext uri="{FF2B5EF4-FFF2-40B4-BE49-F238E27FC236}">
                  <a16:creationId xmlns:a16="http://schemas.microsoft.com/office/drawing/2014/main" id="{97968D62-3A7D-4CAA-9126-6A5025384FD0}"/>
                </a:ext>
              </a:extLst>
            </p:cNvPr>
            <p:cNvSpPr>
              <a:spLocks noChangeArrowheads="1"/>
            </p:cNvSpPr>
            <p:nvPr/>
          </p:nvSpPr>
          <p:spPr bwMode="auto">
            <a:xfrm>
              <a:off x="4938065" y="2353385"/>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500" dirty="0">
                <a:gradFill>
                  <a:gsLst>
                    <a:gs pos="0">
                      <a:schemeClr val="tx1"/>
                    </a:gs>
                    <a:gs pos="100000">
                      <a:schemeClr val="tx1"/>
                    </a:gs>
                  </a:gsLst>
                  <a:lin ang="5400000" scaled="1"/>
                </a:gradFill>
              </a:endParaRPr>
            </a:p>
          </p:txBody>
        </p:sp>
        <p:sp useBgFill="1">
          <p:nvSpPr>
            <p:cNvPr id="275" name="Oval 19">
              <a:extLst>
                <a:ext uri="{FF2B5EF4-FFF2-40B4-BE49-F238E27FC236}">
                  <a16:creationId xmlns:a16="http://schemas.microsoft.com/office/drawing/2014/main" id="{472FB06B-0E35-49C3-9E2B-72D0BA0625B2}"/>
                </a:ext>
              </a:extLst>
            </p:cNvPr>
            <p:cNvSpPr>
              <a:spLocks noChangeArrowheads="1"/>
            </p:cNvSpPr>
            <p:nvPr/>
          </p:nvSpPr>
          <p:spPr bwMode="auto">
            <a:xfrm>
              <a:off x="5284290" y="2582712"/>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500" dirty="0">
                <a:gradFill>
                  <a:gsLst>
                    <a:gs pos="0">
                      <a:schemeClr val="tx1"/>
                    </a:gs>
                    <a:gs pos="100000">
                      <a:schemeClr val="tx1"/>
                    </a:gs>
                  </a:gsLst>
                  <a:lin ang="5400000" scaled="1"/>
                </a:gradFill>
              </a:endParaRPr>
            </a:p>
          </p:txBody>
        </p:sp>
        <p:sp useBgFill="1">
          <p:nvSpPr>
            <p:cNvPr id="276" name="Oval 19">
              <a:extLst>
                <a:ext uri="{FF2B5EF4-FFF2-40B4-BE49-F238E27FC236}">
                  <a16:creationId xmlns:a16="http://schemas.microsoft.com/office/drawing/2014/main" id="{944E915E-F22C-460E-B16D-F3F1151A837B}"/>
                </a:ext>
              </a:extLst>
            </p:cNvPr>
            <p:cNvSpPr>
              <a:spLocks noChangeArrowheads="1"/>
            </p:cNvSpPr>
            <p:nvPr/>
          </p:nvSpPr>
          <p:spPr bwMode="auto">
            <a:xfrm>
              <a:off x="4992571" y="2824202"/>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500" dirty="0">
                <a:gradFill>
                  <a:gsLst>
                    <a:gs pos="0">
                      <a:schemeClr val="tx1"/>
                    </a:gs>
                    <a:gs pos="100000">
                      <a:schemeClr val="tx1"/>
                    </a:gs>
                  </a:gsLst>
                  <a:lin ang="5400000" scaled="1"/>
                </a:gradFill>
              </a:endParaRPr>
            </a:p>
          </p:txBody>
        </p:sp>
        <p:sp useBgFill="1">
          <p:nvSpPr>
            <p:cNvPr id="277" name="Oval 19">
              <a:extLst>
                <a:ext uri="{FF2B5EF4-FFF2-40B4-BE49-F238E27FC236}">
                  <a16:creationId xmlns:a16="http://schemas.microsoft.com/office/drawing/2014/main" id="{AAD3ED21-C04D-457F-B2AE-20F1DAECAA5F}"/>
                </a:ext>
              </a:extLst>
            </p:cNvPr>
            <p:cNvSpPr>
              <a:spLocks noChangeArrowheads="1"/>
            </p:cNvSpPr>
            <p:nvPr/>
          </p:nvSpPr>
          <p:spPr bwMode="auto">
            <a:xfrm>
              <a:off x="5227637" y="3071688"/>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500" dirty="0">
                <a:gradFill>
                  <a:gsLst>
                    <a:gs pos="0">
                      <a:schemeClr val="tx1"/>
                    </a:gs>
                    <a:gs pos="100000">
                      <a:schemeClr val="tx1"/>
                    </a:gs>
                  </a:gsLst>
                  <a:lin ang="5400000" scaled="1"/>
                </a:gradFill>
              </a:endParaRPr>
            </a:p>
          </p:txBody>
        </p:sp>
        <p:sp useBgFill="1">
          <p:nvSpPr>
            <p:cNvPr id="278" name="Oval 19">
              <a:extLst>
                <a:ext uri="{FF2B5EF4-FFF2-40B4-BE49-F238E27FC236}">
                  <a16:creationId xmlns:a16="http://schemas.microsoft.com/office/drawing/2014/main" id="{CE9C9FB8-2AE0-44A9-835A-B6EF2A291F45}"/>
                </a:ext>
              </a:extLst>
            </p:cNvPr>
            <p:cNvSpPr>
              <a:spLocks noChangeArrowheads="1"/>
            </p:cNvSpPr>
            <p:nvPr/>
          </p:nvSpPr>
          <p:spPr bwMode="auto">
            <a:xfrm>
              <a:off x="4703544" y="3171926"/>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500" dirty="0">
                <a:gradFill>
                  <a:gsLst>
                    <a:gs pos="0">
                      <a:schemeClr val="tx1"/>
                    </a:gs>
                    <a:gs pos="100000">
                      <a:schemeClr val="tx1"/>
                    </a:gs>
                  </a:gsLst>
                  <a:lin ang="5400000" scaled="1"/>
                </a:gradFill>
              </a:endParaRPr>
            </a:p>
          </p:txBody>
        </p:sp>
        <p:sp useBgFill="1">
          <p:nvSpPr>
            <p:cNvPr id="279" name="Oval 19">
              <a:extLst>
                <a:ext uri="{FF2B5EF4-FFF2-40B4-BE49-F238E27FC236}">
                  <a16:creationId xmlns:a16="http://schemas.microsoft.com/office/drawing/2014/main" id="{AC22F11C-2317-4271-B684-B0D125AA54D0}"/>
                </a:ext>
              </a:extLst>
            </p:cNvPr>
            <p:cNvSpPr>
              <a:spLocks noChangeArrowheads="1"/>
            </p:cNvSpPr>
            <p:nvPr/>
          </p:nvSpPr>
          <p:spPr bwMode="auto">
            <a:xfrm>
              <a:off x="4223626" y="2924064"/>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500" dirty="0">
                <a:gradFill>
                  <a:gsLst>
                    <a:gs pos="0">
                      <a:schemeClr val="tx1"/>
                    </a:gs>
                    <a:gs pos="100000">
                      <a:schemeClr val="tx1"/>
                    </a:gs>
                  </a:gsLst>
                  <a:lin ang="5400000" scaled="1"/>
                </a:gradFill>
              </a:endParaRPr>
            </a:p>
          </p:txBody>
        </p:sp>
        <p:sp useBgFill="1">
          <p:nvSpPr>
            <p:cNvPr id="280" name="Oval 19">
              <a:extLst>
                <a:ext uri="{FF2B5EF4-FFF2-40B4-BE49-F238E27FC236}">
                  <a16:creationId xmlns:a16="http://schemas.microsoft.com/office/drawing/2014/main" id="{263128C5-053A-4B05-B870-A2039A85616F}"/>
                </a:ext>
              </a:extLst>
            </p:cNvPr>
            <p:cNvSpPr>
              <a:spLocks noChangeArrowheads="1"/>
            </p:cNvSpPr>
            <p:nvPr/>
          </p:nvSpPr>
          <p:spPr bwMode="auto">
            <a:xfrm>
              <a:off x="4655543" y="2638231"/>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500" dirty="0">
                <a:gradFill>
                  <a:gsLst>
                    <a:gs pos="0">
                      <a:schemeClr val="tx1"/>
                    </a:gs>
                    <a:gs pos="100000">
                      <a:schemeClr val="tx1"/>
                    </a:gs>
                  </a:gsLst>
                  <a:lin ang="5400000" scaled="1"/>
                </a:gradFill>
              </a:endParaRPr>
            </a:p>
          </p:txBody>
        </p:sp>
        <p:sp useBgFill="1">
          <p:nvSpPr>
            <p:cNvPr id="281" name="Oval 19">
              <a:extLst>
                <a:ext uri="{FF2B5EF4-FFF2-40B4-BE49-F238E27FC236}">
                  <a16:creationId xmlns:a16="http://schemas.microsoft.com/office/drawing/2014/main" id="{12D1BE23-8990-4C36-BC5C-FDE8977E483C}"/>
                </a:ext>
              </a:extLst>
            </p:cNvPr>
            <p:cNvSpPr>
              <a:spLocks noChangeArrowheads="1"/>
            </p:cNvSpPr>
            <p:nvPr/>
          </p:nvSpPr>
          <p:spPr bwMode="auto">
            <a:xfrm>
              <a:off x="4363387" y="2482918"/>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500" dirty="0">
                <a:gradFill>
                  <a:gsLst>
                    <a:gs pos="0">
                      <a:schemeClr val="tx1"/>
                    </a:gs>
                    <a:gs pos="100000">
                      <a:schemeClr val="tx1"/>
                    </a:gs>
                  </a:gsLst>
                  <a:lin ang="5400000" scaled="1"/>
                </a:gradFill>
              </a:endParaRPr>
            </a:p>
          </p:txBody>
        </p:sp>
      </p:grpSp>
    </p:spTree>
    <p:extLst>
      <p:ext uri="{BB962C8B-B14F-4D97-AF65-F5344CB8AC3E}">
        <p14:creationId xmlns:p14="http://schemas.microsoft.com/office/powerpoint/2010/main" val="51888443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 name="Rectangle 206">
            <a:extLst>
              <a:ext uri="{FF2B5EF4-FFF2-40B4-BE49-F238E27FC236}">
                <a16:creationId xmlns:a16="http://schemas.microsoft.com/office/drawing/2014/main" id="{F6B680C1-1FAC-47B6-BD48-F1675E8601F4}"/>
              </a:ext>
            </a:extLst>
          </p:cNvPr>
          <p:cNvSpPr/>
          <p:nvPr/>
        </p:nvSpPr>
        <p:spPr bwMode="auto">
          <a:xfrm>
            <a:off x="4545994" y="2625577"/>
            <a:ext cx="612246" cy="143885"/>
          </a:xfrm>
          <a:prstGeom prst="rect">
            <a:avLst/>
          </a:prstGeom>
          <a:solidFill>
            <a:schemeClr val="tx2">
              <a:lumMod val="10000"/>
              <a:lumOff val="9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7" name="Rectangle 86">
            <a:extLst>
              <a:ext uri="{FF2B5EF4-FFF2-40B4-BE49-F238E27FC236}">
                <a16:creationId xmlns:a16="http://schemas.microsoft.com/office/drawing/2014/main" id="{D899DF09-083F-4378-92F0-AF3C5EEF3B1D}"/>
              </a:ext>
            </a:extLst>
          </p:cNvPr>
          <p:cNvSpPr/>
          <p:nvPr/>
        </p:nvSpPr>
        <p:spPr bwMode="auto">
          <a:xfrm>
            <a:off x="1065831" y="1171677"/>
            <a:ext cx="6131578" cy="3197975"/>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10" name="Rectangle 209"/>
          <p:cNvSpPr/>
          <p:nvPr/>
        </p:nvSpPr>
        <p:spPr bwMode="auto">
          <a:xfrm>
            <a:off x="5882604" y="1323736"/>
            <a:ext cx="1074673" cy="230832"/>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68580" tIns="34290" rIns="68580" bIns="34290" numCol="1" spcCol="1270" anchor="t" anchorCtr="0">
            <a:spAutoFit/>
          </a:bodyPr>
          <a:lstStyle/>
          <a:p>
            <a:pPr algn="ctr" defTabSz="532945">
              <a:spcBef>
                <a:spcPct val="0"/>
              </a:spcBef>
              <a:spcAft>
                <a:spcPct val="35000"/>
              </a:spcAft>
              <a:buClrTx/>
              <a:defRPr/>
            </a:pPr>
            <a:r>
              <a:rPr lang="en-US" sz="1050" dirty="0">
                <a:solidFill>
                  <a:srgbClr val="0078D7"/>
                </a:solidFill>
                <a:latin typeface="Segoe UI Semibold" panose="020B0702040204020203" pitchFamily="34" charset="0"/>
                <a:cs typeface="Segoe UI Semibold" panose="020B0702040204020203" pitchFamily="34" charset="0"/>
              </a:rPr>
              <a:t>Model &amp; Serve</a:t>
            </a:r>
          </a:p>
        </p:txBody>
      </p:sp>
      <p:sp>
        <p:nvSpPr>
          <p:cNvPr id="211" name="Rectangle 210"/>
          <p:cNvSpPr/>
          <p:nvPr/>
        </p:nvSpPr>
        <p:spPr bwMode="auto">
          <a:xfrm>
            <a:off x="4377337" y="1323736"/>
            <a:ext cx="1033090" cy="230832"/>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68580" tIns="34290" rIns="68580" bIns="34290" numCol="1" spcCol="1270" anchor="t" anchorCtr="0">
            <a:spAutoFit/>
          </a:bodyPr>
          <a:lstStyle/>
          <a:p>
            <a:pPr algn="ctr" defTabSz="532945">
              <a:spcBef>
                <a:spcPct val="0"/>
              </a:spcBef>
              <a:spcAft>
                <a:spcPct val="35000"/>
              </a:spcAft>
              <a:buClrTx/>
              <a:defRPr/>
            </a:pPr>
            <a:r>
              <a:rPr lang="en-US" sz="1050" dirty="0">
                <a:solidFill>
                  <a:srgbClr val="0078D7"/>
                </a:solidFill>
                <a:latin typeface="Segoe UI Semibold" panose="020B0702040204020203" pitchFamily="34" charset="0"/>
                <a:cs typeface="Segoe UI Semibold" panose="020B0702040204020203" pitchFamily="34" charset="0"/>
              </a:rPr>
              <a:t>Prep &amp; Train</a:t>
            </a:r>
          </a:p>
        </p:txBody>
      </p:sp>
      <p:sp>
        <p:nvSpPr>
          <p:cNvPr id="247" name="Rectangle 246"/>
          <p:cNvSpPr/>
          <p:nvPr/>
        </p:nvSpPr>
        <p:spPr>
          <a:xfrm>
            <a:off x="4514026" y="2478097"/>
            <a:ext cx="1036213" cy="577338"/>
          </a:xfrm>
          <a:prstGeom prst="rect">
            <a:avLst/>
          </a:prstGeom>
        </p:spPr>
        <p:txBody>
          <a:bodyPr wrap="square">
            <a:spAutoFit/>
          </a:bodyPr>
          <a:lstStyle/>
          <a:p>
            <a:pPr defTabSz="685644">
              <a:buClrTx/>
              <a:defRPr/>
            </a:pPr>
            <a:r>
              <a:rPr lang="en-US" sz="788"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DSVM</a:t>
            </a:r>
          </a:p>
          <a:p>
            <a:pPr defTabSz="685644">
              <a:buClrTx/>
              <a:defRPr/>
            </a:pPr>
            <a:r>
              <a:rPr lang="en-US" sz="788"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Databricks</a:t>
            </a:r>
          </a:p>
          <a:p>
            <a:pPr defTabSz="685644">
              <a:buClrTx/>
              <a:defRPr/>
            </a:pPr>
            <a:r>
              <a:rPr lang="en-US" sz="788"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HDInsight</a:t>
            </a:r>
          </a:p>
          <a:p>
            <a:pPr defTabSz="685644">
              <a:buClrTx/>
              <a:defRPr/>
            </a:pPr>
            <a:r>
              <a:rPr lang="en-US" sz="788"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Data Lake Analytics</a:t>
            </a:r>
          </a:p>
        </p:txBody>
      </p:sp>
      <p:grpSp>
        <p:nvGrpSpPr>
          <p:cNvPr id="146" name="Group 145">
            <a:extLst>
              <a:ext uri="{FF2B5EF4-FFF2-40B4-BE49-F238E27FC236}">
                <a16:creationId xmlns:a16="http://schemas.microsoft.com/office/drawing/2014/main" id="{FD4F785E-13EE-401F-B737-01B931C8EA1B}"/>
              </a:ext>
            </a:extLst>
          </p:cNvPr>
          <p:cNvGrpSpPr/>
          <p:nvPr/>
        </p:nvGrpSpPr>
        <p:grpSpPr>
          <a:xfrm>
            <a:off x="1399375" y="1622111"/>
            <a:ext cx="5617730" cy="363782"/>
            <a:chOff x="7610409" y="2970243"/>
            <a:chExt cx="2834774" cy="181750"/>
          </a:xfrm>
        </p:grpSpPr>
        <p:sp>
          <p:nvSpPr>
            <p:cNvPr id="159" name="Cylinder 828">
              <a:extLst>
                <a:ext uri="{FF2B5EF4-FFF2-40B4-BE49-F238E27FC236}">
                  <a16:creationId xmlns:a16="http://schemas.microsoft.com/office/drawing/2014/main" id="{E385AFD8-155B-4B8D-A7D8-09EF70937F72}"/>
                </a:ext>
              </a:extLst>
            </p:cNvPr>
            <p:cNvSpPr/>
            <p:nvPr/>
          </p:nvSpPr>
          <p:spPr bwMode="auto">
            <a:xfrm rot="5400000">
              <a:off x="7563247" y="3017405"/>
              <a:ext cx="181748" cy="87424"/>
            </a:xfrm>
            <a:prstGeom prst="can">
              <a:avLst>
                <a:gd name="adj" fmla="val 50000"/>
              </a:avLst>
            </a:prstGeom>
            <a:solidFill>
              <a:schemeClr val="bg1"/>
            </a:solidFill>
            <a:ln w="12700">
              <a:solidFill>
                <a:srgbClr val="505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09728" rIns="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350" kern="1200" dirty="0">
                <a:solidFill>
                  <a:srgbClr val="0078D7"/>
                </a:solidFill>
                <a:latin typeface="Segoe UI Light"/>
                <a:ea typeface="Segoe UI" pitchFamily="34" charset="0"/>
                <a:cs typeface="Segoe UI" pitchFamily="34" charset="0"/>
              </a:endParaRPr>
            </a:p>
          </p:txBody>
        </p:sp>
        <p:sp>
          <p:nvSpPr>
            <p:cNvPr id="160" name="Cylinder 828">
              <a:extLst>
                <a:ext uri="{FF2B5EF4-FFF2-40B4-BE49-F238E27FC236}">
                  <a16:creationId xmlns:a16="http://schemas.microsoft.com/office/drawing/2014/main" id="{78458FC6-2F78-4E6C-A659-7463EE1E81E4}"/>
                </a:ext>
              </a:extLst>
            </p:cNvPr>
            <p:cNvSpPr/>
            <p:nvPr/>
          </p:nvSpPr>
          <p:spPr bwMode="auto">
            <a:xfrm rot="5400000">
              <a:off x="8960965" y="1688423"/>
              <a:ext cx="155640" cy="2746360"/>
            </a:xfrm>
            <a:prstGeom prst="can">
              <a:avLst>
                <a:gd name="adj" fmla="val 17907"/>
              </a:avLst>
            </a:prstGeom>
            <a:solidFill>
              <a:schemeClr val="bg1"/>
            </a:solidFill>
            <a:ln w="12700">
              <a:solidFill>
                <a:srgbClr val="505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09728" rIns="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350" kern="1200" dirty="0">
                <a:solidFill>
                  <a:srgbClr val="0078D7"/>
                </a:solidFill>
                <a:latin typeface="Segoe UI Light"/>
                <a:ea typeface="Segoe UI" pitchFamily="34" charset="0"/>
                <a:cs typeface="Segoe UI" pitchFamily="34" charset="0"/>
              </a:endParaRPr>
            </a:p>
          </p:txBody>
        </p:sp>
        <p:sp>
          <p:nvSpPr>
            <p:cNvPr id="166" name="Cylinder 828">
              <a:extLst>
                <a:ext uri="{FF2B5EF4-FFF2-40B4-BE49-F238E27FC236}">
                  <a16:creationId xmlns:a16="http://schemas.microsoft.com/office/drawing/2014/main" id="{C06923E3-0412-414A-992E-6EBE19F7BB92}"/>
                </a:ext>
              </a:extLst>
            </p:cNvPr>
            <p:cNvSpPr/>
            <p:nvPr/>
          </p:nvSpPr>
          <p:spPr bwMode="auto">
            <a:xfrm rot="5400000">
              <a:off x="10310597" y="3017407"/>
              <a:ext cx="181748" cy="87424"/>
            </a:xfrm>
            <a:prstGeom prst="can">
              <a:avLst>
                <a:gd name="adj" fmla="val 50000"/>
              </a:avLst>
            </a:prstGeom>
            <a:solidFill>
              <a:schemeClr val="bg1"/>
            </a:solidFill>
            <a:ln w="12700">
              <a:solidFill>
                <a:srgbClr val="505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09728" rIns="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350" kern="1200" dirty="0">
                <a:solidFill>
                  <a:srgbClr val="0078D7"/>
                </a:solidFill>
                <a:latin typeface="Segoe UI Light"/>
                <a:ea typeface="Segoe UI" pitchFamily="34" charset="0"/>
                <a:cs typeface="Segoe UI" pitchFamily="34" charset="0"/>
              </a:endParaRPr>
            </a:p>
          </p:txBody>
        </p:sp>
      </p:grpSp>
      <p:sp>
        <p:nvSpPr>
          <p:cNvPr id="258" name="TextBox 257"/>
          <p:cNvSpPr txBox="1"/>
          <p:nvPr/>
        </p:nvSpPr>
        <p:spPr>
          <a:xfrm>
            <a:off x="350488" y="2786715"/>
            <a:ext cx="579966" cy="311752"/>
          </a:xfrm>
          <a:prstGeom prst="rect">
            <a:avLst/>
          </a:prstGeom>
          <a:noFill/>
        </p:spPr>
        <p:txBody>
          <a:bodyPr wrap="square" lIns="68580" tIns="34290" rIns="68580" bIns="34290" rtlCol="0">
            <a:spAutoFit/>
          </a:bodyPr>
          <a:lstStyle/>
          <a:p>
            <a:pPr defTabSz="699448">
              <a:buClrTx/>
              <a:defRPr/>
            </a:pPr>
            <a:r>
              <a:rPr lang="en-US" sz="788" dirty="0">
                <a:solidFill>
                  <a:srgbClr val="505050"/>
                </a:solidFill>
                <a:latin typeface="Segoe UI Semibold" panose="020B0702040204020203" pitchFamily="34" charset="0"/>
                <a:ea typeface="+mn-ea"/>
                <a:cs typeface="Segoe UI Semibold" panose="020B0702040204020203" pitchFamily="34" charset="0"/>
              </a:rPr>
              <a:t>Custom</a:t>
            </a:r>
            <a:br>
              <a:rPr lang="en-US" sz="788" dirty="0">
                <a:solidFill>
                  <a:srgbClr val="505050"/>
                </a:solidFill>
                <a:latin typeface="Segoe UI Semibold" panose="020B0702040204020203" pitchFamily="34" charset="0"/>
                <a:ea typeface="+mn-ea"/>
                <a:cs typeface="Segoe UI Semibold" panose="020B0702040204020203" pitchFamily="34" charset="0"/>
              </a:rPr>
            </a:br>
            <a:r>
              <a:rPr lang="en-US" sz="788" dirty="0">
                <a:solidFill>
                  <a:srgbClr val="505050"/>
                </a:solidFill>
                <a:latin typeface="Segoe UI Semibold" panose="020B0702040204020203" pitchFamily="34" charset="0"/>
                <a:ea typeface="+mn-ea"/>
                <a:cs typeface="Segoe UI Semibold" panose="020B0702040204020203" pitchFamily="34" charset="0"/>
              </a:rPr>
              <a:t>apps</a:t>
            </a:r>
          </a:p>
        </p:txBody>
      </p:sp>
      <p:sp>
        <p:nvSpPr>
          <p:cNvPr id="260" name="TextBox 259"/>
          <p:cNvSpPr txBox="1"/>
          <p:nvPr/>
        </p:nvSpPr>
        <p:spPr>
          <a:xfrm>
            <a:off x="350488" y="3742112"/>
            <a:ext cx="725564" cy="311752"/>
          </a:xfrm>
          <a:prstGeom prst="rect">
            <a:avLst/>
          </a:prstGeom>
          <a:noFill/>
        </p:spPr>
        <p:txBody>
          <a:bodyPr wrap="square" lIns="68580" tIns="34290" rIns="68580" bIns="34290" rtlCol="0">
            <a:spAutoFit/>
          </a:bodyPr>
          <a:lstStyle/>
          <a:p>
            <a:pPr defTabSz="699448">
              <a:buClrTx/>
              <a:defRPr/>
            </a:pPr>
            <a:r>
              <a:rPr lang="en-US" sz="788" dirty="0">
                <a:solidFill>
                  <a:srgbClr val="505050"/>
                </a:solidFill>
                <a:latin typeface="Segoe UI Semibold" panose="020B0702040204020203" pitchFamily="34" charset="0"/>
                <a:ea typeface="+mn-ea"/>
                <a:cs typeface="Segoe UI Semibold" panose="020B0702040204020203" pitchFamily="34" charset="0"/>
              </a:rPr>
              <a:t>Sensors </a:t>
            </a:r>
            <a:br>
              <a:rPr lang="en-US" sz="788" dirty="0">
                <a:solidFill>
                  <a:srgbClr val="505050"/>
                </a:solidFill>
                <a:latin typeface="Segoe UI Semibold" panose="020B0702040204020203" pitchFamily="34" charset="0"/>
                <a:ea typeface="+mn-ea"/>
                <a:cs typeface="Segoe UI Semibold" panose="020B0702040204020203" pitchFamily="34" charset="0"/>
              </a:rPr>
            </a:br>
            <a:r>
              <a:rPr lang="en-US" sz="788" dirty="0">
                <a:solidFill>
                  <a:srgbClr val="505050"/>
                </a:solidFill>
                <a:latin typeface="Segoe UI Semibold" panose="020B0702040204020203" pitchFamily="34" charset="0"/>
                <a:ea typeface="+mn-ea"/>
                <a:cs typeface="Segoe UI Semibold" panose="020B0702040204020203" pitchFamily="34" charset="0"/>
              </a:rPr>
              <a:t>and devices</a:t>
            </a:r>
          </a:p>
        </p:txBody>
      </p:sp>
      <p:sp>
        <p:nvSpPr>
          <p:cNvPr id="266" name="Rectangle 265"/>
          <p:cNvSpPr/>
          <p:nvPr/>
        </p:nvSpPr>
        <p:spPr bwMode="auto">
          <a:xfrm>
            <a:off x="2844201" y="1323736"/>
            <a:ext cx="1044416" cy="230832"/>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68580" tIns="34290" rIns="68580" bIns="34290" numCol="1" spcCol="1270" anchor="t" anchorCtr="0">
            <a:spAutoFit/>
          </a:bodyPr>
          <a:lstStyle/>
          <a:p>
            <a:pPr algn="ctr" defTabSz="391949">
              <a:spcBef>
                <a:spcPct val="0"/>
              </a:spcBef>
              <a:spcAft>
                <a:spcPct val="35000"/>
              </a:spcAft>
              <a:buClrTx/>
              <a:defRPr/>
            </a:pPr>
            <a:r>
              <a:rPr lang="en-US" sz="1050" dirty="0">
                <a:solidFill>
                  <a:srgbClr val="0078D7"/>
                </a:solidFill>
                <a:latin typeface="Segoe UI Semibold" panose="020B0702040204020203" pitchFamily="34" charset="0"/>
                <a:cs typeface="Segoe UI Semibold" panose="020B0702040204020203" pitchFamily="34" charset="0"/>
              </a:rPr>
              <a:t>Store</a:t>
            </a:r>
          </a:p>
        </p:txBody>
      </p:sp>
      <p:sp>
        <p:nvSpPr>
          <p:cNvPr id="285" name="Rectangle 284"/>
          <p:cNvSpPr/>
          <p:nvPr/>
        </p:nvSpPr>
        <p:spPr>
          <a:xfrm>
            <a:off x="3178838" y="2657705"/>
            <a:ext cx="645444" cy="334835"/>
          </a:xfrm>
          <a:prstGeom prst="rect">
            <a:avLst/>
          </a:prstGeom>
        </p:spPr>
        <p:txBody>
          <a:bodyPr wrap="square">
            <a:spAutoFit/>
          </a:bodyPr>
          <a:lstStyle/>
          <a:p>
            <a:pPr defTabSz="685800">
              <a:buClrTx/>
              <a:defRPr/>
            </a:pPr>
            <a:r>
              <a:rPr lang="en-US" sz="788" dirty="0">
                <a:solidFill>
                  <a:srgbClr val="505050"/>
                </a:solidFill>
                <a:latin typeface="Segoe UI Semibold" panose="020B0702040204020203" pitchFamily="34" charset="0"/>
                <a:ea typeface="+mn-ea"/>
                <a:cs typeface="Segoe UI Semibold" panose="020B0702040204020203" pitchFamily="34" charset="0"/>
              </a:rPr>
              <a:t>Blobs </a:t>
            </a:r>
          </a:p>
          <a:p>
            <a:pPr defTabSz="685800">
              <a:buClrTx/>
              <a:defRPr/>
            </a:pPr>
            <a:r>
              <a:rPr lang="en-US" sz="788" dirty="0">
                <a:solidFill>
                  <a:srgbClr val="505050"/>
                </a:solidFill>
                <a:latin typeface="Segoe UI Semibold" panose="020B0702040204020203" pitchFamily="34" charset="0"/>
                <a:ea typeface="+mn-ea"/>
                <a:cs typeface="Segoe UI Semibold" panose="020B0702040204020203" pitchFamily="34" charset="0"/>
              </a:rPr>
              <a:t>Data Lake</a:t>
            </a:r>
          </a:p>
        </p:txBody>
      </p:sp>
      <p:sp>
        <p:nvSpPr>
          <p:cNvPr id="293" name="Rectangle 292"/>
          <p:cNvSpPr/>
          <p:nvPr/>
        </p:nvSpPr>
        <p:spPr bwMode="auto">
          <a:xfrm>
            <a:off x="1377564" y="1323736"/>
            <a:ext cx="1038521" cy="230832"/>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68580" tIns="34290" rIns="68580" bIns="34290" numCol="1" spcCol="1270" anchor="t" anchorCtr="0">
            <a:spAutoFit/>
          </a:bodyPr>
          <a:lstStyle/>
          <a:p>
            <a:pPr algn="ctr" defTabSz="532945">
              <a:spcBef>
                <a:spcPct val="0"/>
              </a:spcBef>
              <a:spcAft>
                <a:spcPct val="35000"/>
              </a:spcAft>
              <a:buClrTx/>
              <a:defRPr/>
            </a:pPr>
            <a:r>
              <a:rPr lang="en-US" sz="1050" dirty="0">
                <a:solidFill>
                  <a:srgbClr val="0078D7"/>
                </a:solidFill>
                <a:latin typeface="Segoe UI Semibold" panose="020B0702040204020203" pitchFamily="34" charset="0"/>
                <a:cs typeface="Segoe UI Semibold" panose="020B0702040204020203" pitchFamily="34" charset="0"/>
              </a:rPr>
              <a:t>Ingest</a:t>
            </a:r>
          </a:p>
        </p:txBody>
      </p:sp>
      <p:sp>
        <p:nvSpPr>
          <p:cNvPr id="296" name="Rectangle 295"/>
          <p:cNvSpPr/>
          <p:nvPr/>
        </p:nvSpPr>
        <p:spPr>
          <a:xfrm>
            <a:off x="1783008" y="1659739"/>
            <a:ext cx="2143986" cy="317459"/>
          </a:xfrm>
          <a:prstGeom prst="rect">
            <a:avLst/>
          </a:prstGeom>
        </p:spPr>
        <p:txBody>
          <a:bodyPr wrap="square">
            <a:spAutoFit/>
          </a:bodyPr>
          <a:lstStyle/>
          <a:p>
            <a:pPr defTabSz="685644">
              <a:buClrTx/>
              <a:defRPr/>
            </a:pPr>
            <a:r>
              <a:rPr lang="en-US" sz="788"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Data Factory</a:t>
            </a:r>
          </a:p>
          <a:p>
            <a:pPr defTabSz="685644">
              <a:buClrTx/>
              <a:defRPr/>
            </a:pPr>
            <a:r>
              <a:rPr lang="en-US" sz="675"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(Data movement, pipelines &amp; orchestration)</a:t>
            </a:r>
          </a:p>
        </p:txBody>
      </p:sp>
      <p:sp>
        <p:nvSpPr>
          <p:cNvPr id="232" name="Rectangle 231"/>
          <p:cNvSpPr/>
          <p:nvPr/>
        </p:nvSpPr>
        <p:spPr>
          <a:xfrm>
            <a:off x="4517164" y="3450102"/>
            <a:ext cx="737973" cy="334835"/>
          </a:xfrm>
          <a:prstGeom prst="rect">
            <a:avLst/>
          </a:prstGeom>
        </p:spPr>
        <p:txBody>
          <a:bodyPr wrap="square">
            <a:spAutoFit/>
          </a:bodyPr>
          <a:lstStyle/>
          <a:p>
            <a:pPr defTabSz="685644">
              <a:buClrTx/>
              <a:defRPr/>
            </a:pPr>
            <a:r>
              <a:rPr lang="en-US" sz="788"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Machine Learning </a:t>
            </a:r>
          </a:p>
        </p:txBody>
      </p:sp>
      <p:sp>
        <p:nvSpPr>
          <p:cNvPr id="291" name="Rectangle 290"/>
          <p:cNvSpPr/>
          <p:nvPr/>
        </p:nvSpPr>
        <p:spPr>
          <a:xfrm>
            <a:off x="6167860" y="2197584"/>
            <a:ext cx="668405" cy="334835"/>
          </a:xfrm>
          <a:prstGeom prst="rect">
            <a:avLst/>
          </a:prstGeom>
        </p:spPr>
        <p:txBody>
          <a:bodyPr wrap="square">
            <a:spAutoFit/>
          </a:bodyPr>
          <a:lstStyle/>
          <a:p>
            <a:pPr defTabSz="699448">
              <a:buClrTx/>
              <a:defRPr/>
            </a:pPr>
            <a:r>
              <a:rPr lang="en-US" sz="788" dirty="0">
                <a:solidFill>
                  <a:srgbClr val="505050"/>
                </a:solidFill>
                <a:latin typeface="Segoe UI Semibold" panose="020B0702040204020203" pitchFamily="34" charset="0"/>
                <a:ea typeface="+mn-ea"/>
                <a:cs typeface="Segoe UI Semibold" panose="020B0702040204020203" pitchFamily="34" charset="0"/>
              </a:rPr>
              <a:t>Cosmos DB</a:t>
            </a:r>
          </a:p>
        </p:txBody>
      </p:sp>
      <p:sp>
        <p:nvSpPr>
          <p:cNvPr id="288" name="Rectangle 287"/>
          <p:cNvSpPr/>
          <p:nvPr/>
        </p:nvSpPr>
        <p:spPr>
          <a:xfrm>
            <a:off x="6167859" y="3181446"/>
            <a:ext cx="736219" cy="323165"/>
          </a:xfrm>
          <a:prstGeom prst="rect">
            <a:avLst/>
          </a:prstGeom>
        </p:spPr>
        <p:txBody>
          <a:bodyPr wrap="square">
            <a:spAutoFit/>
          </a:bodyPr>
          <a:lstStyle/>
          <a:p>
            <a:pPr defTabSz="699448">
              <a:buClrTx/>
              <a:defRPr/>
            </a:pPr>
            <a:r>
              <a:rPr lang="en-US" sz="750" dirty="0">
                <a:solidFill>
                  <a:srgbClr val="505050"/>
                </a:solidFill>
                <a:latin typeface="Segoe UI Semibold" panose="020B0702040204020203" pitchFamily="34" charset="0"/>
                <a:ea typeface="+mn-ea"/>
                <a:cs typeface="Segoe UI Semibold" panose="020B0702040204020203" pitchFamily="34" charset="0"/>
              </a:rPr>
              <a:t>SQL Data Warehouse</a:t>
            </a:r>
          </a:p>
        </p:txBody>
      </p:sp>
      <p:sp>
        <p:nvSpPr>
          <p:cNvPr id="320" name="Rectangle 319"/>
          <p:cNvSpPr/>
          <p:nvPr/>
        </p:nvSpPr>
        <p:spPr>
          <a:xfrm>
            <a:off x="6167860" y="3756976"/>
            <a:ext cx="909668" cy="207749"/>
          </a:xfrm>
          <a:prstGeom prst="rect">
            <a:avLst/>
          </a:prstGeom>
        </p:spPr>
        <p:txBody>
          <a:bodyPr wrap="square">
            <a:spAutoFit/>
          </a:bodyPr>
          <a:lstStyle/>
          <a:p>
            <a:pPr defTabSz="699448">
              <a:buClrTx/>
              <a:defRPr/>
            </a:pPr>
            <a:r>
              <a:rPr lang="en-US" sz="750" dirty="0">
                <a:solidFill>
                  <a:srgbClr val="505050"/>
                </a:solidFill>
                <a:latin typeface="Segoe UI Semibold" panose="020B0702040204020203" pitchFamily="34" charset="0"/>
                <a:ea typeface="+mn-ea"/>
                <a:cs typeface="Segoe UI Semibold" panose="020B0702040204020203" pitchFamily="34" charset="0"/>
              </a:rPr>
              <a:t>Analysis Services</a:t>
            </a:r>
          </a:p>
        </p:txBody>
      </p:sp>
      <p:cxnSp>
        <p:nvCxnSpPr>
          <p:cNvPr id="99" name="Straight Arrow Connector 98">
            <a:extLst>
              <a:ext uri="{FF2B5EF4-FFF2-40B4-BE49-F238E27FC236}">
                <a16:creationId xmlns:a16="http://schemas.microsoft.com/office/drawing/2014/main" id="{3DA45D05-3D3C-489C-B3FB-784A8CEE1315}"/>
              </a:ext>
            </a:extLst>
          </p:cNvPr>
          <p:cNvCxnSpPr>
            <a:cxnSpLocks/>
          </p:cNvCxnSpPr>
          <p:nvPr/>
        </p:nvCxnSpPr>
        <p:spPr>
          <a:xfrm>
            <a:off x="3768600" y="2807097"/>
            <a:ext cx="474194" cy="0"/>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E013178E-3A1F-4BAA-933F-D0A7D111DCB2}"/>
              </a:ext>
            </a:extLst>
          </p:cNvPr>
          <p:cNvCxnSpPr>
            <a:cxnSpLocks/>
          </p:cNvCxnSpPr>
          <p:nvPr/>
        </p:nvCxnSpPr>
        <p:spPr>
          <a:xfrm>
            <a:off x="6904078" y="2303962"/>
            <a:ext cx="553504" cy="0"/>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A4E24056-F253-428D-AE21-91B82ED3BE5F}"/>
              </a:ext>
            </a:extLst>
          </p:cNvPr>
          <p:cNvCxnSpPr>
            <a:cxnSpLocks/>
          </p:cNvCxnSpPr>
          <p:nvPr/>
        </p:nvCxnSpPr>
        <p:spPr>
          <a:xfrm>
            <a:off x="6419940" y="3528907"/>
            <a:ext cx="0" cy="227267"/>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A39E508F-DB6A-4235-BEBE-08E3BBA79DB4}"/>
              </a:ext>
            </a:extLst>
          </p:cNvPr>
          <p:cNvCxnSpPr>
            <a:cxnSpLocks/>
          </p:cNvCxnSpPr>
          <p:nvPr/>
        </p:nvCxnSpPr>
        <p:spPr>
          <a:xfrm>
            <a:off x="7040772" y="3847167"/>
            <a:ext cx="416810" cy="0"/>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9" name="Straight Arrow Connector 108">
            <a:extLst>
              <a:ext uri="{FF2B5EF4-FFF2-40B4-BE49-F238E27FC236}">
                <a16:creationId xmlns:a16="http://schemas.microsoft.com/office/drawing/2014/main" id="{B1CBE449-AAD4-4EAA-A353-FB4F462B1CE8}"/>
              </a:ext>
            </a:extLst>
          </p:cNvPr>
          <p:cNvCxnSpPr>
            <a:cxnSpLocks/>
          </p:cNvCxnSpPr>
          <p:nvPr/>
        </p:nvCxnSpPr>
        <p:spPr>
          <a:xfrm>
            <a:off x="5158239" y="2807097"/>
            <a:ext cx="724365" cy="0"/>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id="{39925AA2-C05D-4BCA-A21C-F20BF3DA8DF2}"/>
              </a:ext>
            </a:extLst>
          </p:cNvPr>
          <p:cNvGrpSpPr/>
          <p:nvPr/>
        </p:nvGrpSpPr>
        <p:grpSpPr>
          <a:xfrm>
            <a:off x="417955" y="3381234"/>
            <a:ext cx="396316" cy="303687"/>
            <a:chOff x="356915" y="4558566"/>
            <a:chExt cx="528421" cy="404916"/>
          </a:xfrm>
        </p:grpSpPr>
        <p:sp>
          <p:nvSpPr>
            <p:cNvPr id="128" name="Line 5">
              <a:extLst>
                <a:ext uri="{FF2B5EF4-FFF2-40B4-BE49-F238E27FC236}">
                  <a16:creationId xmlns:a16="http://schemas.microsoft.com/office/drawing/2014/main" id="{FE187F41-5AD2-4EF9-A467-9B8A656C9945}"/>
                </a:ext>
              </a:extLst>
            </p:cNvPr>
            <p:cNvSpPr>
              <a:spLocks noChangeShapeType="1"/>
            </p:cNvSpPr>
            <p:nvPr/>
          </p:nvSpPr>
          <p:spPr bwMode="auto">
            <a:xfrm>
              <a:off x="717724" y="4963482"/>
              <a:ext cx="106743" cy="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a:buClrTx/>
                <a:defRPr/>
              </a:pPr>
              <a:endParaRPr lang="en-US" sz="1500" kern="1200" dirty="0">
                <a:gradFill>
                  <a:gsLst>
                    <a:gs pos="0">
                      <a:srgbClr val="000000"/>
                    </a:gs>
                    <a:gs pos="100000">
                      <a:srgbClr val="000000"/>
                    </a:gs>
                  </a:gsLst>
                  <a:lin ang="5400000" scaled="1"/>
                </a:gradFill>
                <a:latin typeface="Segoe UI"/>
                <a:ea typeface="+mn-ea"/>
                <a:cs typeface="+mn-cs"/>
              </a:endParaRPr>
            </a:p>
          </p:txBody>
        </p:sp>
        <p:grpSp>
          <p:nvGrpSpPr>
            <p:cNvPr id="21" name="Group 20">
              <a:extLst>
                <a:ext uri="{FF2B5EF4-FFF2-40B4-BE49-F238E27FC236}">
                  <a16:creationId xmlns:a16="http://schemas.microsoft.com/office/drawing/2014/main" id="{5057D5B9-03EE-46B5-AE73-3B35F381C832}"/>
                </a:ext>
              </a:extLst>
            </p:cNvPr>
            <p:cNvGrpSpPr/>
            <p:nvPr/>
          </p:nvGrpSpPr>
          <p:grpSpPr>
            <a:xfrm>
              <a:off x="397495" y="4784401"/>
              <a:ext cx="105861" cy="179081"/>
              <a:chOff x="397495" y="4784401"/>
              <a:chExt cx="105861" cy="179081"/>
            </a:xfrm>
          </p:grpSpPr>
          <p:sp>
            <p:nvSpPr>
              <p:cNvPr id="129" name="Freeform 6">
                <a:extLst>
                  <a:ext uri="{FF2B5EF4-FFF2-40B4-BE49-F238E27FC236}">
                    <a16:creationId xmlns:a16="http://schemas.microsoft.com/office/drawing/2014/main" id="{9CFD8E92-7BB9-4546-99CF-0715887D7420}"/>
                  </a:ext>
                </a:extLst>
              </p:cNvPr>
              <p:cNvSpPr>
                <a:spLocks/>
              </p:cNvSpPr>
              <p:nvPr/>
            </p:nvSpPr>
            <p:spPr bwMode="auto">
              <a:xfrm>
                <a:off x="397495" y="4784401"/>
                <a:ext cx="105861" cy="179081"/>
              </a:xfrm>
              <a:custGeom>
                <a:avLst/>
                <a:gdLst>
                  <a:gd name="T0" fmla="*/ 65 w 68"/>
                  <a:gd name="T1" fmla="*/ 114 h 114"/>
                  <a:gd name="T2" fmla="*/ 4 w 68"/>
                  <a:gd name="T3" fmla="*/ 114 h 114"/>
                  <a:gd name="T4" fmla="*/ 0 w 68"/>
                  <a:gd name="T5" fmla="*/ 110 h 114"/>
                  <a:gd name="T6" fmla="*/ 0 w 68"/>
                  <a:gd name="T7" fmla="*/ 4 h 114"/>
                  <a:gd name="T8" fmla="*/ 4 w 68"/>
                  <a:gd name="T9" fmla="*/ 0 h 114"/>
                  <a:gd name="T10" fmla="*/ 65 w 68"/>
                  <a:gd name="T11" fmla="*/ 0 h 114"/>
                  <a:gd name="T12" fmla="*/ 68 w 68"/>
                  <a:gd name="T13" fmla="*/ 4 h 114"/>
                  <a:gd name="T14" fmla="*/ 68 w 68"/>
                  <a:gd name="T15" fmla="*/ 110 h 114"/>
                  <a:gd name="T16" fmla="*/ 65 w 68"/>
                  <a:gd name="T17" fmla="*/ 114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114">
                    <a:moveTo>
                      <a:pt x="65" y="114"/>
                    </a:moveTo>
                    <a:cubicBezTo>
                      <a:pt x="4" y="114"/>
                      <a:pt x="4" y="114"/>
                      <a:pt x="4" y="114"/>
                    </a:cubicBezTo>
                    <a:cubicBezTo>
                      <a:pt x="2" y="114"/>
                      <a:pt x="0" y="112"/>
                      <a:pt x="0" y="110"/>
                    </a:cubicBezTo>
                    <a:cubicBezTo>
                      <a:pt x="0" y="4"/>
                      <a:pt x="0" y="4"/>
                      <a:pt x="0" y="4"/>
                    </a:cubicBezTo>
                    <a:cubicBezTo>
                      <a:pt x="0" y="2"/>
                      <a:pt x="2" y="0"/>
                      <a:pt x="4" y="0"/>
                    </a:cubicBezTo>
                    <a:cubicBezTo>
                      <a:pt x="65" y="0"/>
                      <a:pt x="65" y="0"/>
                      <a:pt x="65" y="0"/>
                    </a:cubicBezTo>
                    <a:cubicBezTo>
                      <a:pt x="67" y="0"/>
                      <a:pt x="68" y="2"/>
                      <a:pt x="68" y="4"/>
                    </a:cubicBezTo>
                    <a:cubicBezTo>
                      <a:pt x="68" y="110"/>
                      <a:pt x="68" y="110"/>
                      <a:pt x="68" y="110"/>
                    </a:cubicBezTo>
                    <a:cubicBezTo>
                      <a:pt x="68" y="112"/>
                      <a:pt x="67" y="114"/>
                      <a:pt x="65" y="114"/>
                    </a:cubicBezTo>
                    <a:close/>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a:buClrTx/>
                  <a:defRPr/>
                </a:pPr>
                <a:endParaRPr lang="en-US" sz="1500" kern="1200" dirty="0">
                  <a:gradFill>
                    <a:gsLst>
                      <a:gs pos="0">
                        <a:srgbClr val="000000"/>
                      </a:gs>
                      <a:gs pos="100000">
                        <a:srgbClr val="000000"/>
                      </a:gs>
                    </a:gsLst>
                    <a:lin ang="5400000" scaled="1"/>
                  </a:gradFill>
                  <a:latin typeface="Segoe UI"/>
                  <a:ea typeface="+mn-ea"/>
                  <a:cs typeface="+mn-cs"/>
                </a:endParaRPr>
              </a:p>
            </p:txBody>
          </p:sp>
          <p:sp>
            <p:nvSpPr>
              <p:cNvPr id="134" name="Line 9">
                <a:extLst>
                  <a:ext uri="{FF2B5EF4-FFF2-40B4-BE49-F238E27FC236}">
                    <a16:creationId xmlns:a16="http://schemas.microsoft.com/office/drawing/2014/main" id="{D6913242-6E80-4FA6-8846-2DC834FE3C35}"/>
                  </a:ext>
                </a:extLst>
              </p:cNvPr>
              <p:cNvSpPr>
                <a:spLocks noChangeShapeType="1"/>
              </p:cNvSpPr>
              <p:nvPr/>
            </p:nvSpPr>
            <p:spPr bwMode="auto">
              <a:xfrm flipH="1">
                <a:off x="438957" y="4925548"/>
                <a:ext cx="24701" cy="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a:buClrTx/>
                  <a:defRPr/>
                </a:pPr>
                <a:endParaRPr lang="en-US" sz="1500" kern="1200" dirty="0">
                  <a:gradFill>
                    <a:gsLst>
                      <a:gs pos="0">
                        <a:srgbClr val="000000"/>
                      </a:gs>
                      <a:gs pos="100000">
                        <a:srgbClr val="000000"/>
                      </a:gs>
                    </a:gsLst>
                    <a:lin ang="5400000" scaled="1"/>
                  </a:gradFill>
                  <a:latin typeface="Segoe UI"/>
                  <a:ea typeface="+mn-ea"/>
                  <a:cs typeface="+mn-cs"/>
                </a:endParaRPr>
              </a:p>
            </p:txBody>
          </p:sp>
        </p:grpSp>
        <p:sp>
          <p:nvSpPr>
            <p:cNvPr id="135" name="Freeform 10">
              <a:extLst>
                <a:ext uri="{FF2B5EF4-FFF2-40B4-BE49-F238E27FC236}">
                  <a16:creationId xmlns:a16="http://schemas.microsoft.com/office/drawing/2014/main" id="{520CC27B-4A27-41DF-9E10-2637EEAA6FDF}"/>
                </a:ext>
              </a:extLst>
            </p:cNvPr>
            <p:cNvSpPr>
              <a:spLocks/>
            </p:cNvSpPr>
            <p:nvPr/>
          </p:nvSpPr>
          <p:spPr bwMode="auto">
            <a:xfrm>
              <a:off x="356915" y="4558566"/>
              <a:ext cx="528421" cy="326403"/>
            </a:xfrm>
            <a:custGeom>
              <a:avLst/>
              <a:gdLst>
                <a:gd name="T0" fmla="*/ 0 w 338"/>
                <a:gd name="T1" fmla="*/ 93 h 208"/>
                <a:gd name="T2" fmla="*/ 0 w 338"/>
                <a:gd name="T3" fmla="*/ 10 h 208"/>
                <a:gd name="T4" fmla="*/ 10 w 338"/>
                <a:gd name="T5" fmla="*/ 0 h 208"/>
                <a:gd name="T6" fmla="*/ 328 w 338"/>
                <a:gd name="T7" fmla="*/ 0 h 208"/>
                <a:gd name="T8" fmla="*/ 338 w 338"/>
                <a:gd name="T9" fmla="*/ 10 h 208"/>
                <a:gd name="T10" fmla="*/ 338 w 338"/>
                <a:gd name="T11" fmla="*/ 198 h 208"/>
                <a:gd name="T12" fmla="*/ 328 w 338"/>
                <a:gd name="T13" fmla="*/ 208 h 208"/>
                <a:gd name="T14" fmla="*/ 242 w 338"/>
                <a:gd name="T15" fmla="*/ 208 h 2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8" h="208">
                  <a:moveTo>
                    <a:pt x="0" y="93"/>
                  </a:moveTo>
                  <a:cubicBezTo>
                    <a:pt x="0" y="10"/>
                    <a:pt x="0" y="10"/>
                    <a:pt x="0" y="10"/>
                  </a:cubicBezTo>
                  <a:cubicBezTo>
                    <a:pt x="0" y="5"/>
                    <a:pt x="5" y="0"/>
                    <a:pt x="10" y="0"/>
                  </a:cubicBezTo>
                  <a:cubicBezTo>
                    <a:pt x="328" y="0"/>
                    <a:pt x="328" y="0"/>
                    <a:pt x="328" y="0"/>
                  </a:cubicBezTo>
                  <a:cubicBezTo>
                    <a:pt x="334" y="0"/>
                    <a:pt x="338" y="5"/>
                    <a:pt x="338" y="10"/>
                  </a:cubicBezTo>
                  <a:cubicBezTo>
                    <a:pt x="338" y="198"/>
                    <a:pt x="338" y="198"/>
                    <a:pt x="338" y="198"/>
                  </a:cubicBezTo>
                  <a:cubicBezTo>
                    <a:pt x="338" y="203"/>
                    <a:pt x="334" y="208"/>
                    <a:pt x="328" y="208"/>
                  </a:cubicBezTo>
                  <a:cubicBezTo>
                    <a:pt x="242" y="208"/>
                    <a:pt x="242" y="208"/>
                    <a:pt x="242" y="208"/>
                  </a:cubicBezTo>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a:buClrTx/>
                <a:defRPr/>
              </a:pPr>
              <a:endParaRPr lang="en-US" sz="1500" kern="1200" dirty="0">
                <a:gradFill>
                  <a:gsLst>
                    <a:gs pos="0">
                      <a:srgbClr val="000000"/>
                    </a:gs>
                    <a:gs pos="100000">
                      <a:srgbClr val="000000"/>
                    </a:gs>
                  </a:gsLst>
                  <a:lin ang="5400000" scaled="1"/>
                </a:gradFill>
                <a:latin typeface="Segoe UI"/>
                <a:ea typeface="+mn-ea"/>
                <a:cs typeface="+mn-cs"/>
              </a:endParaRPr>
            </a:p>
          </p:txBody>
        </p:sp>
        <p:grpSp>
          <p:nvGrpSpPr>
            <p:cNvPr id="22" name="Group 21">
              <a:extLst>
                <a:ext uri="{FF2B5EF4-FFF2-40B4-BE49-F238E27FC236}">
                  <a16:creationId xmlns:a16="http://schemas.microsoft.com/office/drawing/2014/main" id="{886DF976-F8BF-471C-BBD4-A887E7A56A1A}"/>
                </a:ext>
              </a:extLst>
            </p:cNvPr>
            <p:cNvGrpSpPr/>
            <p:nvPr/>
          </p:nvGrpSpPr>
          <p:grpSpPr>
            <a:xfrm>
              <a:off x="356915" y="4685598"/>
              <a:ext cx="378452" cy="277884"/>
              <a:chOff x="356915" y="4685598"/>
              <a:chExt cx="378452" cy="277884"/>
            </a:xfrm>
          </p:grpSpPr>
          <p:sp>
            <p:nvSpPr>
              <p:cNvPr id="133" name="Freeform 7">
                <a:extLst>
                  <a:ext uri="{FF2B5EF4-FFF2-40B4-BE49-F238E27FC236}">
                    <a16:creationId xmlns:a16="http://schemas.microsoft.com/office/drawing/2014/main" id="{D10236BD-70B9-4B22-93D2-6BC7ADACF06C}"/>
                  </a:ext>
                </a:extLst>
              </p:cNvPr>
              <p:cNvSpPr>
                <a:spLocks/>
              </p:cNvSpPr>
              <p:nvPr/>
            </p:nvSpPr>
            <p:spPr bwMode="auto">
              <a:xfrm>
                <a:off x="356915" y="4685598"/>
                <a:ext cx="378452" cy="277884"/>
              </a:xfrm>
              <a:custGeom>
                <a:avLst/>
                <a:gdLst>
                  <a:gd name="T0" fmla="*/ 242 w 242"/>
                  <a:gd name="T1" fmla="*/ 165 h 177"/>
                  <a:gd name="T2" fmla="*/ 229 w 242"/>
                  <a:gd name="T3" fmla="*/ 177 h 177"/>
                  <a:gd name="T4" fmla="*/ 12 w 242"/>
                  <a:gd name="T5" fmla="*/ 177 h 177"/>
                  <a:gd name="T6" fmla="*/ 0 w 242"/>
                  <a:gd name="T7" fmla="*/ 165 h 177"/>
                  <a:gd name="T8" fmla="*/ 0 w 242"/>
                  <a:gd name="T9" fmla="*/ 12 h 177"/>
                  <a:gd name="T10" fmla="*/ 12 w 242"/>
                  <a:gd name="T11" fmla="*/ 0 h 177"/>
                  <a:gd name="T12" fmla="*/ 229 w 242"/>
                  <a:gd name="T13" fmla="*/ 0 h 177"/>
                  <a:gd name="T14" fmla="*/ 242 w 242"/>
                  <a:gd name="T15" fmla="*/ 12 h 177"/>
                  <a:gd name="T16" fmla="*/ 242 w 242"/>
                  <a:gd name="T17" fmla="*/ 165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2" h="177">
                    <a:moveTo>
                      <a:pt x="242" y="165"/>
                    </a:moveTo>
                    <a:cubicBezTo>
                      <a:pt x="242" y="172"/>
                      <a:pt x="236" y="177"/>
                      <a:pt x="229" y="177"/>
                    </a:cubicBezTo>
                    <a:cubicBezTo>
                      <a:pt x="12" y="177"/>
                      <a:pt x="12" y="177"/>
                      <a:pt x="12" y="177"/>
                    </a:cubicBezTo>
                    <a:cubicBezTo>
                      <a:pt x="6" y="177"/>
                      <a:pt x="0" y="172"/>
                      <a:pt x="0" y="165"/>
                    </a:cubicBezTo>
                    <a:cubicBezTo>
                      <a:pt x="0" y="12"/>
                      <a:pt x="0" y="12"/>
                      <a:pt x="0" y="12"/>
                    </a:cubicBezTo>
                    <a:cubicBezTo>
                      <a:pt x="0" y="5"/>
                      <a:pt x="6" y="0"/>
                      <a:pt x="12" y="0"/>
                    </a:cubicBezTo>
                    <a:cubicBezTo>
                      <a:pt x="229" y="0"/>
                      <a:pt x="229" y="0"/>
                      <a:pt x="229" y="0"/>
                    </a:cubicBezTo>
                    <a:cubicBezTo>
                      <a:pt x="236" y="0"/>
                      <a:pt x="242" y="5"/>
                      <a:pt x="242" y="12"/>
                    </a:cubicBezTo>
                    <a:lnTo>
                      <a:pt x="242" y="165"/>
                    </a:lnTo>
                    <a:close/>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a:buClrTx/>
                  <a:defRPr/>
                </a:pPr>
                <a:endParaRPr lang="en-US" sz="1500" kern="1200" dirty="0">
                  <a:gradFill>
                    <a:gsLst>
                      <a:gs pos="0">
                        <a:srgbClr val="000000"/>
                      </a:gs>
                      <a:gs pos="100000">
                        <a:srgbClr val="000000"/>
                      </a:gs>
                    </a:gsLst>
                    <a:lin ang="5400000" scaled="1"/>
                  </a:gradFill>
                  <a:latin typeface="Segoe UI"/>
                  <a:ea typeface="+mn-ea"/>
                  <a:cs typeface="+mn-cs"/>
                </a:endParaRPr>
              </a:p>
            </p:txBody>
          </p:sp>
          <p:sp>
            <p:nvSpPr>
              <p:cNvPr id="136" name="Line 9">
                <a:extLst>
                  <a:ext uri="{FF2B5EF4-FFF2-40B4-BE49-F238E27FC236}">
                    <a16:creationId xmlns:a16="http://schemas.microsoft.com/office/drawing/2014/main" id="{30745979-32A8-4669-99C8-46749D07BDD8}"/>
                  </a:ext>
                </a:extLst>
              </p:cNvPr>
              <p:cNvSpPr>
                <a:spLocks noChangeShapeType="1"/>
              </p:cNvSpPr>
              <p:nvPr/>
            </p:nvSpPr>
            <p:spPr bwMode="auto">
              <a:xfrm flipH="1">
                <a:off x="533790" y="4925548"/>
                <a:ext cx="24701" cy="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a:buClrTx/>
                  <a:defRPr/>
                </a:pPr>
                <a:endParaRPr lang="en-US" sz="1500" kern="1200" dirty="0">
                  <a:gradFill>
                    <a:gsLst>
                      <a:gs pos="0">
                        <a:srgbClr val="000000"/>
                      </a:gs>
                      <a:gs pos="100000">
                        <a:srgbClr val="000000"/>
                      </a:gs>
                    </a:gsLst>
                    <a:lin ang="5400000" scaled="1"/>
                  </a:gradFill>
                  <a:latin typeface="Segoe UI"/>
                  <a:ea typeface="+mn-ea"/>
                  <a:cs typeface="+mn-cs"/>
                </a:endParaRPr>
              </a:p>
            </p:txBody>
          </p:sp>
        </p:grpSp>
      </p:grpSp>
      <p:grpSp>
        <p:nvGrpSpPr>
          <p:cNvPr id="186" name="Group 185">
            <a:extLst>
              <a:ext uri="{FF2B5EF4-FFF2-40B4-BE49-F238E27FC236}">
                <a16:creationId xmlns:a16="http://schemas.microsoft.com/office/drawing/2014/main" id="{7A79524A-CDB1-416C-BC84-0830844D7619}"/>
              </a:ext>
            </a:extLst>
          </p:cNvPr>
          <p:cNvGrpSpPr/>
          <p:nvPr/>
        </p:nvGrpSpPr>
        <p:grpSpPr>
          <a:xfrm>
            <a:off x="417955" y="2460798"/>
            <a:ext cx="352303" cy="288866"/>
            <a:chOff x="1778647" y="1301093"/>
            <a:chExt cx="307813" cy="252387"/>
          </a:xfrm>
          <a:noFill/>
        </p:grpSpPr>
        <p:grpSp>
          <p:nvGrpSpPr>
            <p:cNvPr id="187" name="Group 186">
              <a:extLst>
                <a:ext uri="{FF2B5EF4-FFF2-40B4-BE49-F238E27FC236}">
                  <a16:creationId xmlns:a16="http://schemas.microsoft.com/office/drawing/2014/main" id="{68327355-F76B-4C67-97CA-7FD99C2F6579}"/>
                </a:ext>
              </a:extLst>
            </p:cNvPr>
            <p:cNvGrpSpPr/>
            <p:nvPr/>
          </p:nvGrpSpPr>
          <p:grpSpPr>
            <a:xfrm>
              <a:off x="1778647" y="1301093"/>
              <a:ext cx="307813" cy="252387"/>
              <a:chOff x="2107086" y="1452805"/>
              <a:chExt cx="307813" cy="252387"/>
            </a:xfrm>
            <a:grpFill/>
          </p:grpSpPr>
          <p:sp>
            <p:nvSpPr>
              <p:cNvPr id="190" name="Rectangle 189">
                <a:extLst>
                  <a:ext uri="{FF2B5EF4-FFF2-40B4-BE49-F238E27FC236}">
                    <a16:creationId xmlns:a16="http://schemas.microsoft.com/office/drawing/2014/main" id="{2CE6022C-915D-4DDA-BA96-C74A82DB6E2E}"/>
                  </a:ext>
                </a:extLst>
              </p:cNvPr>
              <p:cNvSpPr/>
              <p:nvPr/>
            </p:nvSpPr>
            <p:spPr bwMode="auto">
              <a:xfrm>
                <a:off x="2107086" y="1596776"/>
                <a:ext cx="108416" cy="108416"/>
              </a:xfrm>
              <a:prstGeom prst="rect">
                <a:avLst/>
              </a:prstGeom>
              <a:grpFill/>
              <a:ln w="12700" cap="flat">
                <a:solidFill>
                  <a:schemeClr val="tx1"/>
                </a:solidFill>
                <a:prstDash val="solid"/>
                <a:miter lim="800000"/>
                <a:headEnd/>
                <a:tailEnd/>
              </a:ln>
            </p:spPr>
            <p:txBody>
              <a:bodyPr vert="horz" wrap="square" lIns="67223" tIns="33611" rIns="67223" bIns="33611" numCol="1" anchor="t" anchorCtr="0" compatLnSpc="1">
                <a:prstTxWarp prst="textNoShape">
                  <a:avLst/>
                </a:prstTxWarp>
              </a:bodyPr>
              <a:lstStyle/>
              <a:p>
                <a:pPr defTabSz="672161">
                  <a:buClrTx/>
                  <a:defRPr/>
                </a:pPr>
                <a:endParaRPr lang="en-US" sz="1324" dirty="0">
                  <a:solidFill>
                    <a:srgbClr val="505050"/>
                  </a:solidFill>
                  <a:latin typeface="Segoe UI"/>
                  <a:ea typeface="+mn-ea"/>
                  <a:cs typeface="+mn-cs"/>
                </a:endParaRPr>
              </a:p>
            </p:txBody>
          </p:sp>
          <p:sp>
            <p:nvSpPr>
              <p:cNvPr id="191" name="Rectangle 190">
                <a:extLst>
                  <a:ext uri="{FF2B5EF4-FFF2-40B4-BE49-F238E27FC236}">
                    <a16:creationId xmlns:a16="http://schemas.microsoft.com/office/drawing/2014/main" id="{A25AA2D7-6EA3-4418-AE46-C81B7D117693}"/>
                  </a:ext>
                </a:extLst>
              </p:cNvPr>
              <p:cNvSpPr/>
              <p:nvPr/>
            </p:nvSpPr>
            <p:spPr bwMode="auto">
              <a:xfrm>
                <a:off x="2252041" y="1452805"/>
                <a:ext cx="162858" cy="162858"/>
              </a:xfrm>
              <a:prstGeom prst="rect">
                <a:avLst/>
              </a:prstGeom>
              <a:grpFill/>
              <a:ln w="12700" cap="flat">
                <a:solidFill>
                  <a:schemeClr val="tx1"/>
                </a:solidFill>
                <a:prstDash val="solid"/>
                <a:miter lim="800000"/>
                <a:headEnd/>
                <a:tailEnd/>
              </a:ln>
            </p:spPr>
            <p:txBody>
              <a:bodyPr vert="horz" wrap="square" lIns="67223" tIns="33611" rIns="67223" bIns="33611" numCol="1" anchor="t" anchorCtr="0" compatLnSpc="1">
                <a:prstTxWarp prst="textNoShape">
                  <a:avLst/>
                </a:prstTxWarp>
              </a:bodyPr>
              <a:lstStyle/>
              <a:p>
                <a:pPr defTabSz="672161">
                  <a:buClrTx/>
                  <a:defRPr/>
                </a:pPr>
                <a:endParaRPr lang="en-US" sz="1324" dirty="0">
                  <a:solidFill>
                    <a:srgbClr val="505050"/>
                  </a:solidFill>
                  <a:latin typeface="Segoe UI"/>
                  <a:ea typeface="+mn-ea"/>
                  <a:cs typeface="+mn-cs"/>
                </a:endParaRPr>
              </a:p>
            </p:txBody>
          </p:sp>
          <p:sp>
            <p:nvSpPr>
              <p:cNvPr id="192" name="Rectangle 191">
                <a:extLst>
                  <a:ext uri="{FF2B5EF4-FFF2-40B4-BE49-F238E27FC236}">
                    <a16:creationId xmlns:a16="http://schemas.microsoft.com/office/drawing/2014/main" id="{C7D5D51B-B481-400C-995F-D96F516188A1}"/>
                  </a:ext>
                </a:extLst>
              </p:cNvPr>
              <p:cNvSpPr/>
              <p:nvPr/>
            </p:nvSpPr>
            <p:spPr bwMode="auto">
              <a:xfrm>
                <a:off x="2107086" y="1453330"/>
                <a:ext cx="108416" cy="108416"/>
              </a:xfrm>
              <a:prstGeom prst="rect">
                <a:avLst/>
              </a:prstGeom>
              <a:grpFill/>
              <a:ln w="12700" cap="flat">
                <a:solidFill>
                  <a:schemeClr val="tx1"/>
                </a:solidFill>
                <a:prstDash val="solid"/>
                <a:miter lim="800000"/>
                <a:headEnd/>
                <a:tailEnd/>
              </a:ln>
            </p:spPr>
            <p:txBody>
              <a:bodyPr vert="horz" wrap="square" lIns="67223" tIns="33611" rIns="67223" bIns="33611" numCol="1" anchor="t" anchorCtr="0" compatLnSpc="1">
                <a:prstTxWarp prst="textNoShape">
                  <a:avLst/>
                </a:prstTxWarp>
              </a:bodyPr>
              <a:lstStyle/>
              <a:p>
                <a:pPr defTabSz="672161">
                  <a:buClrTx/>
                  <a:defRPr/>
                </a:pPr>
                <a:endParaRPr lang="en-US" sz="1324" dirty="0">
                  <a:solidFill>
                    <a:srgbClr val="505050"/>
                  </a:solidFill>
                  <a:latin typeface="Segoe UI"/>
                  <a:ea typeface="+mn-ea"/>
                  <a:cs typeface="+mn-cs"/>
                </a:endParaRPr>
              </a:p>
            </p:txBody>
          </p:sp>
          <p:sp>
            <p:nvSpPr>
              <p:cNvPr id="193" name="Rectangle 192">
                <a:extLst>
                  <a:ext uri="{FF2B5EF4-FFF2-40B4-BE49-F238E27FC236}">
                    <a16:creationId xmlns:a16="http://schemas.microsoft.com/office/drawing/2014/main" id="{14358BF0-FACD-44B0-BFB9-E392D7B20A5E}"/>
                  </a:ext>
                </a:extLst>
              </p:cNvPr>
              <p:cNvSpPr/>
              <p:nvPr/>
            </p:nvSpPr>
            <p:spPr bwMode="auto">
              <a:xfrm>
                <a:off x="2253489" y="1652588"/>
                <a:ext cx="159337" cy="51699"/>
              </a:xfrm>
              <a:prstGeom prst="rect">
                <a:avLst/>
              </a:prstGeom>
              <a:grpFill/>
              <a:ln w="12700" cap="flat">
                <a:solidFill>
                  <a:schemeClr val="tx1"/>
                </a:solidFill>
                <a:prstDash val="solid"/>
                <a:miter lim="800000"/>
                <a:headEnd/>
                <a:tailEnd/>
              </a:ln>
            </p:spPr>
            <p:txBody>
              <a:bodyPr vert="horz" wrap="square" lIns="67223" tIns="33611" rIns="67223" bIns="33611" numCol="1" anchor="t" anchorCtr="0" compatLnSpc="1">
                <a:prstTxWarp prst="textNoShape">
                  <a:avLst/>
                </a:prstTxWarp>
              </a:bodyPr>
              <a:lstStyle/>
              <a:p>
                <a:pPr defTabSz="672161">
                  <a:buClrTx/>
                  <a:defRPr/>
                </a:pPr>
                <a:endParaRPr lang="en-US" sz="1324" dirty="0">
                  <a:solidFill>
                    <a:srgbClr val="505050"/>
                  </a:solidFill>
                  <a:latin typeface="Segoe UI"/>
                  <a:ea typeface="+mn-ea"/>
                  <a:cs typeface="+mn-cs"/>
                </a:endParaRPr>
              </a:p>
            </p:txBody>
          </p:sp>
        </p:grpSp>
        <p:cxnSp>
          <p:nvCxnSpPr>
            <p:cNvPr id="188" name="Straight Connector 187">
              <a:extLst>
                <a:ext uri="{FF2B5EF4-FFF2-40B4-BE49-F238E27FC236}">
                  <a16:creationId xmlns:a16="http://schemas.microsoft.com/office/drawing/2014/main" id="{21A7CB8E-DD96-4C7B-92DD-CF7FF0C2C569}"/>
                </a:ext>
              </a:extLst>
            </p:cNvPr>
            <p:cNvCxnSpPr/>
            <p:nvPr/>
          </p:nvCxnSpPr>
          <p:spPr>
            <a:xfrm>
              <a:off x="1979319" y="1500876"/>
              <a:ext cx="0" cy="51699"/>
            </a:xfrm>
            <a:prstGeom prst="line">
              <a:avLst/>
            </a:prstGeom>
            <a:grpFill/>
            <a:ln w="12700" cap="flat">
              <a:solidFill>
                <a:schemeClr val="tx1"/>
              </a:solidFill>
              <a:prstDash val="solid"/>
              <a:miter lim="800000"/>
              <a:headEnd/>
              <a:tailEnd/>
            </a:ln>
          </p:spPr>
        </p:cxnSp>
        <p:cxnSp>
          <p:nvCxnSpPr>
            <p:cNvPr id="189" name="Straight Connector 188">
              <a:extLst>
                <a:ext uri="{FF2B5EF4-FFF2-40B4-BE49-F238E27FC236}">
                  <a16:creationId xmlns:a16="http://schemas.microsoft.com/office/drawing/2014/main" id="{9D3D50D1-623B-4B5D-86AA-7AC69EFEB8BA}"/>
                </a:ext>
              </a:extLst>
            </p:cNvPr>
            <p:cNvCxnSpPr/>
            <p:nvPr/>
          </p:nvCxnSpPr>
          <p:spPr>
            <a:xfrm>
              <a:off x="2031707" y="1500876"/>
              <a:ext cx="0" cy="51699"/>
            </a:xfrm>
            <a:prstGeom prst="line">
              <a:avLst/>
            </a:prstGeom>
            <a:grpFill/>
            <a:ln w="12700" cap="flat">
              <a:solidFill>
                <a:schemeClr val="tx1"/>
              </a:solidFill>
              <a:prstDash val="solid"/>
              <a:miter lim="800000"/>
              <a:headEnd/>
              <a:tailEnd/>
            </a:ln>
          </p:spPr>
        </p:cxnSp>
      </p:grpSp>
      <p:grpSp>
        <p:nvGrpSpPr>
          <p:cNvPr id="106" name="Group 105"/>
          <p:cNvGrpSpPr/>
          <p:nvPr/>
        </p:nvGrpSpPr>
        <p:grpSpPr>
          <a:xfrm rot="16200000">
            <a:off x="-206596" y="2715747"/>
            <a:ext cx="2925846" cy="129584"/>
            <a:chOff x="3142887" y="5221476"/>
            <a:chExt cx="781948" cy="172778"/>
          </a:xfrm>
        </p:grpSpPr>
        <p:sp>
          <p:nvSpPr>
            <p:cNvPr id="107" name="Freeform 106"/>
            <p:cNvSpPr/>
            <p:nvPr/>
          </p:nvSpPr>
          <p:spPr bwMode="auto">
            <a:xfrm rot="16200000">
              <a:off x="3490047" y="4959466"/>
              <a:ext cx="87628" cy="781948"/>
            </a:xfrm>
            <a:custGeom>
              <a:avLst/>
              <a:gdLst>
                <a:gd name="connsiteX0" fmla="*/ 5475 w 235444"/>
                <a:gd name="connsiteY0" fmla="*/ 0 h 3860192"/>
                <a:gd name="connsiteX1" fmla="*/ 235444 w 235444"/>
                <a:gd name="connsiteY1" fmla="*/ 0 h 3860192"/>
                <a:gd name="connsiteX2" fmla="*/ 235444 w 235444"/>
                <a:gd name="connsiteY2" fmla="*/ 3860192 h 3860192"/>
                <a:gd name="connsiteX3" fmla="*/ 0 w 235444"/>
                <a:gd name="connsiteY3" fmla="*/ 3860192 h 3860192"/>
              </a:gdLst>
              <a:ahLst/>
              <a:cxnLst>
                <a:cxn ang="0">
                  <a:pos x="connsiteX0" y="connsiteY0"/>
                </a:cxn>
                <a:cxn ang="0">
                  <a:pos x="connsiteX1" y="connsiteY1"/>
                </a:cxn>
                <a:cxn ang="0">
                  <a:pos x="connsiteX2" y="connsiteY2"/>
                </a:cxn>
                <a:cxn ang="0">
                  <a:pos x="connsiteX3" y="connsiteY3"/>
                </a:cxn>
              </a:cxnLst>
              <a:rect l="l" t="t" r="r" b="b"/>
              <a:pathLst>
                <a:path w="235444" h="3860192">
                  <a:moveTo>
                    <a:pt x="5475" y="0"/>
                  </a:moveTo>
                  <a:lnTo>
                    <a:pt x="235444" y="0"/>
                  </a:lnTo>
                  <a:lnTo>
                    <a:pt x="235444" y="3860192"/>
                  </a:lnTo>
                  <a:lnTo>
                    <a:pt x="0" y="3860192"/>
                  </a:lnTo>
                </a:path>
              </a:pathLst>
            </a:custGeom>
            <a:noFill/>
            <a:ln w="12700">
              <a:solidFill>
                <a:schemeClr val="tx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685800">
                <a:buClrTx/>
                <a:defRPr/>
              </a:pPr>
              <a:endParaRPr lang="en-US" sz="1350" kern="1200" dirty="0">
                <a:solidFill>
                  <a:srgbClr val="FFFFFF"/>
                </a:solidFill>
                <a:latin typeface="Segoe UI"/>
              </a:endParaRPr>
            </a:p>
          </p:txBody>
        </p:sp>
        <p:sp>
          <p:nvSpPr>
            <p:cNvPr id="112" name="Freeform 111"/>
            <p:cNvSpPr/>
            <p:nvPr/>
          </p:nvSpPr>
          <p:spPr bwMode="auto">
            <a:xfrm rot="16200000">
              <a:off x="3539973" y="5216947"/>
              <a:ext cx="81318" cy="90376"/>
            </a:xfrm>
            <a:custGeom>
              <a:avLst/>
              <a:gdLst>
                <a:gd name="connsiteX0" fmla="*/ 0 w 171450"/>
                <a:gd name="connsiteY0" fmla="*/ 161925 h 161925"/>
                <a:gd name="connsiteX1" fmla="*/ 0 w 171450"/>
                <a:gd name="connsiteY1" fmla="*/ 0 h 161925"/>
                <a:gd name="connsiteX2" fmla="*/ 171450 w 171450"/>
                <a:gd name="connsiteY2" fmla="*/ 0 h 161925"/>
                <a:gd name="connsiteX0" fmla="*/ 0 w 171450"/>
                <a:gd name="connsiteY0" fmla="*/ 0 h 0"/>
                <a:gd name="connsiteX1" fmla="*/ 171450 w 171450"/>
                <a:gd name="connsiteY1" fmla="*/ 0 h 0"/>
              </a:gdLst>
              <a:ahLst/>
              <a:cxnLst>
                <a:cxn ang="0">
                  <a:pos x="connsiteX0" y="connsiteY0"/>
                </a:cxn>
                <a:cxn ang="0">
                  <a:pos x="connsiteX1" y="connsiteY1"/>
                </a:cxn>
              </a:cxnLst>
              <a:rect l="l" t="t" r="r" b="b"/>
              <a:pathLst>
                <a:path w="171450">
                  <a:moveTo>
                    <a:pt x="0" y="0"/>
                  </a:moveTo>
                  <a:lnTo>
                    <a:pt x="171450" y="0"/>
                  </a:lnTo>
                </a:path>
              </a:pathLst>
            </a:custGeom>
            <a:noFill/>
            <a:ln w="12700">
              <a:solidFill>
                <a:schemeClr val="tx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685800">
                <a:buClrTx/>
                <a:defRPr/>
              </a:pPr>
              <a:endParaRPr lang="en-US" sz="1350" kern="1200" dirty="0">
                <a:solidFill>
                  <a:srgbClr val="FFFFFF"/>
                </a:solidFill>
                <a:latin typeface="Segoe UI"/>
              </a:endParaRPr>
            </a:p>
          </p:txBody>
        </p:sp>
      </p:grpSp>
      <p:cxnSp>
        <p:nvCxnSpPr>
          <p:cNvPr id="242" name="Straight Arrow Connector 241">
            <a:extLst>
              <a:ext uri="{FF2B5EF4-FFF2-40B4-BE49-F238E27FC236}">
                <a16:creationId xmlns:a16="http://schemas.microsoft.com/office/drawing/2014/main" id="{B1F83E43-B438-4CC2-9C70-2EA0E3C0D346}"/>
              </a:ext>
            </a:extLst>
          </p:cNvPr>
          <p:cNvCxnSpPr>
            <a:cxnSpLocks/>
          </p:cNvCxnSpPr>
          <p:nvPr/>
        </p:nvCxnSpPr>
        <p:spPr>
          <a:xfrm>
            <a:off x="6814923" y="3332765"/>
            <a:ext cx="642659" cy="0"/>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5" name="Straight Arrow Connector 244">
            <a:extLst>
              <a:ext uri="{FF2B5EF4-FFF2-40B4-BE49-F238E27FC236}">
                <a16:creationId xmlns:a16="http://schemas.microsoft.com/office/drawing/2014/main" id="{D9E813E0-412C-4A79-92EA-2E01CAB62435}"/>
              </a:ext>
            </a:extLst>
          </p:cNvPr>
          <p:cNvCxnSpPr>
            <a:cxnSpLocks/>
          </p:cNvCxnSpPr>
          <p:nvPr/>
        </p:nvCxnSpPr>
        <p:spPr>
          <a:xfrm>
            <a:off x="4785965" y="3062672"/>
            <a:ext cx="0" cy="388578"/>
          </a:xfrm>
          <a:prstGeom prst="straightConnector1">
            <a:avLst/>
          </a:prstGeom>
          <a:ln w="12700">
            <a:solidFill>
              <a:schemeClr val="tx2"/>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72" name="Rectangle 171">
            <a:extLst>
              <a:ext uri="{FF2B5EF4-FFF2-40B4-BE49-F238E27FC236}">
                <a16:creationId xmlns:a16="http://schemas.microsoft.com/office/drawing/2014/main" id="{1234332F-CF2C-4E51-B83A-3F9A1E4F4E69}"/>
              </a:ext>
            </a:extLst>
          </p:cNvPr>
          <p:cNvSpPr/>
          <p:nvPr/>
        </p:nvSpPr>
        <p:spPr>
          <a:xfrm>
            <a:off x="1681823" y="3434684"/>
            <a:ext cx="728689" cy="334835"/>
          </a:xfrm>
          <a:prstGeom prst="rect">
            <a:avLst/>
          </a:prstGeom>
        </p:spPr>
        <p:txBody>
          <a:bodyPr wrap="square">
            <a:spAutoFit/>
          </a:bodyPr>
          <a:lstStyle/>
          <a:p>
            <a:pPr defTabSz="685644">
              <a:buClrTx/>
              <a:defRPr/>
            </a:pPr>
            <a:r>
              <a:rPr lang="en-US" sz="788"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Event Hub</a:t>
            </a:r>
          </a:p>
          <a:p>
            <a:pPr defTabSz="685644">
              <a:buClrTx/>
              <a:defRPr/>
            </a:pPr>
            <a:r>
              <a:rPr lang="en-US" sz="788"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IoT Hub</a:t>
            </a:r>
          </a:p>
        </p:txBody>
      </p:sp>
      <p:cxnSp>
        <p:nvCxnSpPr>
          <p:cNvPr id="176" name="Straight Arrow Connector 175">
            <a:extLst>
              <a:ext uri="{FF2B5EF4-FFF2-40B4-BE49-F238E27FC236}">
                <a16:creationId xmlns:a16="http://schemas.microsoft.com/office/drawing/2014/main" id="{237BF570-83FA-45B2-9D97-83277C1D369D}"/>
              </a:ext>
            </a:extLst>
          </p:cNvPr>
          <p:cNvCxnSpPr>
            <a:cxnSpLocks/>
          </p:cNvCxnSpPr>
          <p:nvPr/>
        </p:nvCxnSpPr>
        <p:spPr>
          <a:xfrm>
            <a:off x="2080373" y="2818364"/>
            <a:ext cx="795386" cy="0"/>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181" name="Rectangle 180">
            <a:extLst>
              <a:ext uri="{FF2B5EF4-FFF2-40B4-BE49-F238E27FC236}">
                <a16:creationId xmlns:a16="http://schemas.microsoft.com/office/drawing/2014/main" id="{C9D79C7B-4D95-4676-AF76-A342F365709C}"/>
              </a:ext>
            </a:extLst>
          </p:cNvPr>
          <p:cNvSpPr/>
          <p:nvPr/>
        </p:nvSpPr>
        <p:spPr>
          <a:xfrm>
            <a:off x="6167859" y="2720794"/>
            <a:ext cx="872913" cy="213585"/>
          </a:xfrm>
          <a:prstGeom prst="rect">
            <a:avLst/>
          </a:prstGeom>
        </p:spPr>
        <p:txBody>
          <a:bodyPr wrap="square">
            <a:spAutoFit/>
          </a:bodyPr>
          <a:lstStyle/>
          <a:p>
            <a:pPr defTabSz="699448">
              <a:buClrTx/>
              <a:defRPr/>
            </a:pPr>
            <a:r>
              <a:rPr lang="en-US" sz="788" dirty="0">
                <a:solidFill>
                  <a:srgbClr val="505050"/>
                </a:solidFill>
                <a:latin typeface="Segoe UI Semibold" panose="020B0702040204020203" pitchFamily="34" charset="0"/>
                <a:ea typeface="+mn-ea"/>
                <a:cs typeface="Segoe UI Semibold" panose="020B0702040204020203" pitchFamily="34" charset="0"/>
              </a:rPr>
              <a:t>SQL Database</a:t>
            </a:r>
          </a:p>
        </p:txBody>
      </p:sp>
      <p:cxnSp>
        <p:nvCxnSpPr>
          <p:cNvPr id="183" name="Straight Arrow Connector 182">
            <a:extLst>
              <a:ext uri="{FF2B5EF4-FFF2-40B4-BE49-F238E27FC236}">
                <a16:creationId xmlns:a16="http://schemas.microsoft.com/office/drawing/2014/main" id="{9293B4D1-A604-4045-B92A-E8D9EBF0494D}"/>
              </a:ext>
            </a:extLst>
          </p:cNvPr>
          <p:cNvCxnSpPr>
            <a:cxnSpLocks/>
          </p:cNvCxnSpPr>
          <p:nvPr/>
        </p:nvCxnSpPr>
        <p:spPr>
          <a:xfrm>
            <a:off x="6957277" y="2818364"/>
            <a:ext cx="500305" cy="0"/>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5" name="Straight Arrow Connector 184">
            <a:extLst>
              <a:ext uri="{FF2B5EF4-FFF2-40B4-BE49-F238E27FC236}">
                <a16:creationId xmlns:a16="http://schemas.microsoft.com/office/drawing/2014/main" id="{75D8FE7D-B2EB-4D3C-95D3-25D5D1A49754}"/>
              </a:ext>
            </a:extLst>
          </p:cNvPr>
          <p:cNvCxnSpPr>
            <a:cxnSpLocks/>
          </p:cNvCxnSpPr>
          <p:nvPr/>
        </p:nvCxnSpPr>
        <p:spPr>
          <a:xfrm>
            <a:off x="6419940" y="2923330"/>
            <a:ext cx="0" cy="227267"/>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95" name="Straight Arrow Connector 194">
            <a:extLst>
              <a:ext uri="{FF2B5EF4-FFF2-40B4-BE49-F238E27FC236}">
                <a16:creationId xmlns:a16="http://schemas.microsoft.com/office/drawing/2014/main" id="{DA4A6BBE-8BF6-4DC6-B035-7DCE23D7EEB3}"/>
              </a:ext>
            </a:extLst>
          </p:cNvPr>
          <p:cNvCxnSpPr>
            <a:cxnSpLocks/>
          </p:cNvCxnSpPr>
          <p:nvPr/>
        </p:nvCxnSpPr>
        <p:spPr>
          <a:xfrm>
            <a:off x="6419940" y="2433925"/>
            <a:ext cx="0" cy="227267"/>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80" name="Group 279">
            <a:extLst>
              <a:ext uri="{FF2B5EF4-FFF2-40B4-BE49-F238E27FC236}">
                <a16:creationId xmlns:a16="http://schemas.microsoft.com/office/drawing/2014/main" id="{61C6692B-58A5-4E9B-A5CB-63A6E3C09744}"/>
              </a:ext>
            </a:extLst>
          </p:cNvPr>
          <p:cNvGrpSpPr/>
          <p:nvPr/>
        </p:nvGrpSpPr>
        <p:grpSpPr>
          <a:xfrm>
            <a:off x="7568954" y="1323736"/>
            <a:ext cx="1220974" cy="2866407"/>
            <a:chOff x="9888738" y="1697248"/>
            <a:chExt cx="1627965" cy="3821875"/>
          </a:xfrm>
        </p:grpSpPr>
        <p:grpSp>
          <p:nvGrpSpPr>
            <p:cNvPr id="277" name="Group 276">
              <a:extLst>
                <a:ext uri="{FF2B5EF4-FFF2-40B4-BE49-F238E27FC236}">
                  <a16:creationId xmlns:a16="http://schemas.microsoft.com/office/drawing/2014/main" id="{50E4ACD9-D4C9-4C86-AA94-F48231962823}"/>
                </a:ext>
              </a:extLst>
            </p:cNvPr>
            <p:cNvGrpSpPr/>
            <p:nvPr/>
          </p:nvGrpSpPr>
          <p:grpSpPr>
            <a:xfrm>
              <a:off x="9888738" y="2321508"/>
              <a:ext cx="1627965" cy="3197615"/>
              <a:chOff x="9890197" y="2012459"/>
              <a:chExt cx="1647758" cy="3499941"/>
            </a:xfrm>
          </p:grpSpPr>
          <p:sp>
            <p:nvSpPr>
              <p:cNvPr id="299" name="Shape 101"/>
              <p:cNvSpPr txBox="1"/>
              <p:nvPr/>
            </p:nvSpPr>
            <p:spPr>
              <a:xfrm>
                <a:off x="9950280" y="5234427"/>
                <a:ext cx="1534448" cy="277973"/>
              </a:xfrm>
              <a:prstGeom prst="rect">
                <a:avLst/>
              </a:prstGeom>
              <a:noFill/>
              <a:ln>
                <a:noFill/>
              </a:ln>
            </p:spPr>
            <p:txBody>
              <a:bodyPr wrap="square" lIns="68569" tIns="34275" rIns="68569" bIns="34275" anchor="t" anchorCtr="0">
                <a:spAutoFit/>
              </a:bodyPr>
              <a:lstStyle/>
              <a:p>
                <a:pPr defTabSz="699448">
                  <a:buClrTx/>
                  <a:defRPr/>
                </a:pPr>
                <a:r>
                  <a:rPr lang="en-US" sz="788" dirty="0">
                    <a:solidFill>
                      <a:srgbClr val="505050"/>
                    </a:solidFill>
                    <a:latin typeface="Segoe UI Semibold" panose="020B0702040204020203" pitchFamily="34" charset="0"/>
                    <a:ea typeface="+mn-ea"/>
                    <a:cs typeface="Segoe UI Semibold" panose="020B0702040204020203" pitchFamily="34" charset="0"/>
                    <a:sym typeface="Calibri"/>
                  </a:rPr>
                  <a:t>Analytical dashboards</a:t>
                </a:r>
              </a:p>
            </p:txBody>
          </p:sp>
          <p:sp>
            <p:nvSpPr>
              <p:cNvPr id="308" name="Shape 101"/>
              <p:cNvSpPr txBox="1"/>
              <p:nvPr/>
            </p:nvSpPr>
            <p:spPr>
              <a:xfrm>
                <a:off x="9890197" y="2997578"/>
                <a:ext cx="1647758" cy="277973"/>
              </a:xfrm>
              <a:prstGeom prst="rect">
                <a:avLst/>
              </a:prstGeom>
              <a:noFill/>
              <a:ln>
                <a:noFill/>
              </a:ln>
            </p:spPr>
            <p:txBody>
              <a:bodyPr lIns="68569" tIns="34275" rIns="68569" bIns="34275" anchor="t" anchorCtr="0">
                <a:spAutoFit/>
              </a:bodyPr>
              <a:lstStyle/>
              <a:p>
                <a:pPr algn="ctr" defTabSz="699448">
                  <a:buClrTx/>
                  <a:defRPr/>
                </a:pPr>
                <a:r>
                  <a:rPr lang="en-US" sz="788" dirty="0">
                    <a:solidFill>
                      <a:srgbClr val="505050"/>
                    </a:solidFill>
                    <a:latin typeface="Segoe UI Semibold" panose="020B0702040204020203" pitchFamily="34" charset="0"/>
                    <a:ea typeface="+mn-ea"/>
                    <a:cs typeface="Segoe UI Semibold" panose="020B0702040204020203" pitchFamily="34" charset="0"/>
                    <a:sym typeface="Calibri"/>
                  </a:rPr>
                  <a:t>Predictive apps</a:t>
                </a:r>
              </a:p>
            </p:txBody>
          </p:sp>
          <p:grpSp>
            <p:nvGrpSpPr>
              <p:cNvPr id="141" name="Group 140">
                <a:extLst>
                  <a:ext uri="{FF2B5EF4-FFF2-40B4-BE49-F238E27FC236}">
                    <a16:creationId xmlns:a16="http://schemas.microsoft.com/office/drawing/2014/main" id="{22E8DFDF-851C-4A6F-81C3-B619382A1014}"/>
                  </a:ext>
                </a:extLst>
              </p:cNvPr>
              <p:cNvGrpSpPr/>
              <p:nvPr/>
            </p:nvGrpSpPr>
            <p:grpSpPr>
              <a:xfrm>
                <a:off x="10295203" y="2012459"/>
                <a:ext cx="825028" cy="901901"/>
                <a:chOff x="9095124" y="3288299"/>
                <a:chExt cx="916056" cy="1001411"/>
              </a:xfrm>
            </p:grpSpPr>
            <p:grpSp>
              <p:nvGrpSpPr>
                <p:cNvPr id="142" name="Group 141">
                  <a:extLst>
                    <a:ext uri="{FF2B5EF4-FFF2-40B4-BE49-F238E27FC236}">
                      <a16:creationId xmlns:a16="http://schemas.microsoft.com/office/drawing/2014/main" id="{F697DCF1-93EF-4827-A8D8-C2A9855298C3}"/>
                    </a:ext>
                  </a:extLst>
                </p:cNvPr>
                <p:cNvGrpSpPr/>
                <p:nvPr/>
              </p:nvGrpSpPr>
              <p:grpSpPr>
                <a:xfrm>
                  <a:off x="9615713" y="3659076"/>
                  <a:ext cx="288492" cy="206742"/>
                  <a:chOff x="3751869" y="1754414"/>
                  <a:chExt cx="4688258" cy="3381830"/>
                </a:xfrm>
              </p:grpSpPr>
              <p:sp>
                <p:nvSpPr>
                  <p:cNvPr id="162" name="Freeform: Shape 132">
                    <a:extLst>
                      <a:ext uri="{FF2B5EF4-FFF2-40B4-BE49-F238E27FC236}">
                        <a16:creationId xmlns:a16="http://schemas.microsoft.com/office/drawing/2014/main" id="{7E447AF6-8D0A-4471-AEB3-C6EF097B2243}"/>
                      </a:ext>
                    </a:extLst>
                  </p:cNvPr>
                  <p:cNvSpPr/>
                  <p:nvPr/>
                </p:nvSpPr>
                <p:spPr bwMode="auto">
                  <a:xfrm>
                    <a:off x="3751869" y="1754414"/>
                    <a:ext cx="1605717" cy="3381830"/>
                  </a:xfrm>
                  <a:custGeom>
                    <a:avLst/>
                    <a:gdLst>
                      <a:gd name="connsiteX0" fmla="*/ 1605716 w 1884207"/>
                      <a:gd name="connsiteY0" fmla="*/ 0 h 3381830"/>
                      <a:gd name="connsiteX1" fmla="*/ 1884206 w 1884207"/>
                      <a:gd name="connsiteY1" fmla="*/ 278490 h 3381830"/>
                      <a:gd name="connsiteX2" fmla="*/ 471783 w 1884207"/>
                      <a:gd name="connsiteY2" fmla="*/ 1690914 h 3381830"/>
                      <a:gd name="connsiteX3" fmla="*/ 1884207 w 1884207"/>
                      <a:gd name="connsiteY3" fmla="*/ 3103339 h 3381830"/>
                      <a:gd name="connsiteX4" fmla="*/ 1605717 w 1884207"/>
                      <a:gd name="connsiteY4" fmla="*/ 3381830 h 3381830"/>
                      <a:gd name="connsiteX5" fmla="*/ 60246 w 1884207"/>
                      <a:gd name="connsiteY5" fmla="*/ 1836358 h 3381830"/>
                      <a:gd name="connsiteX6" fmla="*/ 60246 w 1884207"/>
                      <a:gd name="connsiteY6" fmla="*/ 1545470 h 3381830"/>
                      <a:gd name="connsiteX7" fmla="*/ 1605716 w 1884207"/>
                      <a:gd name="connsiteY7" fmla="*/ 0 h 3381830"/>
                      <a:gd name="connsiteX0" fmla="*/ 1605716 w 1884207"/>
                      <a:gd name="connsiteY0" fmla="*/ 0 h 3381830"/>
                      <a:gd name="connsiteX1" fmla="*/ 1884206 w 1884207"/>
                      <a:gd name="connsiteY1" fmla="*/ 278490 h 3381830"/>
                      <a:gd name="connsiteX2" fmla="*/ 1884207 w 1884207"/>
                      <a:gd name="connsiteY2" fmla="*/ 3103339 h 3381830"/>
                      <a:gd name="connsiteX3" fmla="*/ 1605717 w 1884207"/>
                      <a:gd name="connsiteY3" fmla="*/ 3381830 h 3381830"/>
                      <a:gd name="connsiteX4" fmla="*/ 60246 w 1884207"/>
                      <a:gd name="connsiteY4" fmla="*/ 1836358 h 3381830"/>
                      <a:gd name="connsiteX5" fmla="*/ 60246 w 1884207"/>
                      <a:gd name="connsiteY5" fmla="*/ 1545470 h 3381830"/>
                      <a:gd name="connsiteX6" fmla="*/ 1605716 w 1884207"/>
                      <a:gd name="connsiteY6" fmla="*/ 0 h 3381830"/>
                      <a:gd name="connsiteX0" fmla="*/ 1884207 w 1975647"/>
                      <a:gd name="connsiteY0" fmla="*/ 3103339 h 3381830"/>
                      <a:gd name="connsiteX1" fmla="*/ 1605717 w 1975647"/>
                      <a:gd name="connsiteY1" fmla="*/ 3381830 h 3381830"/>
                      <a:gd name="connsiteX2" fmla="*/ 60246 w 1975647"/>
                      <a:gd name="connsiteY2" fmla="*/ 1836358 h 3381830"/>
                      <a:gd name="connsiteX3" fmla="*/ 60246 w 1975647"/>
                      <a:gd name="connsiteY3" fmla="*/ 1545470 h 3381830"/>
                      <a:gd name="connsiteX4" fmla="*/ 1605716 w 1975647"/>
                      <a:gd name="connsiteY4" fmla="*/ 0 h 3381830"/>
                      <a:gd name="connsiteX5" fmla="*/ 1884206 w 1975647"/>
                      <a:gd name="connsiteY5" fmla="*/ 278490 h 3381830"/>
                      <a:gd name="connsiteX6" fmla="*/ 1975647 w 1975647"/>
                      <a:gd name="connsiteY6" fmla="*/ 3194779 h 3381830"/>
                      <a:gd name="connsiteX0" fmla="*/ 1884207 w 1884207"/>
                      <a:gd name="connsiteY0" fmla="*/ 3103339 h 3381830"/>
                      <a:gd name="connsiteX1" fmla="*/ 1605717 w 1884207"/>
                      <a:gd name="connsiteY1" fmla="*/ 3381830 h 3381830"/>
                      <a:gd name="connsiteX2" fmla="*/ 60246 w 1884207"/>
                      <a:gd name="connsiteY2" fmla="*/ 1836358 h 3381830"/>
                      <a:gd name="connsiteX3" fmla="*/ 60246 w 1884207"/>
                      <a:gd name="connsiteY3" fmla="*/ 1545470 h 3381830"/>
                      <a:gd name="connsiteX4" fmla="*/ 1605716 w 1884207"/>
                      <a:gd name="connsiteY4" fmla="*/ 0 h 3381830"/>
                      <a:gd name="connsiteX5" fmla="*/ 1884206 w 1884207"/>
                      <a:gd name="connsiteY5" fmla="*/ 278490 h 3381830"/>
                      <a:gd name="connsiteX0" fmla="*/ 1884207 w 1884207"/>
                      <a:gd name="connsiteY0" fmla="*/ 3103339 h 3381830"/>
                      <a:gd name="connsiteX1" fmla="*/ 1605717 w 1884207"/>
                      <a:gd name="connsiteY1" fmla="*/ 3381830 h 3381830"/>
                      <a:gd name="connsiteX2" fmla="*/ 60246 w 1884207"/>
                      <a:gd name="connsiteY2" fmla="*/ 1836358 h 3381830"/>
                      <a:gd name="connsiteX3" fmla="*/ 60246 w 1884207"/>
                      <a:gd name="connsiteY3" fmla="*/ 1545470 h 3381830"/>
                      <a:gd name="connsiteX4" fmla="*/ 1605716 w 1884207"/>
                      <a:gd name="connsiteY4" fmla="*/ 0 h 3381830"/>
                      <a:gd name="connsiteX0" fmla="*/ 1605717 w 1605717"/>
                      <a:gd name="connsiteY0" fmla="*/ 3381830 h 3381830"/>
                      <a:gd name="connsiteX1" fmla="*/ 60246 w 1605717"/>
                      <a:gd name="connsiteY1" fmla="*/ 1836358 h 3381830"/>
                      <a:gd name="connsiteX2" fmla="*/ 60246 w 1605717"/>
                      <a:gd name="connsiteY2" fmla="*/ 1545470 h 3381830"/>
                      <a:gd name="connsiteX3" fmla="*/ 1605716 w 1605717"/>
                      <a:gd name="connsiteY3" fmla="*/ 0 h 3381830"/>
                    </a:gdLst>
                    <a:ahLst/>
                    <a:cxnLst>
                      <a:cxn ang="0">
                        <a:pos x="connsiteX0" y="connsiteY0"/>
                      </a:cxn>
                      <a:cxn ang="0">
                        <a:pos x="connsiteX1" y="connsiteY1"/>
                      </a:cxn>
                      <a:cxn ang="0">
                        <a:pos x="connsiteX2" y="connsiteY2"/>
                      </a:cxn>
                      <a:cxn ang="0">
                        <a:pos x="connsiteX3" y="connsiteY3"/>
                      </a:cxn>
                    </a:cxnLst>
                    <a:rect l="l" t="t" r="r" b="b"/>
                    <a:pathLst>
                      <a:path w="1605717" h="3381830">
                        <a:moveTo>
                          <a:pt x="1605717" y="3381830"/>
                        </a:moveTo>
                        <a:lnTo>
                          <a:pt x="60246" y="1836358"/>
                        </a:lnTo>
                        <a:cubicBezTo>
                          <a:pt x="-20081" y="1756032"/>
                          <a:pt x="-20081" y="1625797"/>
                          <a:pt x="60246" y="1545470"/>
                        </a:cubicBezTo>
                        <a:lnTo>
                          <a:pt x="1605716" y="0"/>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solidFill>
                        <a:srgbClr val="505050"/>
                      </a:solidFill>
                      <a:latin typeface="Segoe UI"/>
                      <a:ea typeface="Segoe UI" pitchFamily="34" charset="0"/>
                      <a:cs typeface="Segoe UI" pitchFamily="34" charset="0"/>
                    </a:endParaRPr>
                  </a:p>
                </p:txBody>
              </p:sp>
              <p:sp>
                <p:nvSpPr>
                  <p:cNvPr id="163" name="Freeform: Shape 133">
                    <a:extLst>
                      <a:ext uri="{FF2B5EF4-FFF2-40B4-BE49-F238E27FC236}">
                        <a16:creationId xmlns:a16="http://schemas.microsoft.com/office/drawing/2014/main" id="{EA62FB34-E7A9-46D8-BD2C-EA9A8BEF0171}"/>
                      </a:ext>
                    </a:extLst>
                  </p:cNvPr>
                  <p:cNvSpPr/>
                  <p:nvPr/>
                </p:nvSpPr>
                <p:spPr bwMode="auto">
                  <a:xfrm>
                    <a:off x="6834412" y="1754415"/>
                    <a:ext cx="1605715" cy="3381828"/>
                  </a:xfrm>
                  <a:custGeom>
                    <a:avLst/>
                    <a:gdLst>
                      <a:gd name="connsiteX0" fmla="*/ 278491 w 1884205"/>
                      <a:gd name="connsiteY0" fmla="*/ 0 h 3381828"/>
                      <a:gd name="connsiteX1" fmla="*/ 1823961 w 1884205"/>
                      <a:gd name="connsiteY1" fmla="*/ 1545469 h 3381828"/>
                      <a:gd name="connsiteX2" fmla="*/ 1823961 w 1884205"/>
                      <a:gd name="connsiteY2" fmla="*/ 1836357 h 3381828"/>
                      <a:gd name="connsiteX3" fmla="*/ 278490 w 1884205"/>
                      <a:gd name="connsiteY3" fmla="*/ 3381828 h 3381828"/>
                      <a:gd name="connsiteX4" fmla="*/ 0 w 1884205"/>
                      <a:gd name="connsiteY4" fmla="*/ 3103337 h 3381828"/>
                      <a:gd name="connsiteX5" fmla="*/ 1412423 w 1884205"/>
                      <a:gd name="connsiteY5" fmla="*/ 1690912 h 3381828"/>
                      <a:gd name="connsiteX6" fmla="*/ 1 w 1884205"/>
                      <a:gd name="connsiteY6" fmla="*/ 278491 h 3381828"/>
                      <a:gd name="connsiteX7" fmla="*/ 278491 w 1884205"/>
                      <a:gd name="connsiteY7" fmla="*/ 0 h 3381828"/>
                      <a:gd name="connsiteX0" fmla="*/ 1412423 w 1884205"/>
                      <a:gd name="connsiteY0" fmla="*/ 1690912 h 3381828"/>
                      <a:gd name="connsiteX1" fmla="*/ 1 w 1884205"/>
                      <a:gd name="connsiteY1" fmla="*/ 278491 h 3381828"/>
                      <a:gd name="connsiteX2" fmla="*/ 278491 w 1884205"/>
                      <a:gd name="connsiteY2" fmla="*/ 0 h 3381828"/>
                      <a:gd name="connsiteX3" fmla="*/ 1823961 w 1884205"/>
                      <a:gd name="connsiteY3" fmla="*/ 1545469 h 3381828"/>
                      <a:gd name="connsiteX4" fmla="*/ 1823961 w 1884205"/>
                      <a:gd name="connsiteY4" fmla="*/ 1836357 h 3381828"/>
                      <a:gd name="connsiteX5" fmla="*/ 278490 w 1884205"/>
                      <a:gd name="connsiteY5" fmla="*/ 3381828 h 3381828"/>
                      <a:gd name="connsiteX6" fmla="*/ 0 w 1884205"/>
                      <a:gd name="connsiteY6" fmla="*/ 3103337 h 3381828"/>
                      <a:gd name="connsiteX7" fmla="*/ 1503863 w 1884205"/>
                      <a:gd name="connsiteY7" fmla="*/ 1782352 h 3381828"/>
                      <a:gd name="connsiteX0" fmla="*/ 1412423 w 1884205"/>
                      <a:gd name="connsiteY0" fmla="*/ 1690912 h 3381828"/>
                      <a:gd name="connsiteX1" fmla="*/ 1 w 1884205"/>
                      <a:gd name="connsiteY1" fmla="*/ 278491 h 3381828"/>
                      <a:gd name="connsiteX2" fmla="*/ 278491 w 1884205"/>
                      <a:gd name="connsiteY2" fmla="*/ 0 h 3381828"/>
                      <a:gd name="connsiteX3" fmla="*/ 1823961 w 1884205"/>
                      <a:gd name="connsiteY3" fmla="*/ 1545469 h 3381828"/>
                      <a:gd name="connsiteX4" fmla="*/ 1823961 w 1884205"/>
                      <a:gd name="connsiteY4" fmla="*/ 1836357 h 3381828"/>
                      <a:gd name="connsiteX5" fmla="*/ 278490 w 1884205"/>
                      <a:gd name="connsiteY5" fmla="*/ 3381828 h 3381828"/>
                      <a:gd name="connsiteX6" fmla="*/ 0 w 1884205"/>
                      <a:gd name="connsiteY6" fmla="*/ 3103337 h 3381828"/>
                      <a:gd name="connsiteX0" fmla="*/ 1 w 1884205"/>
                      <a:gd name="connsiteY0" fmla="*/ 278491 h 3381828"/>
                      <a:gd name="connsiteX1" fmla="*/ 278491 w 1884205"/>
                      <a:gd name="connsiteY1" fmla="*/ 0 h 3381828"/>
                      <a:gd name="connsiteX2" fmla="*/ 1823961 w 1884205"/>
                      <a:gd name="connsiteY2" fmla="*/ 1545469 h 3381828"/>
                      <a:gd name="connsiteX3" fmla="*/ 1823961 w 1884205"/>
                      <a:gd name="connsiteY3" fmla="*/ 1836357 h 3381828"/>
                      <a:gd name="connsiteX4" fmla="*/ 278490 w 1884205"/>
                      <a:gd name="connsiteY4" fmla="*/ 3381828 h 3381828"/>
                      <a:gd name="connsiteX5" fmla="*/ 0 w 1884205"/>
                      <a:gd name="connsiteY5" fmla="*/ 3103337 h 3381828"/>
                      <a:gd name="connsiteX0" fmla="*/ 0 w 1884204"/>
                      <a:gd name="connsiteY0" fmla="*/ 278491 h 3381828"/>
                      <a:gd name="connsiteX1" fmla="*/ 278490 w 1884204"/>
                      <a:gd name="connsiteY1" fmla="*/ 0 h 3381828"/>
                      <a:gd name="connsiteX2" fmla="*/ 1823960 w 1884204"/>
                      <a:gd name="connsiteY2" fmla="*/ 1545469 h 3381828"/>
                      <a:gd name="connsiteX3" fmla="*/ 1823960 w 1884204"/>
                      <a:gd name="connsiteY3" fmla="*/ 1836357 h 3381828"/>
                      <a:gd name="connsiteX4" fmla="*/ 278489 w 1884204"/>
                      <a:gd name="connsiteY4" fmla="*/ 3381828 h 3381828"/>
                      <a:gd name="connsiteX0" fmla="*/ 1 w 1605715"/>
                      <a:gd name="connsiteY0" fmla="*/ 0 h 3381828"/>
                      <a:gd name="connsiteX1" fmla="*/ 1545471 w 1605715"/>
                      <a:gd name="connsiteY1" fmla="*/ 1545469 h 3381828"/>
                      <a:gd name="connsiteX2" fmla="*/ 1545471 w 1605715"/>
                      <a:gd name="connsiteY2" fmla="*/ 1836357 h 3381828"/>
                      <a:gd name="connsiteX3" fmla="*/ 0 w 1605715"/>
                      <a:gd name="connsiteY3" fmla="*/ 3381828 h 3381828"/>
                    </a:gdLst>
                    <a:ahLst/>
                    <a:cxnLst>
                      <a:cxn ang="0">
                        <a:pos x="connsiteX0" y="connsiteY0"/>
                      </a:cxn>
                      <a:cxn ang="0">
                        <a:pos x="connsiteX1" y="connsiteY1"/>
                      </a:cxn>
                      <a:cxn ang="0">
                        <a:pos x="connsiteX2" y="connsiteY2"/>
                      </a:cxn>
                      <a:cxn ang="0">
                        <a:pos x="connsiteX3" y="connsiteY3"/>
                      </a:cxn>
                    </a:cxnLst>
                    <a:rect l="l" t="t" r="r" b="b"/>
                    <a:pathLst>
                      <a:path w="1605715" h="3381828">
                        <a:moveTo>
                          <a:pt x="1" y="0"/>
                        </a:moveTo>
                        <a:lnTo>
                          <a:pt x="1545471" y="1545469"/>
                        </a:lnTo>
                        <a:cubicBezTo>
                          <a:pt x="1625797" y="1625796"/>
                          <a:pt x="1625797" y="1756031"/>
                          <a:pt x="1545471" y="1836357"/>
                        </a:cubicBezTo>
                        <a:lnTo>
                          <a:pt x="0" y="3381828"/>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solidFill>
                        <a:srgbClr val="505050"/>
                      </a:solidFill>
                      <a:latin typeface="Segoe UI"/>
                      <a:ea typeface="Segoe UI" pitchFamily="34" charset="0"/>
                      <a:cs typeface="Segoe UI" pitchFamily="34" charset="0"/>
                    </a:endParaRPr>
                  </a:p>
                </p:txBody>
              </p:sp>
              <p:sp>
                <p:nvSpPr>
                  <p:cNvPr id="164" name="Freeform: Shape 134">
                    <a:extLst>
                      <a:ext uri="{FF2B5EF4-FFF2-40B4-BE49-F238E27FC236}">
                        <a16:creationId xmlns:a16="http://schemas.microsoft.com/office/drawing/2014/main" id="{951E7792-D8A9-4F6C-A8ED-9ACF3688E6E2}"/>
                      </a:ext>
                    </a:extLst>
                  </p:cNvPr>
                  <p:cNvSpPr/>
                  <p:nvPr/>
                </p:nvSpPr>
                <p:spPr bwMode="auto">
                  <a:xfrm>
                    <a:off x="5154384" y="3131457"/>
                    <a:ext cx="627742" cy="627742"/>
                  </a:xfrm>
                  <a:custGeom>
                    <a:avLst/>
                    <a:gdLst>
                      <a:gd name="connsiteX0" fmla="*/ 250371 w 500742"/>
                      <a:gd name="connsiteY0" fmla="*/ 0 h 500742"/>
                      <a:gd name="connsiteX1" fmla="*/ 500742 w 500742"/>
                      <a:gd name="connsiteY1" fmla="*/ 250371 h 500742"/>
                      <a:gd name="connsiteX2" fmla="*/ 250371 w 500742"/>
                      <a:gd name="connsiteY2" fmla="*/ 500742 h 500742"/>
                      <a:gd name="connsiteX3" fmla="*/ 0 w 500742"/>
                      <a:gd name="connsiteY3" fmla="*/ 250371 h 500742"/>
                      <a:gd name="connsiteX4" fmla="*/ 250371 w 500742"/>
                      <a:gd name="connsiteY4" fmla="*/ 0 h 500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742" h="500742">
                        <a:moveTo>
                          <a:pt x="250371" y="0"/>
                        </a:moveTo>
                        <a:cubicBezTo>
                          <a:pt x="388647" y="0"/>
                          <a:pt x="500742" y="112095"/>
                          <a:pt x="500742" y="250371"/>
                        </a:cubicBezTo>
                        <a:cubicBezTo>
                          <a:pt x="500742" y="388647"/>
                          <a:pt x="388647" y="500742"/>
                          <a:pt x="250371" y="500742"/>
                        </a:cubicBezTo>
                        <a:cubicBezTo>
                          <a:pt x="112095" y="500742"/>
                          <a:pt x="0" y="388647"/>
                          <a:pt x="0" y="250371"/>
                        </a:cubicBezTo>
                        <a:cubicBezTo>
                          <a:pt x="0" y="112095"/>
                          <a:pt x="112095" y="0"/>
                          <a:pt x="250371" y="0"/>
                        </a:cubicBez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solidFill>
                        <a:srgbClr val="505050"/>
                      </a:solidFill>
                      <a:latin typeface="Segoe UI"/>
                      <a:ea typeface="Segoe UI" pitchFamily="34" charset="0"/>
                      <a:cs typeface="Segoe UI" pitchFamily="34" charset="0"/>
                    </a:endParaRPr>
                  </a:p>
                </p:txBody>
              </p:sp>
              <p:sp>
                <p:nvSpPr>
                  <p:cNvPr id="165" name="Freeform: Shape 135">
                    <a:extLst>
                      <a:ext uri="{FF2B5EF4-FFF2-40B4-BE49-F238E27FC236}">
                        <a16:creationId xmlns:a16="http://schemas.microsoft.com/office/drawing/2014/main" id="{DB12C2FC-53B5-4533-964B-4FFA3F46AD5A}"/>
                      </a:ext>
                    </a:extLst>
                  </p:cNvPr>
                  <p:cNvSpPr/>
                  <p:nvPr/>
                </p:nvSpPr>
                <p:spPr bwMode="auto">
                  <a:xfrm>
                    <a:off x="6409870" y="3131457"/>
                    <a:ext cx="627742" cy="627742"/>
                  </a:xfrm>
                  <a:custGeom>
                    <a:avLst/>
                    <a:gdLst>
                      <a:gd name="connsiteX0" fmla="*/ 250371 w 500742"/>
                      <a:gd name="connsiteY0" fmla="*/ 0 h 500742"/>
                      <a:gd name="connsiteX1" fmla="*/ 500742 w 500742"/>
                      <a:gd name="connsiteY1" fmla="*/ 250371 h 500742"/>
                      <a:gd name="connsiteX2" fmla="*/ 250371 w 500742"/>
                      <a:gd name="connsiteY2" fmla="*/ 500742 h 500742"/>
                      <a:gd name="connsiteX3" fmla="*/ 0 w 500742"/>
                      <a:gd name="connsiteY3" fmla="*/ 250371 h 500742"/>
                      <a:gd name="connsiteX4" fmla="*/ 250371 w 500742"/>
                      <a:gd name="connsiteY4" fmla="*/ 0 h 500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742" h="500742">
                        <a:moveTo>
                          <a:pt x="250371" y="0"/>
                        </a:moveTo>
                        <a:cubicBezTo>
                          <a:pt x="388647" y="0"/>
                          <a:pt x="500742" y="112095"/>
                          <a:pt x="500742" y="250371"/>
                        </a:cubicBezTo>
                        <a:cubicBezTo>
                          <a:pt x="500742" y="388647"/>
                          <a:pt x="388647" y="500742"/>
                          <a:pt x="250371" y="500742"/>
                        </a:cubicBezTo>
                        <a:cubicBezTo>
                          <a:pt x="112095" y="500742"/>
                          <a:pt x="0" y="388647"/>
                          <a:pt x="0" y="250371"/>
                        </a:cubicBezTo>
                        <a:cubicBezTo>
                          <a:pt x="0" y="112095"/>
                          <a:pt x="112095" y="0"/>
                          <a:pt x="250371" y="0"/>
                        </a:cubicBez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solidFill>
                        <a:srgbClr val="505050"/>
                      </a:solidFill>
                      <a:latin typeface="Segoe UI"/>
                      <a:ea typeface="Segoe UI" pitchFamily="34" charset="0"/>
                      <a:cs typeface="Segoe UI" pitchFamily="34" charset="0"/>
                    </a:endParaRPr>
                  </a:p>
                </p:txBody>
              </p:sp>
            </p:grpSp>
            <p:grpSp>
              <p:nvGrpSpPr>
                <p:cNvPr id="143" name="Group 142">
                  <a:extLst>
                    <a:ext uri="{FF2B5EF4-FFF2-40B4-BE49-F238E27FC236}">
                      <a16:creationId xmlns:a16="http://schemas.microsoft.com/office/drawing/2014/main" id="{765AC8AD-A6DB-42E1-A88A-6136F61E9EF6}"/>
                    </a:ext>
                  </a:extLst>
                </p:cNvPr>
                <p:cNvGrpSpPr/>
                <p:nvPr/>
              </p:nvGrpSpPr>
              <p:grpSpPr>
                <a:xfrm>
                  <a:off x="9529086" y="3345220"/>
                  <a:ext cx="202925" cy="182040"/>
                  <a:chOff x="2974863" y="1824177"/>
                  <a:chExt cx="285701" cy="257980"/>
                </a:xfrm>
                <a:noFill/>
              </p:grpSpPr>
              <p:sp>
                <p:nvSpPr>
                  <p:cNvPr id="157" name="Rectangle 48">
                    <a:extLst>
                      <a:ext uri="{FF2B5EF4-FFF2-40B4-BE49-F238E27FC236}">
                        <a16:creationId xmlns:a16="http://schemas.microsoft.com/office/drawing/2014/main" id="{846B51E2-F4BD-4E4E-84D8-E30258A2040C}"/>
                      </a:ext>
                    </a:extLst>
                  </p:cNvPr>
                  <p:cNvSpPr>
                    <a:spLocks noChangeArrowheads="1"/>
                  </p:cNvSpPr>
                  <p:nvPr/>
                </p:nvSpPr>
                <p:spPr bwMode="auto">
                  <a:xfrm>
                    <a:off x="2974866" y="1824177"/>
                    <a:ext cx="285698" cy="257980"/>
                  </a:xfrm>
                  <a:prstGeom prst="rect">
                    <a:avLst/>
                  </a:prstGeom>
                  <a:grpFill/>
                  <a:ln w="12700" cap="flat">
                    <a:solidFill>
                      <a:schemeClr val="tx1"/>
                    </a:solidFill>
                    <a:prstDash val="solid"/>
                    <a:miter lim="800000"/>
                    <a:headEnd/>
                    <a:tailEnd/>
                  </a:ln>
                </p:spPr>
                <p:txBody>
                  <a:bodyPr vert="horz" wrap="square" lIns="68580" tIns="34290" rIns="68580" bIns="34290" numCol="1" anchor="t" anchorCtr="0" compatLnSpc="1">
                    <a:prstTxWarp prst="textNoShape">
                      <a:avLst/>
                    </a:prstTxWarp>
                  </a:bodyPr>
                  <a:lstStyle/>
                  <a:p>
                    <a:pPr defTabSz="685800">
                      <a:buClrTx/>
                      <a:defRPr/>
                    </a:pPr>
                    <a:endParaRPr lang="en-US" sz="1350" kern="1200" dirty="0">
                      <a:solidFill>
                        <a:srgbClr val="505050"/>
                      </a:solidFill>
                      <a:latin typeface="Segoe UI"/>
                      <a:ea typeface="+mn-ea"/>
                      <a:cs typeface="+mn-cs"/>
                    </a:endParaRPr>
                  </a:p>
                </p:txBody>
              </p:sp>
              <p:sp>
                <p:nvSpPr>
                  <p:cNvPr id="158" name="Freeform 49">
                    <a:extLst>
                      <a:ext uri="{FF2B5EF4-FFF2-40B4-BE49-F238E27FC236}">
                        <a16:creationId xmlns:a16="http://schemas.microsoft.com/office/drawing/2014/main" id="{8DE7FEB3-ACF2-460F-A271-A2BBA7F631B8}"/>
                      </a:ext>
                    </a:extLst>
                  </p:cNvPr>
                  <p:cNvSpPr>
                    <a:spLocks/>
                  </p:cNvSpPr>
                  <p:nvPr/>
                </p:nvSpPr>
                <p:spPr bwMode="auto">
                  <a:xfrm>
                    <a:off x="2974863" y="1929714"/>
                    <a:ext cx="285697" cy="140716"/>
                  </a:xfrm>
                  <a:custGeom>
                    <a:avLst/>
                    <a:gdLst>
                      <a:gd name="T0" fmla="*/ 268 w 268"/>
                      <a:gd name="T1" fmla="*/ 132 h 132"/>
                      <a:gd name="T2" fmla="*/ 179 w 268"/>
                      <a:gd name="T3" fmla="*/ 44 h 132"/>
                      <a:gd name="T4" fmla="*/ 156 w 268"/>
                      <a:gd name="T5" fmla="*/ 66 h 132"/>
                      <a:gd name="T6" fmla="*/ 89 w 268"/>
                      <a:gd name="T7" fmla="*/ 0 h 132"/>
                      <a:gd name="T8" fmla="*/ 0 w 268"/>
                      <a:gd name="T9" fmla="*/ 88 h 132"/>
                    </a:gdLst>
                    <a:ahLst/>
                    <a:cxnLst>
                      <a:cxn ang="0">
                        <a:pos x="T0" y="T1"/>
                      </a:cxn>
                      <a:cxn ang="0">
                        <a:pos x="T2" y="T3"/>
                      </a:cxn>
                      <a:cxn ang="0">
                        <a:pos x="T4" y="T5"/>
                      </a:cxn>
                      <a:cxn ang="0">
                        <a:pos x="T6" y="T7"/>
                      </a:cxn>
                      <a:cxn ang="0">
                        <a:pos x="T8" y="T9"/>
                      </a:cxn>
                    </a:cxnLst>
                    <a:rect l="0" t="0" r="r" b="b"/>
                    <a:pathLst>
                      <a:path w="268" h="132">
                        <a:moveTo>
                          <a:pt x="268" y="132"/>
                        </a:moveTo>
                        <a:lnTo>
                          <a:pt x="179" y="44"/>
                        </a:lnTo>
                        <a:lnTo>
                          <a:pt x="156" y="66"/>
                        </a:lnTo>
                        <a:lnTo>
                          <a:pt x="89" y="0"/>
                        </a:lnTo>
                        <a:lnTo>
                          <a:pt x="0" y="88"/>
                        </a:lnTo>
                      </a:path>
                    </a:pathLst>
                  </a:custGeom>
                  <a:grpFill/>
                  <a:ln w="12700" cap="flat">
                    <a:solidFill>
                      <a:schemeClr val="tx1"/>
                    </a:solidFill>
                    <a:prstDash val="solid"/>
                    <a:miter lim="800000"/>
                    <a:headEnd/>
                    <a:tailEnd/>
                  </a:ln>
                </p:spPr>
                <p:txBody>
                  <a:bodyPr vert="horz" wrap="square" lIns="68580" tIns="34290" rIns="68580" bIns="34290" numCol="1" anchor="t" anchorCtr="0" compatLnSpc="1">
                    <a:prstTxWarp prst="textNoShape">
                      <a:avLst/>
                    </a:prstTxWarp>
                  </a:bodyPr>
                  <a:lstStyle/>
                  <a:p>
                    <a:pPr defTabSz="685800">
                      <a:buClrTx/>
                      <a:defRPr/>
                    </a:pPr>
                    <a:endParaRPr lang="en-US" sz="1350" kern="1200" dirty="0">
                      <a:solidFill>
                        <a:srgbClr val="505050"/>
                      </a:solidFill>
                      <a:latin typeface="Segoe UI"/>
                      <a:ea typeface="+mn-ea"/>
                      <a:cs typeface="+mn-cs"/>
                    </a:endParaRPr>
                  </a:p>
                </p:txBody>
              </p:sp>
              <p:sp>
                <p:nvSpPr>
                  <p:cNvPr id="161" name="Oval 160">
                    <a:extLst>
                      <a:ext uri="{FF2B5EF4-FFF2-40B4-BE49-F238E27FC236}">
                        <a16:creationId xmlns:a16="http://schemas.microsoft.com/office/drawing/2014/main" id="{DD3FA9B3-6754-48CC-8D7C-C67C08C6F3E7}"/>
                      </a:ext>
                    </a:extLst>
                  </p:cNvPr>
                  <p:cNvSpPr>
                    <a:spLocks noChangeArrowheads="1"/>
                  </p:cNvSpPr>
                  <p:nvPr/>
                </p:nvSpPr>
                <p:spPr bwMode="auto">
                  <a:xfrm>
                    <a:off x="3165681" y="1871082"/>
                    <a:ext cx="47971" cy="46905"/>
                  </a:xfrm>
                  <a:prstGeom prst="ellipse">
                    <a:avLst/>
                  </a:prstGeom>
                  <a:grpFill/>
                  <a:ln w="12700">
                    <a:solidFill>
                      <a:schemeClr val="tx1"/>
                    </a:solidFill>
                    <a:round/>
                    <a:headEnd/>
                    <a:tailEnd/>
                  </a:ln>
                </p:spPr>
                <p:txBody>
                  <a:bodyPr vert="horz" wrap="square" lIns="68580" tIns="34290" rIns="68580" bIns="34290" numCol="1" anchor="t" anchorCtr="0" compatLnSpc="1">
                    <a:prstTxWarp prst="textNoShape">
                      <a:avLst/>
                    </a:prstTxWarp>
                  </a:bodyPr>
                  <a:lstStyle/>
                  <a:p>
                    <a:pPr defTabSz="685800">
                      <a:buClrTx/>
                      <a:defRPr/>
                    </a:pPr>
                    <a:endParaRPr lang="en-US" sz="1350" kern="1200" dirty="0">
                      <a:solidFill>
                        <a:srgbClr val="505050"/>
                      </a:solidFill>
                      <a:latin typeface="Segoe UI"/>
                      <a:ea typeface="+mn-ea"/>
                      <a:cs typeface="+mn-cs"/>
                    </a:endParaRPr>
                  </a:p>
                </p:txBody>
              </p:sp>
            </p:grpSp>
            <p:sp>
              <p:nvSpPr>
                <p:cNvPr id="144" name="Freeform 9">
                  <a:extLst>
                    <a:ext uri="{FF2B5EF4-FFF2-40B4-BE49-F238E27FC236}">
                      <a16:creationId xmlns:a16="http://schemas.microsoft.com/office/drawing/2014/main" id="{5754EDA7-6DCC-4DD7-BCB4-09104A48C13A}"/>
                    </a:ext>
                  </a:extLst>
                </p:cNvPr>
                <p:cNvSpPr>
                  <a:spLocks noEditPoints="1"/>
                </p:cNvSpPr>
                <p:nvPr/>
              </p:nvSpPr>
              <p:spPr bwMode="auto">
                <a:xfrm>
                  <a:off x="9095124" y="4049312"/>
                  <a:ext cx="325830" cy="237430"/>
                </a:xfrm>
                <a:custGeom>
                  <a:avLst/>
                  <a:gdLst>
                    <a:gd name="T0" fmla="*/ 3748 w 3748"/>
                    <a:gd name="T1" fmla="*/ 2562 h 2749"/>
                    <a:gd name="T2" fmla="*/ 3561 w 3748"/>
                    <a:gd name="T3" fmla="*/ 2749 h 2749"/>
                    <a:gd name="T4" fmla="*/ 187 w 3748"/>
                    <a:gd name="T5" fmla="*/ 2749 h 2749"/>
                    <a:gd name="T6" fmla="*/ 0 w 3748"/>
                    <a:gd name="T7" fmla="*/ 2562 h 2749"/>
                    <a:gd name="T8" fmla="*/ 0 w 3748"/>
                    <a:gd name="T9" fmla="*/ 187 h 2749"/>
                    <a:gd name="T10" fmla="*/ 187 w 3748"/>
                    <a:gd name="T11" fmla="*/ 0 h 2749"/>
                    <a:gd name="T12" fmla="*/ 3561 w 3748"/>
                    <a:gd name="T13" fmla="*/ 0 h 2749"/>
                    <a:gd name="T14" fmla="*/ 3748 w 3748"/>
                    <a:gd name="T15" fmla="*/ 187 h 2749"/>
                    <a:gd name="T16" fmla="*/ 3748 w 3748"/>
                    <a:gd name="T17" fmla="*/ 2562 h 2749"/>
                    <a:gd name="T18" fmla="*/ 2124 w 3748"/>
                    <a:gd name="T19" fmla="*/ 2249 h 2749"/>
                    <a:gd name="T20" fmla="*/ 1624 w 3748"/>
                    <a:gd name="T21" fmla="*/ 2249 h 2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48" h="2749">
                      <a:moveTo>
                        <a:pt x="3748" y="2562"/>
                      </a:moveTo>
                      <a:cubicBezTo>
                        <a:pt x="3748" y="2665"/>
                        <a:pt x="3665" y="2749"/>
                        <a:pt x="3561" y="2749"/>
                      </a:cubicBezTo>
                      <a:cubicBezTo>
                        <a:pt x="187" y="2749"/>
                        <a:pt x="187" y="2749"/>
                        <a:pt x="187" y="2749"/>
                      </a:cubicBezTo>
                      <a:cubicBezTo>
                        <a:pt x="83" y="2749"/>
                        <a:pt x="0" y="2665"/>
                        <a:pt x="0" y="2562"/>
                      </a:cubicBezTo>
                      <a:cubicBezTo>
                        <a:pt x="0" y="187"/>
                        <a:pt x="0" y="187"/>
                        <a:pt x="0" y="187"/>
                      </a:cubicBezTo>
                      <a:cubicBezTo>
                        <a:pt x="0" y="84"/>
                        <a:pt x="83" y="0"/>
                        <a:pt x="187" y="0"/>
                      </a:cubicBezTo>
                      <a:cubicBezTo>
                        <a:pt x="3561" y="0"/>
                        <a:pt x="3561" y="0"/>
                        <a:pt x="3561" y="0"/>
                      </a:cubicBezTo>
                      <a:cubicBezTo>
                        <a:pt x="3665" y="0"/>
                        <a:pt x="3748" y="84"/>
                        <a:pt x="3748" y="187"/>
                      </a:cubicBezTo>
                      <a:lnTo>
                        <a:pt x="3748" y="2562"/>
                      </a:lnTo>
                      <a:close/>
                      <a:moveTo>
                        <a:pt x="2124" y="2249"/>
                      </a:moveTo>
                      <a:cubicBezTo>
                        <a:pt x="1624" y="2249"/>
                        <a:pt x="1624" y="2249"/>
                        <a:pt x="1624" y="2249"/>
                      </a:cubicBezTo>
                    </a:path>
                  </a:pathLst>
                </a:custGeom>
                <a:noFill/>
                <a:ln w="12700" cap="flat">
                  <a:solidFill>
                    <a:schemeClr val="tx1"/>
                  </a:solidFill>
                  <a:prstDash val="solid"/>
                  <a:miter lim="800000"/>
                  <a:headEnd/>
                  <a:tailEnd/>
                </a:ln>
              </p:spPr>
              <p:txBody>
                <a:bodyPr vert="horz" wrap="square" lIns="68580" tIns="34290" rIns="68580" bIns="34290" numCol="1" anchor="t" anchorCtr="0" compatLnSpc="1">
                  <a:prstTxWarp prst="textNoShape">
                    <a:avLst/>
                  </a:prstTxWarp>
                </a:bodyPr>
                <a:lstStyle/>
                <a:p>
                  <a:pPr defTabSz="685800">
                    <a:buClrTx/>
                    <a:defRPr/>
                  </a:pPr>
                  <a:endParaRPr lang="en-US" sz="1350" kern="1200" dirty="0">
                    <a:solidFill>
                      <a:srgbClr val="505050"/>
                    </a:solidFill>
                    <a:latin typeface="Segoe UI"/>
                    <a:ea typeface="+mn-ea"/>
                    <a:cs typeface="+mn-cs"/>
                  </a:endParaRPr>
                </a:p>
              </p:txBody>
            </p:sp>
            <p:sp>
              <p:nvSpPr>
                <p:cNvPr id="147" name="Freeform 448">
                  <a:extLst>
                    <a:ext uri="{FF2B5EF4-FFF2-40B4-BE49-F238E27FC236}">
                      <a16:creationId xmlns:a16="http://schemas.microsoft.com/office/drawing/2014/main" id="{6F05E337-A7C1-4B42-BD87-779E57B660F7}"/>
                    </a:ext>
                  </a:extLst>
                </p:cNvPr>
                <p:cNvSpPr>
                  <a:spLocks noEditPoints="1"/>
                </p:cNvSpPr>
                <p:nvPr/>
              </p:nvSpPr>
              <p:spPr bwMode="auto">
                <a:xfrm>
                  <a:off x="9095124" y="3644731"/>
                  <a:ext cx="437121" cy="289564"/>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2700" cap="flat">
                  <a:solidFill>
                    <a:schemeClr val="tx1"/>
                  </a:solidFill>
                  <a:prstDash val="solid"/>
                  <a:miter lim="800000"/>
                  <a:headEnd/>
                  <a:tailEnd/>
                </a:ln>
              </p:spPr>
              <p:txBody>
                <a:bodyPr vert="horz" wrap="square" lIns="68580" tIns="34290" rIns="68580" bIns="34290" numCol="1" anchor="t" anchorCtr="0" compatLnSpc="1">
                  <a:prstTxWarp prst="textNoShape">
                    <a:avLst/>
                  </a:prstTxWarp>
                </a:bodyPr>
                <a:lstStyle/>
                <a:p>
                  <a:pPr defTabSz="685800">
                    <a:buClrTx/>
                    <a:defRPr/>
                  </a:pPr>
                  <a:endParaRPr lang="en-US" sz="1350" kern="1200" dirty="0">
                    <a:solidFill>
                      <a:srgbClr val="505050"/>
                    </a:solidFill>
                    <a:latin typeface="Segoe UI"/>
                    <a:ea typeface="+mn-ea"/>
                    <a:cs typeface="+mn-cs"/>
                  </a:endParaRPr>
                </a:p>
              </p:txBody>
            </p:sp>
            <p:sp>
              <p:nvSpPr>
                <p:cNvPr id="148" name="Freeform 5">
                  <a:extLst>
                    <a:ext uri="{FF2B5EF4-FFF2-40B4-BE49-F238E27FC236}">
                      <a16:creationId xmlns:a16="http://schemas.microsoft.com/office/drawing/2014/main" id="{EE6651DF-F377-40AC-99C6-D2914BF0CBD2}"/>
                    </a:ext>
                  </a:extLst>
                </p:cNvPr>
                <p:cNvSpPr>
                  <a:spLocks noEditPoints="1"/>
                </p:cNvSpPr>
                <p:nvPr/>
              </p:nvSpPr>
              <p:spPr bwMode="auto">
                <a:xfrm>
                  <a:off x="9242303" y="3288299"/>
                  <a:ext cx="142762" cy="235885"/>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cap="flat">
                  <a:solidFill>
                    <a:schemeClr val="tx1"/>
                  </a:solidFill>
                  <a:prstDash val="solid"/>
                  <a:miter lim="800000"/>
                  <a:headEnd/>
                  <a:tailEnd/>
                </a:ln>
              </p:spPr>
              <p:txBody>
                <a:bodyPr vert="horz" wrap="square" lIns="68580" tIns="34290" rIns="68580" bIns="34290" numCol="1" anchor="t" anchorCtr="0" compatLnSpc="1">
                  <a:prstTxWarp prst="textNoShape">
                    <a:avLst/>
                  </a:prstTxWarp>
                </a:bodyPr>
                <a:lstStyle/>
                <a:p>
                  <a:pPr defTabSz="685800">
                    <a:buClrTx/>
                    <a:defRPr/>
                  </a:pPr>
                  <a:endParaRPr lang="en-US" sz="1350" kern="1200" dirty="0">
                    <a:solidFill>
                      <a:srgbClr val="505050"/>
                    </a:solidFill>
                    <a:latin typeface="Segoe UI"/>
                    <a:ea typeface="+mn-ea"/>
                    <a:cs typeface="+mn-cs"/>
                  </a:endParaRPr>
                </a:p>
              </p:txBody>
            </p:sp>
            <p:grpSp>
              <p:nvGrpSpPr>
                <p:cNvPr id="149" name="Group 148">
                  <a:extLst>
                    <a:ext uri="{FF2B5EF4-FFF2-40B4-BE49-F238E27FC236}">
                      <a16:creationId xmlns:a16="http://schemas.microsoft.com/office/drawing/2014/main" id="{D44B5479-DAD6-43B8-8D79-661AC7D5A4A0}"/>
                    </a:ext>
                  </a:extLst>
                </p:cNvPr>
                <p:cNvGrpSpPr/>
                <p:nvPr/>
              </p:nvGrpSpPr>
              <p:grpSpPr>
                <a:xfrm>
                  <a:off x="9528781" y="4077410"/>
                  <a:ext cx="97135" cy="181233"/>
                  <a:chOff x="4064485" y="1802065"/>
                  <a:chExt cx="240628" cy="227361"/>
                </a:xfrm>
                <a:noFill/>
              </p:grpSpPr>
              <p:sp>
                <p:nvSpPr>
                  <p:cNvPr id="154" name="Line 46">
                    <a:extLst>
                      <a:ext uri="{FF2B5EF4-FFF2-40B4-BE49-F238E27FC236}">
                        <a16:creationId xmlns:a16="http://schemas.microsoft.com/office/drawing/2014/main" id="{43779392-D854-4996-AF6F-147307963669}"/>
                      </a:ext>
                    </a:extLst>
                  </p:cNvPr>
                  <p:cNvSpPr>
                    <a:spLocks noChangeShapeType="1"/>
                  </p:cNvSpPr>
                  <p:nvPr/>
                </p:nvSpPr>
                <p:spPr bwMode="auto">
                  <a:xfrm flipH="1">
                    <a:off x="4064485" y="1802065"/>
                    <a:ext cx="240620" cy="0"/>
                  </a:xfrm>
                  <a:prstGeom prst="line">
                    <a:avLst/>
                  </a:prstGeom>
                  <a:grpFill/>
                  <a:ln w="12700" cap="flat">
                    <a:solidFill>
                      <a:schemeClr val="tx1"/>
                    </a:solidFill>
                    <a:prstDash val="solid"/>
                    <a:miter lim="800000"/>
                    <a:headEnd/>
                    <a:tailEnd/>
                  </a:ln>
                </p:spPr>
                <p:txBody>
                  <a:bodyPr vert="horz" wrap="square" lIns="68580" tIns="34290" rIns="68580" bIns="34290" numCol="1" anchor="t" anchorCtr="0" compatLnSpc="1">
                    <a:prstTxWarp prst="textNoShape">
                      <a:avLst/>
                    </a:prstTxWarp>
                  </a:bodyPr>
                  <a:lstStyle/>
                  <a:p>
                    <a:pPr defTabSz="685800">
                      <a:buClrTx/>
                      <a:defRPr/>
                    </a:pPr>
                    <a:endParaRPr lang="en-US" sz="1350" kern="1200" dirty="0">
                      <a:solidFill>
                        <a:srgbClr val="505050"/>
                      </a:solidFill>
                      <a:latin typeface="Segoe UI"/>
                      <a:ea typeface="+mn-ea"/>
                      <a:cs typeface="+mn-cs"/>
                    </a:endParaRPr>
                  </a:p>
                </p:txBody>
              </p:sp>
              <p:sp>
                <p:nvSpPr>
                  <p:cNvPr id="155" name="Line 47">
                    <a:extLst>
                      <a:ext uri="{FF2B5EF4-FFF2-40B4-BE49-F238E27FC236}">
                        <a16:creationId xmlns:a16="http://schemas.microsoft.com/office/drawing/2014/main" id="{2555A14C-24D9-4B02-801C-25FC0A837D9A}"/>
                      </a:ext>
                    </a:extLst>
                  </p:cNvPr>
                  <p:cNvSpPr>
                    <a:spLocks noChangeShapeType="1"/>
                  </p:cNvSpPr>
                  <p:nvPr/>
                </p:nvSpPr>
                <p:spPr bwMode="auto">
                  <a:xfrm>
                    <a:off x="4064489" y="1917069"/>
                    <a:ext cx="240620" cy="0"/>
                  </a:xfrm>
                  <a:prstGeom prst="line">
                    <a:avLst/>
                  </a:prstGeom>
                  <a:grpFill/>
                  <a:ln w="12700" cap="flat">
                    <a:solidFill>
                      <a:schemeClr val="tx1"/>
                    </a:solidFill>
                    <a:prstDash val="solid"/>
                    <a:miter lim="800000"/>
                    <a:headEnd/>
                    <a:tailEnd/>
                  </a:ln>
                </p:spPr>
                <p:txBody>
                  <a:bodyPr vert="horz" wrap="square" lIns="68580" tIns="34290" rIns="68580" bIns="34290" numCol="1" anchor="t" anchorCtr="0" compatLnSpc="1">
                    <a:prstTxWarp prst="textNoShape">
                      <a:avLst/>
                    </a:prstTxWarp>
                  </a:bodyPr>
                  <a:lstStyle/>
                  <a:p>
                    <a:pPr defTabSz="685800">
                      <a:buClrTx/>
                      <a:defRPr/>
                    </a:pPr>
                    <a:endParaRPr lang="en-US" sz="1350" kern="1200" dirty="0">
                      <a:solidFill>
                        <a:srgbClr val="505050"/>
                      </a:solidFill>
                      <a:latin typeface="Segoe UI"/>
                      <a:ea typeface="+mn-ea"/>
                      <a:cs typeface="+mn-cs"/>
                    </a:endParaRPr>
                  </a:p>
                </p:txBody>
              </p:sp>
              <p:sp>
                <p:nvSpPr>
                  <p:cNvPr id="156" name="Line 54">
                    <a:extLst>
                      <a:ext uri="{FF2B5EF4-FFF2-40B4-BE49-F238E27FC236}">
                        <a16:creationId xmlns:a16="http://schemas.microsoft.com/office/drawing/2014/main" id="{CA5D1864-B8FE-496B-82AB-568FC6B88C22}"/>
                      </a:ext>
                    </a:extLst>
                  </p:cNvPr>
                  <p:cNvSpPr>
                    <a:spLocks noChangeShapeType="1"/>
                  </p:cNvSpPr>
                  <p:nvPr/>
                </p:nvSpPr>
                <p:spPr bwMode="auto">
                  <a:xfrm flipH="1">
                    <a:off x="4064493" y="2029426"/>
                    <a:ext cx="240620" cy="0"/>
                  </a:xfrm>
                  <a:prstGeom prst="line">
                    <a:avLst/>
                  </a:prstGeom>
                  <a:grpFill/>
                  <a:ln w="12700" cap="flat">
                    <a:solidFill>
                      <a:schemeClr val="tx1"/>
                    </a:solidFill>
                    <a:prstDash val="solid"/>
                    <a:miter lim="800000"/>
                    <a:headEnd/>
                    <a:tailEnd/>
                  </a:ln>
                </p:spPr>
                <p:txBody>
                  <a:bodyPr vert="horz" wrap="square" lIns="68580" tIns="34290" rIns="68580" bIns="34290" numCol="1" anchor="t" anchorCtr="0" compatLnSpc="1">
                    <a:prstTxWarp prst="textNoShape">
                      <a:avLst/>
                    </a:prstTxWarp>
                  </a:bodyPr>
                  <a:lstStyle/>
                  <a:p>
                    <a:pPr defTabSz="685800">
                      <a:buClrTx/>
                      <a:defRPr/>
                    </a:pPr>
                    <a:endParaRPr lang="en-US" sz="1350" kern="1200" dirty="0">
                      <a:solidFill>
                        <a:srgbClr val="505050"/>
                      </a:solidFill>
                      <a:latin typeface="Segoe UI"/>
                      <a:ea typeface="+mn-ea"/>
                      <a:cs typeface="+mn-cs"/>
                    </a:endParaRPr>
                  </a:p>
                </p:txBody>
              </p:sp>
            </p:grpSp>
            <p:sp>
              <p:nvSpPr>
                <p:cNvPr id="150" name="Freeform: Shape 168">
                  <a:extLst>
                    <a:ext uri="{FF2B5EF4-FFF2-40B4-BE49-F238E27FC236}">
                      <a16:creationId xmlns:a16="http://schemas.microsoft.com/office/drawing/2014/main" id="{139D9A4F-93FF-4E72-9AFD-367A63FA433D}"/>
                    </a:ext>
                  </a:extLst>
                </p:cNvPr>
                <p:cNvSpPr>
                  <a:spLocks/>
                </p:cNvSpPr>
                <p:nvPr/>
              </p:nvSpPr>
              <p:spPr bwMode="auto">
                <a:xfrm flipH="1">
                  <a:off x="9720227" y="4046344"/>
                  <a:ext cx="290953" cy="243366"/>
                </a:xfrm>
                <a:custGeom>
                  <a:avLst/>
                  <a:gdLst>
                    <a:gd name="connsiteX0" fmla="*/ 0 w 541845"/>
                    <a:gd name="connsiteY0" fmla="*/ 0 h 456200"/>
                    <a:gd name="connsiteX1" fmla="*/ 541845 w 541845"/>
                    <a:gd name="connsiteY1" fmla="*/ 0 h 456200"/>
                    <a:gd name="connsiteX2" fmla="*/ 541845 w 541845"/>
                    <a:gd name="connsiteY2" fmla="*/ 336005 h 456200"/>
                    <a:gd name="connsiteX3" fmla="*/ 170403 w 541845"/>
                    <a:gd name="connsiteY3" fmla="*/ 336005 h 456200"/>
                    <a:gd name="connsiteX4" fmla="*/ 50208 w 541845"/>
                    <a:gd name="connsiteY4" fmla="*/ 456200 h 456200"/>
                    <a:gd name="connsiteX5" fmla="*/ 50208 w 541845"/>
                    <a:gd name="connsiteY5" fmla="*/ 336005 h 456200"/>
                    <a:gd name="connsiteX6" fmla="*/ 0 w 541845"/>
                    <a:gd name="connsiteY6" fmla="*/ 336005 h 45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1845" h="456200">
                      <a:moveTo>
                        <a:pt x="0" y="0"/>
                      </a:moveTo>
                      <a:lnTo>
                        <a:pt x="541845" y="0"/>
                      </a:lnTo>
                      <a:lnTo>
                        <a:pt x="541845" y="336005"/>
                      </a:lnTo>
                      <a:lnTo>
                        <a:pt x="170403" y="336005"/>
                      </a:lnTo>
                      <a:lnTo>
                        <a:pt x="50208" y="456200"/>
                      </a:lnTo>
                      <a:lnTo>
                        <a:pt x="50208" y="336005"/>
                      </a:lnTo>
                      <a:lnTo>
                        <a:pt x="0" y="336005"/>
                      </a:lnTo>
                      <a:close/>
                    </a:path>
                  </a:pathLst>
                </a:custGeom>
                <a:noFill/>
                <a:ln w="12700">
                  <a:solidFill>
                    <a:schemeClr val="tx1"/>
                  </a:solidFill>
                  <a:round/>
                  <a:headEnd/>
                  <a:tailEnd/>
                </a:ln>
              </p:spPr>
              <p:txBody>
                <a:bodyPr vert="horz" wrap="square" lIns="68580" tIns="34290" rIns="68580" bIns="34290" numCol="1" anchor="t" anchorCtr="0" compatLnSpc="1">
                  <a:prstTxWarp prst="textNoShape">
                    <a:avLst/>
                  </a:prstTxWarp>
                  <a:noAutofit/>
                </a:bodyPr>
                <a:lstStyle/>
                <a:p>
                  <a:pPr defTabSz="685800">
                    <a:buClrTx/>
                    <a:defRPr/>
                  </a:pPr>
                  <a:endParaRPr lang="en-US" sz="1350" kern="1200" dirty="0">
                    <a:solidFill>
                      <a:srgbClr val="505050"/>
                    </a:solidFill>
                    <a:latin typeface="Segoe UI"/>
                    <a:ea typeface="+mn-ea"/>
                    <a:cs typeface="+mn-cs"/>
                  </a:endParaRPr>
                </a:p>
              </p:txBody>
            </p:sp>
            <p:grpSp>
              <p:nvGrpSpPr>
                <p:cNvPr id="151" name="Group 150">
                  <a:extLst>
                    <a:ext uri="{FF2B5EF4-FFF2-40B4-BE49-F238E27FC236}">
                      <a16:creationId xmlns:a16="http://schemas.microsoft.com/office/drawing/2014/main" id="{DA2FE695-946F-4718-9A54-74BDF917701A}"/>
                    </a:ext>
                  </a:extLst>
                </p:cNvPr>
                <p:cNvGrpSpPr/>
                <p:nvPr/>
              </p:nvGrpSpPr>
              <p:grpSpPr>
                <a:xfrm>
                  <a:off x="9855639" y="3437294"/>
                  <a:ext cx="97133" cy="89562"/>
                  <a:chOff x="9766486" y="4221497"/>
                  <a:chExt cx="118215" cy="109717"/>
                </a:xfrm>
              </p:grpSpPr>
              <p:sp>
                <p:nvSpPr>
                  <p:cNvPr id="152" name="Line 47">
                    <a:extLst>
                      <a:ext uri="{FF2B5EF4-FFF2-40B4-BE49-F238E27FC236}">
                        <a16:creationId xmlns:a16="http://schemas.microsoft.com/office/drawing/2014/main" id="{0198489B-9170-4826-85D9-2BEC8C6FF9E4}"/>
                      </a:ext>
                    </a:extLst>
                  </p:cNvPr>
                  <p:cNvSpPr>
                    <a:spLocks noChangeShapeType="1"/>
                  </p:cNvSpPr>
                  <p:nvPr/>
                </p:nvSpPr>
                <p:spPr bwMode="auto">
                  <a:xfrm>
                    <a:off x="9766486" y="4221497"/>
                    <a:ext cx="118214"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pPr defTabSz="685800">
                      <a:buClrTx/>
                      <a:defRPr/>
                    </a:pPr>
                    <a:endParaRPr lang="en-US" sz="1350" kern="1200" dirty="0">
                      <a:solidFill>
                        <a:srgbClr val="505050"/>
                      </a:solidFill>
                      <a:latin typeface="Segoe UI"/>
                      <a:ea typeface="+mn-ea"/>
                      <a:cs typeface="+mn-cs"/>
                    </a:endParaRPr>
                  </a:p>
                </p:txBody>
              </p:sp>
              <p:sp>
                <p:nvSpPr>
                  <p:cNvPr id="153" name="Line 54">
                    <a:extLst>
                      <a:ext uri="{FF2B5EF4-FFF2-40B4-BE49-F238E27FC236}">
                        <a16:creationId xmlns:a16="http://schemas.microsoft.com/office/drawing/2014/main" id="{F701F9A3-75E6-423A-9A70-E79733C6611B}"/>
                      </a:ext>
                    </a:extLst>
                  </p:cNvPr>
                  <p:cNvSpPr>
                    <a:spLocks noChangeShapeType="1"/>
                  </p:cNvSpPr>
                  <p:nvPr/>
                </p:nvSpPr>
                <p:spPr bwMode="auto">
                  <a:xfrm flipH="1">
                    <a:off x="9766486" y="4331214"/>
                    <a:ext cx="118215"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pPr defTabSz="685800">
                      <a:buClrTx/>
                      <a:defRPr/>
                    </a:pPr>
                    <a:endParaRPr lang="en-US" sz="1350" kern="1200" dirty="0">
                      <a:solidFill>
                        <a:srgbClr val="505050"/>
                      </a:solidFill>
                      <a:latin typeface="Segoe UI"/>
                      <a:ea typeface="+mn-ea"/>
                      <a:cs typeface="+mn-cs"/>
                    </a:endParaRPr>
                  </a:p>
                </p:txBody>
              </p:sp>
            </p:grpSp>
          </p:grpSp>
          <p:grpSp>
            <p:nvGrpSpPr>
              <p:cNvPr id="25" name="Group 24">
                <a:extLst>
                  <a:ext uri="{FF2B5EF4-FFF2-40B4-BE49-F238E27FC236}">
                    <a16:creationId xmlns:a16="http://schemas.microsoft.com/office/drawing/2014/main" id="{B9405865-ED16-4FD1-84FE-0C0FB359E8AA}"/>
                  </a:ext>
                </a:extLst>
              </p:cNvPr>
              <p:cNvGrpSpPr/>
              <p:nvPr/>
            </p:nvGrpSpPr>
            <p:grpSpPr>
              <a:xfrm>
                <a:off x="10362583" y="4585161"/>
                <a:ext cx="677513" cy="576345"/>
                <a:chOff x="10725498" y="5087603"/>
                <a:chExt cx="498940" cy="424437"/>
              </a:xfrm>
            </p:grpSpPr>
            <p:sp>
              <p:nvSpPr>
                <p:cNvPr id="194" name="graph_2">
                  <a:extLst>
                    <a:ext uri="{FF2B5EF4-FFF2-40B4-BE49-F238E27FC236}">
                      <a16:creationId xmlns:a16="http://schemas.microsoft.com/office/drawing/2014/main" id="{55D37732-EEBF-4B63-B2DB-EC15152E8E3E}"/>
                    </a:ext>
                  </a:extLst>
                </p:cNvPr>
                <p:cNvSpPr>
                  <a:spLocks noChangeAspect="1" noEditPoints="1"/>
                </p:cNvSpPr>
                <p:nvPr/>
              </p:nvSpPr>
              <p:spPr bwMode="auto">
                <a:xfrm>
                  <a:off x="10829194" y="5267741"/>
                  <a:ext cx="291548" cy="170948"/>
                </a:xfrm>
                <a:custGeom>
                  <a:avLst/>
                  <a:gdLst>
                    <a:gd name="T0" fmla="*/ 195 w 249"/>
                    <a:gd name="T1" fmla="*/ 0 h 146"/>
                    <a:gd name="T2" fmla="*/ 244 w 249"/>
                    <a:gd name="T3" fmla="*/ 0 h 146"/>
                    <a:gd name="T4" fmla="*/ 244 w 249"/>
                    <a:gd name="T5" fmla="*/ 50 h 146"/>
                    <a:gd name="T6" fmla="*/ 244 w 249"/>
                    <a:gd name="T7" fmla="*/ 0 h 146"/>
                    <a:gd name="T8" fmla="*/ 141 w 249"/>
                    <a:gd name="T9" fmla="*/ 106 h 146"/>
                    <a:gd name="T10" fmla="*/ 109 w 249"/>
                    <a:gd name="T11" fmla="*/ 106 h 146"/>
                    <a:gd name="T12" fmla="*/ 0 w 249"/>
                    <a:gd name="T13" fmla="*/ 146 h 146"/>
                    <a:gd name="T14" fmla="*/ 249 w 249"/>
                    <a:gd name="T15" fmla="*/ 146 h 146"/>
                    <a:gd name="T16" fmla="*/ 88 w 249"/>
                    <a:gd name="T17" fmla="*/ 106 h 146"/>
                    <a:gd name="T18" fmla="*/ 54 w 249"/>
                    <a:gd name="T19" fmla="*/ 106 h 146"/>
                    <a:gd name="T20" fmla="*/ 35 w 249"/>
                    <a:gd name="T21" fmla="*/ 106 h 146"/>
                    <a:gd name="T22" fmla="*/ 1 w 249"/>
                    <a:gd name="T23" fmla="*/ 10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9" h="146">
                      <a:moveTo>
                        <a:pt x="195" y="0"/>
                      </a:moveTo>
                      <a:lnTo>
                        <a:pt x="244" y="0"/>
                      </a:lnTo>
                      <a:lnTo>
                        <a:pt x="244" y="50"/>
                      </a:lnTo>
                      <a:moveTo>
                        <a:pt x="244" y="0"/>
                      </a:moveTo>
                      <a:lnTo>
                        <a:pt x="141" y="106"/>
                      </a:lnTo>
                      <a:lnTo>
                        <a:pt x="109" y="106"/>
                      </a:lnTo>
                      <a:moveTo>
                        <a:pt x="0" y="146"/>
                      </a:moveTo>
                      <a:lnTo>
                        <a:pt x="249" y="146"/>
                      </a:lnTo>
                      <a:moveTo>
                        <a:pt x="88" y="106"/>
                      </a:moveTo>
                      <a:lnTo>
                        <a:pt x="54" y="106"/>
                      </a:lnTo>
                      <a:moveTo>
                        <a:pt x="35" y="106"/>
                      </a:moveTo>
                      <a:lnTo>
                        <a:pt x="1" y="106"/>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a:buClrTx/>
                    <a:defRPr/>
                  </a:pPr>
                  <a:endParaRPr lang="en-US" sz="1350" kern="1200" dirty="0">
                    <a:solidFill>
                      <a:srgbClr val="505050"/>
                    </a:solidFill>
                    <a:latin typeface="Segoe UI"/>
                    <a:ea typeface="+mn-ea"/>
                    <a:cs typeface="+mn-cs"/>
                  </a:endParaRPr>
                </a:p>
              </p:txBody>
            </p:sp>
            <p:grpSp>
              <p:nvGrpSpPr>
                <p:cNvPr id="24" name="Group 23">
                  <a:extLst>
                    <a:ext uri="{FF2B5EF4-FFF2-40B4-BE49-F238E27FC236}">
                      <a16:creationId xmlns:a16="http://schemas.microsoft.com/office/drawing/2014/main" id="{F6BAF35B-F1C6-47AB-B29C-ED6C9DC63ED7}"/>
                    </a:ext>
                  </a:extLst>
                </p:cNvPr>
                <p:cNvGrpSpPr/>
                <p:nvPr/>
              </p:nvGrpSpPr>
              <p:grpSpPr>
                <a:xfrm>
                  <a:off x="10725498" y="5087603"/>
                  <a:ext cx="498940" cy="424437"/>
                  <a:chOff x="10725498" y="5087603"/>
                  <a:chExt cx="498940" cy="424437"/>
                </a:xfrm>
              </p:grpSpPr>
              <p:sp>
                <p:nvSpPr>
                  <p:cNvPr id="198" name="Rectangle 9">
                    <a:extLst>
                      <a:ext uri="{FF2B5EF4-FFF2-40B4-BE49-F238E27FC236}">
                        <a16:creationId xmlns:a16="http://schemas.microsoft.com/office/drawing/2014/main" id="{C94AE980-EB38-46BD-8FB2-9D3E3E57FD52}"/>
                      </a:ext>
                    </a:extLst>
                  </p:cNvPr>
                  <p:cNvSpPr>
                    <a:spLocks noChangeArrowheads="1"/>
                  </p:cNvSpPr>
                  <p:nvPr/>
                </p:nvSpPr>
                <p:spPr bwMode="auto">
                  <a:xfrm>
                    <a:off x="10725498" y="5087603"/>
                    <a:ext cx="498940" cy="424437"/>
                  </a:xfrm>
                  <a:prstGeom prst="rect">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99557">
                      <a:buClrTx/>
                      <a:defRPr/>
                    </a:pPr>
                    <a:endParaRPr lang="en-US" sz="1350" kern="1200" dirty="0">
                      <a:solidFill>
                        <a:srgbClr val="505050"/>
                      </a:solidFill>
                      <a:latin typeface="Segoe UI"/>
                      <a:ea typeface="+mn-ea"/>
                      <a:cs typeface="+mn-cs"/>
                    </a:endParaRPr>
                  </a:p>
                </p:txBody>
              </p:sp>
              <p:sp>
                <p:nvSpPr>
                  <p:cNvPr id="199" name="Line 10">
                    <a:extLst>
                      <a:ext uri="{FF2B5EF4-FFF2-40B4-BE49-F238E27FC236}">
                        <a16:creationId xmlns:a16="http://schemas.microsoft.com/office/drawing/2014/main" id="{0CD8DEDD-5B74-45A7-A005-61BFAD569DF3}"/>
                      </a:ext>
                    </a:extLst>
                  </p:cNvPr>
                  <p:cNvSpPr>
                    <a:spLocks noChangeShapeType="1"/>
                  </p:cNvSpPr>
                  <p:nvPr/>
                </p:nvSpPr>
                <p:spPr bwMode="auto">
                  <a:xfrm flipH="1">
                    <a:off x="10725498" y="5202743"/>
                    <a:ext cx="498940"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pPr defTabSz="699557">
                      <a:buClrTx/>
                      <a:defRPr/>
                    </a:pPr>
                    <a:endParaRPr lang="en-US" sz="1350" kern="1200" dirty="0">
                      <a:solidFill>
                        <a:srgbClr val="505050"/>
                      </a:solidFill>
                      <a:latin typeface="Segoe UI"/>
                      <a:ea typeface="+mn-ea"/>
                      <a:cs typeface="+mn-cs"/>
                    </a:endParaRPr>
                  </a:p>
                </p:txBody>
              </p:sp>
              <p:sp>
                <p:nvSpPr>
                  <p:cNvPr id="200" name="Oval 11">
                    <a:extLst>
                      <a:ext uri="{FF2B5EF4-FFF2-40B4-BE49-F238E27FC236}">
                        <a16:creationId xmlns:a16="http://schemas.microsoft.com/office/drawing/2014/main" id="{DF3C3C4E-8CFF-4176-A7D9-971EDB16533A}"/>
                      </a:ext>
                    </a:extLst>
                  </p:cNvPr>
                  <p:cNvSpPr>
                    <a:spLocks noChangeArrowheads="1"/>
                  </p:cNvSpPr>
                  <p:nvPr/>
                </p:nvSpPr>
                <p:spPr bwMode="auto">
                  <a:xfrm>
                    <a:off x="11014477" y="5125983"/>
                    <a:ext cx="38380" cy="38380"/>
                  </a:xfrm>
                  <a:prstGeom prst="ellipse">
                    <a:avLst/>
                  </a:prstGeom>
                  <a:solidFill>
                    <a:schemeClr val="tx1"/>
                  </a:solidFill>
                  <a:ln w="12700">
                    <a:noFill/>
                    <a:round/>
                    <a:headEnd/>
                    <a:tailEnd/>
                  </a:ln>
                </p:spPr>
                <p:txBody>
                  <a:bodyPr vert="horz" wrap="square" lIns="68580" tIns="34290" rIns="68580" bIns="34290" numCol="1" anchor="t" anchorCtr="0" compatLnSpc="1">
                    <a:prstTxWarp prst="textNoShape">
                      <a:avLst/>
                    </a:prstTxWarp>
                  </a:bodyPr>
                  <a:lstStyle/>
                  <a:p>
                    <a:pPr defTabSz="699557">
                      <a:buClrTx/>
                      <a:defRPr/>
                    </a:pPr>
                    <a:endParaRPr lang="en-US" sz="1350" kern="1200" dirty="0">
                      <a:solidFill>
                        <a:srgbClr val="505050"/>
                      </a:solidFill>
                      <a:latin typeface="Segoe UI"/>
                      <a:ea typeface="+mn-ea"/>
                      <a:cs typeface="+mn-cs"/>
                    </a:endParaRPr>
                  </a:p>
                </p:txBody>
              </p:sp>
              <p:sp>
                <p:nvSpPr>
                  <p:cNvPr id="201" name="Oval 12">
                    <a:extLst>
                      <a:ext uri="{FF2B5EF4-FFF2-40B4-BE49-F238E27FC236}">
                        <a16:creationId xmlns:a16="http://schemas.microsoft.com/office/drawing/2014/main" id="{F46D44F1-B6E5-4C02-80E4-0FF710690B3F}"/>
                      </a:ext>
                    </a:extLst>
                  </p:cNvPr>
                  <p:cNvSpPr>
                    <a:spLocks noChangeArrowheads="1"/>
                  </p:cNvSpPr>
                  <p:nvPr/>
                </p:nvSpPr>
                <p:spPr bwMode="auto">
                  <a:xfrm>
                    <a:off x="11070918" y="5125983"/>
                    <a:ext cx="38380" cy="38380"/>
                  </a:xfrm>
                  <a:prstGeom prst="ellipse">
                    <a:avLst/>
                  </a:prstGeom>
                  <a:solidFill>
                    <a:schemeClr val="tx1"/>
                  </a:solidFill>
                  <a:ln w="12700">
                    <a:noFill/>
                    <a:round/>
                    <a:headEnd/>
                    <a:tailEnd/>
                  </a:ln>
                </p:spPr>
                <p:txBody>
                  <a:bodyPr vert="horz" wrap="square" lIns="68580" tIns="34290" rIns="68580" bIns="34290" numCol="1" anchor="t" anchorCtr="0" compatLnSpc="1">
                    <a:prstTxWarp prst="textNoShape">
                      <a:avLst/>
                    </a:prstTxWarp>
                  </a:bodyPr>
                  <a:lstStyle/>
                  <a:p>
                    <a:pPr defTabSz="699557">
                      <a:buClrTx/>
                      <a:defRPr/>
                    </a:pPr>
                    <a:endParaRPr lang="en-US" sz="1350" kern="1200" dirty="0">
                      <a:solidFill>
                        <a:srgbClr val="505050"/>
                      </a:solidFill>
                      <a:latin typeface="Segoe UI"/>
                      <a:ea typeface="+mn-ea"/>
                      <a:cs typeface="+mn-cs"/>
                    </a:endParaRPr>
                  </a:p>
                </p:txBody>
              </p:sp>
              <p:sp>
                <p:nvSpPr>
                  <p:cNvPr id="202" name="Oval 13">
                    <a:extLst>
                      <a:ext uri="{FF2B5EF4-FFF2-40B4-BE49-F238E27FC236}">
                        <a16:creationId xmlns:a16="http://schemas.microsoft.com/office/drawing/2014/main" id="{439A2BC6-7F24-4009-A587-F12B6D451663}"/>
                      </a:ext>
                    </a:extLst>
                  </p:cNvPr>
                  <p:cNvSpPr>
                    <a:spLocks noChangeArrowheads="1"/>
                  </p:cNvSpPr>
                  <p:nvPr/>
                </p:nvSpPr>
                <p:spPr bwMode="auto">
                  <a:xfrm>
                    <a:off x="11129617" y="5125983"/>
                    <a:ext cx="38380" cy="38380"/>
                  </a:xfrm>
                  <a:prstGeom prst="ellipse">
                    <a:avLst/>
                  </a:prstGeom>
                  <a:solidFill>
                    <a:schemeClr val="tx1"/>
                  </a:solidFill>
                  <a:ln w="12700">
                    <a:noFill/>
                    <a:round/>
                    <a:headEnd/>
                    <a:tailEnd/>
                  </a:ln>
                </p:spPr>
                <p:txBody>
                  <a:bodyPr vert="horz" wrap="square" lIns="68580" tIns="34290" rIns="68580" bIns="34290" numCol="1" anchor="t" anchorCtr="0" compatLnSpc="1">
                    <a:prstTxWarp prst="textNoShape">
                      <a:avLst/>
                    </a:prstTxWarp>
                  </a:bodyPr>
                  <a:lstStyle/>
                  <a:p>
                    <a:pPr defTabSz="699557">
                      <a:buClrTx/>
                      <a:defRPr/>
                    </a:pPr>
                    <a:endParaRPr lang="en-US" sz="1350" kern="1200" dirty="0">
                      <a:solidFill>
                        <a:srgbClr val="505050"/>
                      </a:solidFill>
                      <a:latin typeface="Segoe UI"/>
                      <a:ea typeface="+mn-ea"/>
                      <a:cs typeface="+mn-cs"/>
                    </a:endParaRPr>
                  </a:p>
                </p:txBody>
              </p:sp>
            </p:grpSp>
          </p:grpSp>
          <p:sp>
            <p:nvSpPr>
              <p:cNvPr id="238" name="Shape 101">
                <a:extLst>
                  <a:ext uri="{FF2B5EF4-FFF2-40B4-BE49-F238E27FC236}">
                    <a16:creationId xmlns:a16="http://schemas.microsoft.com/office/drawing/2014/main" id="{B2737DD1-7D22-451D-A367-0EDC6532EE0B}"/>
                  </a:ext>
                </a:extLst>
              </p:cNvPr>
              <p:cNvSpPr txBox="1"/>
              <p:nvPr/>
            </p:nvSpPr>
            <p:spPr>
              <a:xfrm>
                <a:off x="9946442" y="4104918"/>
                <a:ext cx="1534448" cy="277973"/>
              </a:xfrm>
              <a:prstGeom prst="rect">
                <a:avLst/>
              </a:prstGeom>
              <a:noFill/>
              <a:ln>
                <a:noFill/>
              </a:ln>
            </p:spPr>
            <p:txBody>
              <a:bodyPr wrap="square" lIns="68569" tIns="34275" rIns="68569" bIns="34275" anchor="t" anchorCtr="0">
                <a:spAutoFit/>
              </a:bodyPr>
              <a:lstStyle/>
              <a:p>
                <a:pPr algn="ctr" defTabSz="699448">
                  <a:buClrTx/>
                  <a:defRPr/>
                </a:pPr>
                <a:r>
                  <a:rPr lang="en-US" sz="788" dirty="0">
                    <a:solidFill>
                      <a:srgbClr val="505050"/>
                    </a:solidFill>
                    <a:latin typeface="Segoe UI Semibold" panose="020B0702040204020203" pitchFamily="34" charset="0"/>
                    <a:ea typeface="+mn-ea"/>
                    <a:cs typeface="Segoe UI Semibold" panose="020B0702040204020203" pitchFamily="34" charset="0"/>
                    <a:sym typeface="Calibri"/>
                  </a:rPr>
                  <a:t>Operational reports</a:t>
                </a:r>
              </a:p>
            </p:txBody>
          </p:sp>
          <p:grpSp>
            <p:nvGrpSpPr>
              <p:cNvPr id="28" name="Group 27">
                <a:extLst>
                  <a:ext uri="{FF2B5EF4-FFF2-40B4-BE49-F238E27FC236}">
                    <a16:creationId xmlns:a16="http://schemas.microsoft.com/office/drawing/2014/main" id="{1DD3BEF8-F2D3-4A68-9B30-12258C9969AC}"/>
                  </a:ext>
                </a:extLst>
              </p:cNvPr>
              <p:cNvGrpSpPr/>
              <p:nvPr/>
            </p:nvGrpSpPr>
            <p:grpSpPr>
              <a:xfrm>
                <a:off x="10349269" y="3465702"/>
                <a:ext cx="677513" cy="576345"/>
                <a:chOff x="10295202" y="3465702"/>
                <a:chExt cx="677513" cy="576345"/>
              </a:xfrm>
            </p:grpSpPr>
            <p:grpSp>
              <p:nvGrpSpPr>
                <p:cNvPr id="231" name="Group 230">
                  <a:extLst>
                    <a:ext uri="{FF2B5EF4-FFF2-40B4-BE49-F238E27FC236}">
                      <a16:creationId xmlns:a16="http://schemas.microsoft.com/office/drawing/2014/main" id="{2B6089EC-A82E-4D63-94B4-56F7B0236774}"/>
                    </a:ext>
                  </a:extLst>
                </p:cNvPr>
                <p:cNvGrpSpPr/>
                <p:nvPr/>
              </p:nvGrpSpPr>
              <p:grpSpPr>
                <a:xfrm>
                  <a:off x="10295202" y="3465702"/>
                  <a:ext cx="677513" cy="576345"/>
                  <a:chOff x="10725498" y="5087603"/>
                  <a:chExt cx="498940" cy="424437"/>
                </a:xfrm>
              </p:grpSpPr>
              <p:sp>
                <p:nvSpPr>
                  <p:cNvPr id="233" name="Rectangle 9">
                    <a:extLst>
                      <a:ext uri="{FF2B5EF4-FFF2-40B4-BE49-F238E27FC236}">
                        <a16:creationId xmlns:a16="http://schemas.microsoft.com/office/drawing/2014/main" id="{64DF5A8B-8562-43DF-A75F-01BE6030547D}"/>
                      </a:ext>
                    </a:extLst>
                  </p:cNvPr>
                  <p:cNvSpPr>
                    <a:spLocks noChangeArrowheads="1"/>
                  </p:cNvSpPr>
                  <p:nvPr/>
                </p:nvSpPr>
                <p:spPr bwMode="auto">
                  <a:xfrm>
                    <a:off x="10725498" y="5087603"/>
                    <a:ext cx="498940" cy="424437"/>
                  </a:xfrm>
                  <a:prstGeom prst="rect">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99557">
                      <a:buClrTx/>
                      <a:defRPr/>
                    </a:pPr>
                    <a:endParaRPr lang="en-US" sz="1350" kern="1200" dirty="0">
                      <a:solidFill>
                        <a:srgbClr val="505050"/>
                      </a:solidFill>
                      <a:latin typeface="Segoe UI"/>
                      <a:ea typeface="+mn-ea"/>
                      <a:cs typeface="+mn-cs"/>
                    </a:endParaRPr>
                  </a:p>
                </p:txBody>
              </p:sp>
              <p:sp>
                <p:nvSpPr>
                  <p:cNvPr id="234" name="Line 10">
                    <a:extLst>
                      <a:ext uri="{FF2B5EF4-FFF2-40B4-BE49-F238E27FC236}">
                        <a16:creationId xmlns:a16="http://schemas.microsoft.com/office/drawing/2014/main" id="{55D2C6BD-31EC-43D4-8BD4-3D073D4A0B42}"/>
                      </a:ext>
                    </a:extLst>
                  </p:cNvPr>
                  <p:cNvSpPr>
                    <a:spLocks noChangeShapeType="1"/>
                  </p:cNvSpPr>
                  <p:nvPr/>
                </p:nvSpPr>
                <p:spPr bwMode="auto">
                  <a:xfrm flipH="1">
                    <a:off x="10725498" y="5202743"/>
                    <a:ext cx="498940"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pPr defTabSz="699557">
                      <a:buClrTx/>
                      <a:defRPr/>
                    </a:pPr>
                    <a:endParaRPr lang="en-US" sz="1350" kern="1200" dirty="0">
                      <a:solidFill>
                        <a:srgbClr val="505050"/>
                      </a:solidFill>
                      <a:latin typeface="Segoe UI"/>
                      <a:ea typeface="+mn-ea"/>
                      <a:cs typeface="+mn-cs"/>
                    </a:endParaRPr>
                  </a:p>
                </p:txBody>
              </p:sp>
              <p:sp>
                <p:nvSpPr>
                  <p:cNvPr id="235" name="Oval 11">
                    <a:extLst>
                      <a:ext uri="{FF2B5EF4-FFF2-40B4-BE49-F238E27FC236}">
                        <a16:creationId xmlns:a16="http://schemas.microsoft.com/office/drawing/2014/main" id="{2FB7F8B0-3B91-4436-BCE0-C9174BA3C4C6}"/>
                      </a:ext>
                    </a:extLst>
                  </p:cNvPr>
                  <p:cNvSpPr>
                    <a:spLocks noChangeArrowheads="1"/>
                  </p:cNvSpPr>
                  <p:nvPr/>
                </p:nvSpPr>
                <p:spPr bwMode="auto">
                  <a:xfrm>
                    <a:off x="11014477" y="5125983"/>
                    <a:ext cx="38380" cy="38380"/>
                  </a:xfrm>
                  <a:prstGeom prst="ellipse">
                    <a:avLst/>
                  </a:prstGeom>
                  <a:solidFill>
                    <a:schemeClr val="tx1"/>
                  </a:solidFill>
                  <a:ln w="12700">
                    <a:noFill/>
                    <a:round/>
                    <a:headEnd/>
                    <a:tailEnd/>
                  </a:ln>
                </p:spPr>
                <p:txBody>
                  <a:bodyPr vert="horz" wrap="square" lIns="68580" tIns="34290" rIns="68580" bIns="34290" numCol="1" anchor="t" anchorCtr="0" compatLnSpc="1">
                    <a:prstTxWarp prst="textNoShape">
                      <a:avLst/>
                    </a:prstTxWarp>
                  </a:bodyPr>
                  <a:lstStyle/>
                  <a:p>
                    <a:pPr defTabSz="699557">
                      <a:buClrTx/>
                      <a:defRPr/>
                    </a:pPr>
                    <a:endParaRPr lang="en-US" sz="1350" kern="1200" dirty="0">
                      <a:solidFill>
                        <a:srgbClr val="505050"/>
                      </a:solidFill>
                      <a:latin typeface="Segoe UI"/>
                      <a:ea typeface="+mn-ea"/>
                      <a:cs typeface="+mn-cs"/>
                    </a:endParaRPr>
                  </a:p>
                </p:txBody>
              </p:sp>
              <p:sp>
                <p:nvSpPr>
                  <p:cNvPr id="236" name="Oval 12">
                    <a:extLst>
                      <a:ext uri="{FF2B5EF4-FFF2-40B4-BE49-F238E27FC236}">
                        <a16:creationId xmlns:a16="http://schemas.microsoft.com/office/drawing/2014/main" id="{F482BAFD-6614-47C8-A692-AEF4463D03B6}"/>
                      </a:ext>
                    </a:extLst>
                  </p:cNvPr>
                  <p:cNvSpPr>
                    <a:spLocks noChangeArrowheads="1"/>
                  </p:cNvSpPr>
                  <p:nvPr/>
                </p:nvSpPr>
                <p:spPr bwMode="auto">
                  <a:xfrm>
                    <a:off x="11070918" y="5125983"/>
                    <a:ext cx="38380" cy="38380"/>
                  </a:xfrm>
                  <a:prstGeom prst="ellipse">
                    <a:avLst/>
                  </a:prstGeom>
                  <a:solidFill>
                    <a:schemeClr val="tx1"/>
                  </a:solidFill>
                  <a:ln w="12700">
                    <a:noFill/>
                    <a:round/>
                    <a:headEnd/>
                    <a:tailEnd/>
                  </a:ln>
                </p:spPr>
                <p:txBody>
                  <a:bodyPr vert="horz" wrap="square" lIns="68580" tIns="34290" rIns="68580" bIns="34290" numCol="1" anchor="t" anchorCtr="0" compatLnSpc="1">
                    <a:prstTxWarp prst="textNoShape">
                      <a:avLst/>
                    </a:prstTxWarp>
                  </a:bodyPr>
                  <a:lstStyle/>
                  <a:p>
                    <a:pPr defTabSz="699557">
                      <a:buClrTx/>
                      <a:defRPr/>
                    </a:pPr>
                    <a:endParaRPr lang="en-US" sz="1350" kern="1200" dirty="0">
                      <a:solidFill>
                        <a:srgbClr val="505050"/>
                      </a:solidFill>
                      <a:latin typeface="Segoe UI"/>
                      <a:ea typeface="+mn-ea"/>
                      <a:cs typeface="+mn-cs"/>
                    </a:endParaRPr>
                  </a:p>
                </p:txBody>
              </p:sp>
              <p:sp>
                <p:nvSpPr>
                  <p:cNvPr id="237" name="Oval 13">
                    <a:extLst>
                      <a:ext uri="{FF2B5EF4-FFF2-40B4-BE49-F238E27FC236}">
                        <a16:creationId xmlns:a16="http://schemas.microsoft.com/office/drawing/2014/main" id="{64AAA125-35D5-4E98-8591-D42E30551362}"/>
                      </a:ext>
                    </a:extLst>
                  </p:cNvPr>
                  <p:cNvSpPr>
                    <a:spLocks noChangeArrowheads="1"/>
                  </p:cNvSpPr>
                  <p:nvPr/>
                </p:nvSpPr>
                <p:spPr bwMode="auto">
                  <a:xfrm>
                    <a:off x="11129617" y="5125983"/>
                    <a:ext cx="38380" cy="38380"/>
                  </a:xfrm>
                  <a:prstGeom prst="ellipse">
                    <a:avLst/>
                  </a:prstGeom>
                  <a:solidFill>
                    <a:schemeClr val="tx1"/>
                  </a:solidFill>
                  <a:ln w="12700">
                    <a:noFill/>
                    <a:round/>
                    <a:headEnd/>
                    <a:tailEnd/>
                  </a:ln>
                </p:spPr>
                <p:txBody>
                  <a:bodyPr vert="horz" wrap="square" lIns="68580" tIns="34290" rIns="68580" bIns="34290" numCol="1" anchor="t" anchorCtr="0" compatLnSpc="1">
                    <a:prstTxWarp prst="textNoShape">
                      <a:avLst/>
                    </a:prstTxWarp>
                  </a:bodyPr>
                  <a:lstStyle/>
                  <a:p>
                    <a:pPr defTabSz="699557">
                      <a:buClrTx/>
                      <a:defRPr/>
                    </a:pPr>
                    <a:endParaRPr lang="en-US" sz="1350" kern="1200" dirty="0">
                      <a:solidFill>
                        <a:srgbClr val="505050"/>
                      </a:solidFill>
                      <a:latin typeface="Segoe UI"/>
                      <a:ea typeface="+mn-ea"/>
                      <a:cs typeface="+mn-cs"/>
                    </a:endParaRPr>
                  </a:p>
                </p:txBody>
              </p:sp>
            </p:grpSp>
            <p:sp>
              <p:nvSpPr>
                <p:cNvPr id="239" name="Rectangle 6">
                  <a:extLst>
                    <a:ext uri="{FF2B5EF4-FFF2-40B4-BE49-F238E27FC236}">
                      <a16:creationId xmlns:a16="http://schemas.microsoft.com/office/drawing/2014/main" id="{E5E9C6B9-DE53-4643-9C4A-7728FC14FABF}"/>
                    </a:ext>
                  </a:extLst>
                </p:cNvPr>
                <p:cNvSpPr>
                  <a:spLocks noChangeArrowheads="1"/>
                </p:cNvSpPr>
                <p:nvPr/>
              </p:nvSpPr>
              <p:spPr bwMode="auto">
                <a:xfrm>
                  <a:off x="10521830" y="3822836"/>
                  <a:ext cx="52858" cy="175091"/>
                </a:xfrm>
                <a:prstGeom prst="rect">
                  <a:avLst/>
                </a:prstGeom>
                <a:noFill/>
                <a:ln w="12700" cap="flat">
                  <a:solidFill>
                    <a:schemeClr val="tx1"/>
                  </a:solidFill>
                  <a:prstDash val="solid"/>
                  <a:miter lim="800000"/>
                  <a:headEnd/>
                  <a:tailEnd/>
                </a:ln>
              </p:spPr>
              <p:txBody>
                <a:bodyPr vert="horz" wrap="square" lIns="54316" tIns="27158" rIns="54316" bIns="27158" numCol="1" anchor="t" anchorCtr="0" compatLnSpc="1">
                  <a:prstTxWarp prst="textNoShape">
                    <a:avLst/>
                  </a:prstTxWarp>
                </a:bodyPr>
                <a:lstStyle/>
                <a:p>
                  <a:pPr defTabSz="672161">
                    <a:buClrTx/>
                    <a:defRPr/>
                  </a:pPr>
                  <a:endParaRPr lang="en-US" sz="707" dirty="0">
                    <a:solidFill>
                      <a:srgbClr val="505050"/>
                    </a:solidFill>
                    <a:latin typeface="Segoe UI Semilight"/>
                    <a:ea typeface="+mn-ea"/>
                    <a:cs typeface="+mn-cs"/>
                  </a:endParaRPr>
                </a:p>
              </p:txBody>
            </p:sp>
            <p:sp>
              <p:nvSpPr>
                <p:cNvPr id="240" name="Rectangle 7">
                  <a:extLst>
                    <a:ext uri="{FF2B5EF4-FFF2-40B4-BE49-F238E27FC236}">
                      <a16:creationId xmlns:a16="http://schemas.microsoft.com/office/drawing/2014/main" id="{ACD3FB5E-29BB-4681-A71E-6B9903AD0E39}"/>
                    </a:ext>
                  </a:extLst>
                </p:cNvPr>
                <p:cNvSpPr>
                  <a:spLocks noChangeArrowheads="1"/>
                </p:cNvSpPr>
                <p:nvPr/>
              </p:nvSpPr>
              <p:spPr bwMode="auto">
                <a:xfrm>
                  <a:off x="10625894" y="3669218"/>
                  <a:ext cx="54510" cy="328709"/>
                </a:xfrm>
                <a:prstGeom prst="rect">
                  <a:avLst/>
                </a:prstGeom>
                <a:noFill/>
                <a:ln w="12700" cap="flat">
                  <a:solidFill>
                    <a:schemeClr val="tx1"/>
                  </a:solidFill>
                  <a:prstDash val="solid"/>
                  <a:miter lim="800000"/>
                  <a:headEnd/>
                  <a:tailEnd/>
                </a:ln>
              </p:spPr>
              <p:txBody>
                <a:bodyPr vert="horz" wrap="square" lIns="54316" tIns="27158" rIns="54316" bIns="27158" numCol="1" anchor="t" anchorCtr="0" compatLnSpc="1">
                  <a:prstTxWarp prst="textNoShape">
                    <a:avLst/>
                  </a:prstTxWarp>
                </a:bodyPr>
                <a:lstStyle/>
                <a:p>
                  <a:pPr defTabSz="672161">
                    <a:buClrTx/>
                    <a:defRPr/>
                  </a:pPr>
                  <a:endParaRPr lang="en-US" sz="707" dirty="0">
                    <a:solidFill>
                      <a:srgbClr val="505050"/>
                    </a:solidFill>
                    <a:latin typeface="Segoe UI Semilight"/>
                    <a:ea typeface="+mn-ea"/>
                    <a:cs typeface="+mn-cs"/>
                  </a:endParaRPr>
                </a:p>
              </p:txBody>
            </p:sp>
            <p:sp>
              <p:nvSpPr>
                <p:cNvPr id="241" name="Rectangle 8">
                  <a:extLst>
                    <a:ext uri="{FF2B5EF4-FFF2-40B4-BE49-F238E27FC236}">
                      <a16:creationId xmlns:a16="http://schemas.microsoft.com/office/drawing/2014/main" id="{9D3E2615-C536-4356-B157-AC746377EE72}"/>
                    </a:ext>
                  </a:extLst>
                </p:cNvPr>
                <p:cNvSpPr>
                  <a:spLocks noChangeArrowheads="1"/>
                </p:cNvSpPr>
                <p:nvPr/>
              </p:nvSpPr>
              <p:spPr bwMode="auto">
                <a:xfrm>
                  <a:off x="10731610" y="3736942"/>
                  <a:ext cx="54510" cy="260985"/>
                </a:xfrm>
                <a:prstGeom prst="rect">
                  <a:avLst/>
                </a:prstGeom>
                <a:noFill/>
                <a:ln w="12700" cap="flat">
                  <a:solidFill>
                    <a:schemeClr val="tx1"/>
                  </a:solidFill>
                  <a:prstDash val="solid"/>
                  <a:miter lim="800000"/>
                  <a:headEnd/>
                  <a:tailEnd/>
                </a:ln>
              </p:spPr>
              <p:txBody>
                <a:bodyPr vert="horz" wrap="square" lIns="54316" tIns="27158" rIns="54316" bIns="27158" numCol="1" anchor="t" anchorCtr="0" compatLnSpc="1">
                  <a:prstTxWarp prst="textNoShape">
                    <a:avLst/>
                  </a:prstTxWarp>
                </a:bodyPr>
                <a:lstStyle/>
                <a:p>
                  <a:pPr defTabSz="672161">
                    <a:buClrTx/>
                    <a:defRPr/>
                  </a:pPr>
                  <a:endParaRPr lang="en-US" sz="707" dirty="0">
                    <a:solidFill>
                      <a:srgbClr val="505050"/>
                    </a:solidFill>
                    <a:latin typeface="Segoe UI Semilight"/>
                    <a:ea typeface="+mn-ea"/>
                    <a:cs typeface="+mn-cs"/>
                  </a:endParaRPr>
                </a:p>
              </p:txBody>
            </p:sp>
          </p:grpSp>
        </p:grpSp>
        <p:sp>
          <p:nvSpPr>
            <p:cNvPr id="196" name="Rectangle 195">
              <a:extLst>
                <a:ext uri="{FF2B5EF4-FFF2-40B4-BE49-F238E27FC236}">
                  <a16:creationId xmlns:a16="http://schemas.microsoft.com/office/drawing/2014/main" id="{95611ECB-8432-467F-832C-AF9FA82323EC}"/>
                </a:ext>
              </a:extLst>
            </p:cNvPr>
            <p:cNvSpPr/>
            <p:nvPr/>
          </p:nvSpPr>
          <p:spPr bwMode="auto">
            <a:xfrm>
              <a:off x="9960535" y="1697248"/>
              <a:ext cx="1432897" cy="307776"/>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68580" tIns="34290" rIns="68580" bIns="34290" numCol="1" spcCol="1270" anchor="t" anchorCtr="0">
              <a:spAutoFit/>
            </a:bodyPr>
            <a:lstStyle/>
            <a:p>
              <a:pPr algn="ctr" defTabSz="532945">
                <a:spcBef>
                  <a:spcPct val="0"/>
                </a:spcBef>
                <a:spcAft>
                  <a:spcPct val="35000"/>
                </a:spcAft>
                <a:buClrTx/>
                <a:defRPr/>
              </a:pPr>
              <a:r>
                <a:rPr lang="en-US" sz="1050" dirty="0">
                  <a:solidFill>
                    <a:srgbClr val="0078D7"/>
                  </a:solidFill>
                  <a:latin typeface="Segoe UI Semibold" panose="020B0702040204020203" pitchFamily="34" charset="0"/>
                  <a:cs typeface="Segoe UI Semibold" panose="020B0702040204020203" pitchFamily="34" charset="0"/>
                </a:rPr>
                <a:t>Intelligence</a:t>
              </a:r>
            </a:p>
          </p:txBody>
        </p:sp>
      </p:grpSp>
      <p:sp>
        <p:nvSpPr>
          <p:cNvPr id="3" name="Title 2">
            <a:extLst>
              <a:ext uri="{FF2B5EF4-FFF2-40B4-BE49-F238E27FC236}">
                <a16:creationId xmlns:a16="http://schemas.microsoft.com/office/drawing/2014/main" id="{26F7D452-0040-4DAD-BA87-7BE5B8388923}"/>
              </a:ext>
            </a:extLst>
          </p:cNvPr>
          <p:cNvSpPr>
            <a:spLocks noGrp="1"/>
          </p:cNvSpPr>
          <p:nvPr>
            <p:ph type="title"/>
          </p:nvPr>
        </p:nvSpPr>
        <p:spPr/>
        <p:txBody>
          <a:bodyPr/>
          <a:lstStyle/>
          <a:p>
            <a:pPr defTabSz="685800"/>
            <a:r>
              <a:rPr lang="en-US" sz="2100" spc="375" dirty="0">
                <a:solidFill>
                  <a:srgbClr val="0078D7"/>
                </a:solidFill>
                <a:latin typeface="Segoe UI Semilight" charset="0"/>
                <a:ea typeface=""/>
                <a:cs typeface="Segoe UI Semilight" charset="0"/>
              </a:rPr>
              <a:t>Big Data &amp; Advanced Analytics at a glance</a:t>
            </a:r>
            <a:endParaRPr lang="en-US" sz="2100" spc="375" dirty="0">
              <a:solidFill>
                <a:srgbClr val="0078D7"/>
              </a:solidFill>
              <a:latin typeface="Segoe UI Semilight" charset="0"/>
              <a:cs typeface="Segoe UI Semilight" charset="0"/>
            </a:endParaRPr>
          </a:p>
        </p:txBody>
      </p:sp>
      <p:cxnSp>
        <p:nvCxnSpPr>
          <p:cNvPr id="10" name="Connector: Elbow 9">
            <a:extLst>
              <a:ext uri="{FF2B5EF4-FFF2-40B4-BE49-F238E27FC236}">
                <a16:creationId xmlns:a16="http://schemas.microsoft.com/office/drawing/2014/main" id="{BD3EE901-8B1D-4515-8F43-40D02C09AC24}"/>
              </a:ext>
            </a:extLst>
          </p:cNvPr>
          <p:cNvCxnSpPr>
            <a:cxnSpLocks/>
          </p:cNvCxnSpPr>
          <p:nvPr/>
        </p:nvCxnSpPr>
        <p:spPr>
          <a:xfrm rot="10800000" flipV="1">
            <a:off x="5847984" y="2292802"/>
            <a:ext cx="9525" cy="1038685"/>
          </a:xfrm>
          <a:prstGeom prst="bentConnector3">
            <a:avLst>
              <a:gd name="adj1" fmla="val 1800000"/>
            </a:avLst>
          </a:prstGeom>
          <a:ln w="12700">
            <a:solidFill>
              <a:schemeClr val="tx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67" name="Group 166">
            <a:extLst>
              <a:ext uri="{FF2B5EF4-FFF2-40B4-BE49-F238E27FC236}">
                <a16:creationId xmlns:a16="http://schemas.microsoft.com/office/drawing/2014/main" id="{E57DD79A-C5E6-4E07-8EFA-42AB880854A1}"/>
              </a:ext>
            </a:extLst>
          </p:cNvPr>
          <p:cNvGrpSpPr>
            <a:grpSpLocks noChangeAspect="1"/>
          </p:cNvGrpSpPr>
          <p:nvPr/>
        </p:nvGrpSpPr>
        <p:grpSpPr bwMode="auto">
          <a:xfrm>
            <a:off x="434968" y="1211166"/>
            <a:ext cx="312147" cy="304715"/>
            <a:chOff x="1759" y="236"/>
            <a:chExt cx="252" cy="246"/>
          </a:xfrm>
          <a:noFill/>
        </p:grpSpPr>
        <p:sp>
          <p:nvSpPr>
            <p:cNvPr id="168" name="Freeform 106">
              <a:extLst>
                <a:ext uri="{FF2B5EF4-FFF2-40B4-BE49-F238E27FC236}">
                  <a16:creationId xmlns:a16="http://schemas.microsoft.com/office/drawing/2014/main" id="{2C21B8F4-D961-4AAE-BD18-A747067D6B97}"/>
                </a:ext>
              </a:extLst>
            </p:cNvPr>
            <p:cNvSpPr>
              <a:spLocks/>
            </p:cNvSpPr>
            <p:nvPr/>
          </p:nvSpPr>
          <p:spPr bwMode="auto">
            <a:xfrm>
              <a:off x="1759" y="236"/>
              <a:ext cx="252" cy="246"/>
            </a:xfrm>
            <a:custGeom>
              <a:avLst/>
              <a:gdLst>
                <a:gd name="T0" fmla="*/ 0 w 252"/>
                <a:gd name="T1" fmla="*/ 0 h 246"/>
                <a:gd name="T2" fmla="*/ 0 w 252"/>
                <a:gd name="T3" fmla="*/ 246 h 246"/>
                <a:gd name="T4" fmla="*/ 252 w 252"/>
                <a:gd name="T5" fmla="*/ 246 h 246"/>
              </a:gdLst>
              <a:ahLst/>
              <a:cxnLst>
                <a:cxn ang="0">
                  <a:pos x="T0" y="T1"/>
                </a:cxn>
                <a:cxn ang="0">
                  <a:pos x="T2" y="T3"/>
                </a:cxn>
                <a:cxn ang="0">
                  <a:pos x="T4" y="T5"/>
                </a:cxn>
              </a:cxnLst>
              <a:rect l="0" t="0" r="r" b="b"/>
              <a:pathLst>
                <a:path w="252" h="246">
                  <a:moveTo>
                    <a:pt x="0" y="0"/>
                  </a:moveTo>
                  <a:lnTo>
                    <a:pt x="0" y="246"/>
                  </a:lnTo>
                  <a:lnTo>
                    <a:pt x="252" y="246"/>
                  </a:lnTo>
                </a:path>
              </a:pathLst>
            </a:custGeom>
            <a:grpFill/>
            <a:ln w="12700" cap="flat">
              <a:solidFill>
                <a:schemeClr val="tx1"/>
              </a:solidFill>
              <a:prstDash val="solid"/>
              <a:miter lim="800000"/>
              <a:headEnd/>
              <a:tailEnd/>
            </a:ln>
          </p:spPr>
          <p:txBody>
            <a:bodyPr vert="horz" wrap="square" lIns="54308" tIns="27155" rIns="54308" bIns="27155" numCol="1" anchor="t" anchorCtr="0" compatLnSpc="1">
              <a:prstTxWarp prst="textNoShape">
                <a:avLst/>
              </a:prstTxWarp>
            </a:bodyPr>
            <a:lstStyle/>
            <a:p>
              <a:pPr defTabSz="672032">
                <a:buClrTx/>
                <a:defRPr/>
              </a:pPr>
              <a:endParaRPr lang="en-US" sz="707" dirty="0">
                <a:solidFill>
                  <a:srgbClr val="505050"/>
                </a:solidFill>
                <a:latin typeface="Segoe UI Semilight"/>
                <a:ea typeface="+mn-ea"/>
                <a:cs typeface="+mn-cs"/>
              </a:endParaRPr>
            </a:p>
          </p:txBody>
        </p:sp>
        <p:sp>
          <p:nvSpPr>
            <p:cNvPr id="169" name="Rectangle 168">
              <a:extLst>
                <a:ext uri="{FF2B5EF4-FFF2-40B4-BE49-F238E27FC236}">
                  <a16:creationId xmlns:a16="http://schemas.microsoft.com/office/drawing/2014/main" id="{032F3A4B-33C1-45CB-A0F0-210E799046FE}"/>
                </a:ext>
              </a:extLst>
            </p:cNvPr>
            <p:cNvSpPr>
              <a:spLocks noChangeArrowheads="1"/>
            </p:cNvSpPr>
            <p:nvPr/>
          </p:nvSpPr>
          <p:spPr bwMode="auto">
            <a:xfrm>
              <a:off x="1799" y="376"/>
              <a:ext cx="32" cy="106"/>
            </a:xfrm>
            <a:prstGeom prst="rect">
              <a:avLst/>
            </a:prstGeom>
            <a:grpFill/>
            <a:ln w="12700" cap="flat">
              <a:solidFill>
                <a:schemeClr val="tx1"/>
              </a:solidFill>
              <a:prstDash val="solid"/>
              <a:miter lim="800000"/>
              <a:headEnd/>
              <a:tailEnd/>
            </a:ln>
          </p:spPr>
          <p:txBody>
            <a:bodyPr vert="horz" wrap="square" lIns="54308" tIns="27155" rIns="54308" bIns="27155" numCol="1" anchor="t" anchorCtr="0" compatLnSpc="1">
              <a:prstTxWarp prst="textNoShape">
                <a:avLst/>
              </a:prstTxWarp>
            </a:bodyPr>
            <a:lstStyle/>
            <a:p>
              <a:pPr defTabSz="672032">
                <a:buClrTx/>
                <a:defRPr/>
              </a:pPr>
              <a:endParaRPr lang="en-US" sz="707" dirty="0">
                <a:solidFill>
                  <a:srgbClr val="505050"/>
                </a:solidFill>
                <a:latin typeface="Segoe UI Semilight"/>
                <a:ea typeface="+mn-ea"/>
                <a:cs typeface="+mn-cs"/>
              </a:endParaRPr>
            </a:p>
          </p:txBody>
        </p:sp>
        <p:sp>
          <p:nvSpPr>
            <p:cNvPr id="173" name="Rectangle 172">
              <a:extLst>
                <a:ext uri="{FF2B5EF4-FFF2-40B4-BE49-F238E27FC236}">
                  <a16:creationId xmlns:a16="http://schemas.microsoft.com/office/drawing/2014/main" id="{88761354-A028-4A1B-8B85-CABA5C5B18CF}"/>
                </a:ext>
              </a:extLst>
            </p:cNvPr>
            <p:cNvSpPr>
              <a:spLocks noChangeArrowheads="1"/>
            </p:cNvSpPr>
            <p:nvPr/>
          </p:nvSpPr>
          <p:spPr bwMode="auto">
            <a:xfrm>
              <a:off x="1862" y="283"/>
              <a:ext cx="33" cy="199"/>
            </a:xfrm>
            <a:prstGeom prst="rect">
              <a:avLst/>
            </a:prstGeom>
            <a:grpFill/>
            <a:ln w="12700" cap="flat">
              <a:solidFill>
                <a:schemeClr val="tx1"/>
              </a:solidFill>
              <a:prstDash val="solid"/>
              <a:miter lim="800000"/>
              <a:headEnd/>
              <a:tailEnd/>
            </a:ln>
          </p:spPr>
          <p:txBody>
            <a:bodyPr vert="horz" wrap="square" lIns="54308" tIns="27155" rIns="54308" bIns="27155" numCol="1" anchor="t" anchorCtr="0" compatLnSpc="1">
              <a:prstTxWarp prst="textNoShape">
                <a:avLst/>
              </a:prstTxWarp>
            </a:bodyPr>
            <a:lstStyle/>
            <a:p>
              <a:pPr defTabSz="672032">
                <a:buClrTx/>
                <a:defRPr/>
              </a:pPr>
              <a:endParaRPr lang="en-US" sz="707" dirty="0">
                <a:solidFill>
                  <a:srgbClr val="505050"/>
                </a:solidFill>
                <a:latin typeface="Segoe UI Semilight"/>
                <a:ea typeface="+mn-ea"/>
                <a:cs typeface="+mn-cs"/>
              </a:endParaRPr>
            </a:p>
          </p:txBody>
        </p:sp>
        <p:sp>
          <p:nvSpPr>
            <p:cNvPr id="178" name="Rectangle 177">
              <a:extLst>
                <a:ext uri="{FF2B5EF4-FFF2-40B4-BE49-F238E27FC236}">
                  <a16:creationId xmlns:a16="http://schemas.microsoft.com/office/drawing/2014/main" id="{FD585D5E-4C4B-4E11-9D00-DE4F413DDDC8}"/>
                </a:ext>
              </a:extLst>
            </p:cNvPr>
            <p:cNvSpPr>
              <a:spLocks noChangeArrowheads="1"/>
            </p:cNvSpPr>
            <p:nvPr/>
          </p:nvSpPr>
          <p:spPr bwMode="auto">
            <a:xfrm>
              <a:off x="1926" y="324"/>
              <a:ext cx="33" cy="158"/>
            </a:xfrm>
            <a:prstGeom prst="rect">
              <a:avLst/>
            </a:prstGeom>
            <a:grpFill/>
            <a:ln w="12700" cap="flat">
              <a:solidFill>
                <a:schemeClr val="tx1"/>
              </a:solidFill>
              <a:prstDash val="solid"/>
              <a:miter lim="800000"/>
              <a:headEnd/>
              <a:tailEnd/>
            </a:ln>
          </p:spPr>
          <p:txBody>
            <a:bodyPr vert="horz" wrap="square" lIns="54308" tIns="27155" rIns="54308" bIns="27155" numCol="1" anchor="t" anchorCtr="0" compatLnSpc="1">
              <a:prstTxWarp prst="textNoShape">
                <a:avLst/>
              </a:prstTxWarp>
            </a:bodyPr>
            <a:lstStyle/>
            <a:p>
              <a:pPr defTabSz="672032">
                <a:buClrTx/>
                <a:defRPr/>
              </a:pPr>
              <a:endParaRPr lang="en-US" sz="707" dirty="0">
                <a:solidFill>
                  <a:srgbClr val="505050"/>
                </a:solidFill>
                <a:latin typeface="Segoe UI Semilight"/>
                <a:ea typeface="+mn-ea"/>
                <a:cs typeface="+mn-cs"/>
              </a:endParaRPr>
            </a:p>
          </p:txBody>
        </p:sp>
      </p:grpSp>
      <p:sp>
        <p:nvSpPr>
          <p:cNvPr id="179" name="TextBox 178">
            <a:extLst>
              <a:ext uri="{FF2B5EF4-FFF2-40B4-BE49-F238E27FC236}">
                <a16:creationId xmlns:a16="http://schemas.microsoft.com/office/drawing/2014/main" id="{30693531-66D0-45AA-B0FD-1BDFD5C1056A}"/>
              </a:ext>
            </a:extLst>
          </p:cNvPr>
          <p:cNvSpPr txBox="1"/>
          <p:nvPr/>
        </p:nvSpPr>
        <p:spPr>
          <a:xfrm>
            <a:off x="350488" y="1555889"/>
            <a:ext cx="579966" cy="311752"/>
          </a:xfrm>
          <a:prstGeom prst="rect">
            <a:avLst/>
          </a:prstGeom>
          <a:noFill/>
        </p:spPr>
        <p:txBody>
          <a:bodyPr wrap="square" lIns="68580" tIns="34290" rIns="68580" bIns="34290" rtlCol="0">
            <a:spAutoFit/>
          </a:bodyPr>
          <a:lstStyle/>
          <a:p>
            <a:pPr defTabSz="699448">
              <a:buClrTx/>
              <a:defRPr/>
            </a:pPr>
            <a:r>
              <a:rPr lang="en-US" sz="788" dirty="0">
                <a:solidFill>
                  <a:srgbClr val="505050"/>
                </a:solidFill>
                <a:latin typeface="Segoe UI Semibold" panose="020B0702040204020203" pitchFamily="34" charset="0"/>
                <a:ea typeface="+mn-ea"/>
                <a:cs typeface="Segoe UI Semibold" panose="020B0702040204020203" pitchFamily="34" charset="0"/>
              </a:rPr>
              <a:t>Business</a:t>
            </a:r>
            <a:br>
              <a:rPr lang="en-US" sz="788" dirty="0">
                <a:solidFill>
                  <a:srgbClr val="505050"/>
                </a:solidFill>
                <a:latin typeface="Segoe UI Semibold" panose="020B0702040204020203" pitchFamily="34" charset="0"/>
                <a:ea typeface="+mn-ea"/>
                <a:cs typeface="Segoe UI Semibold" panose="020B0702040204020203" pitchFamily="34" charset="0"/>
              </a:rPr>
            </a:br>
            <a:r>
              <a:rPr lang="en-US" sz="788" dirty="0">
                <a:solidFill>
                  <a:srgbClr val="505050"/>
                </a:solidFill>
                <a:latin typeface="Segoe UI Semibold" panose="020B0702040204020203" pitchFamily="34" charset="0"/>
                <a:ea typeface="+mn-ea"/>
                <a:cs typeface="Segoe UI Semibold" panose="020B0702040204020203" pitchFamily="34" charset="0"/>
              </a:rPr>
              <a:t>apps</a:t>
            </a:r>
          </a:p>
        </p:txBody>
      </p:sp>
      <p:grpSp>
        <p:nvGrpSpPr>
          <p:cNvPr id="121" name="Group 120">
            <a:extLst>
              <a:ext uri="{FF2B5EF4-FFF2-40B4-BE49-F238E27FC236}">
                <a16:creationId xmlns:a16="http://schemas.microsoft.com/office/drawing/2014/main" id="{5897BC48-3227-4115-B75F-6883BF73317A}"/>
              </a:ext>
            </a:extLst>
          </p:cNvPr>
          <p:cNvGrpSpPr/>
          <p:nvPr/>
        </p:nvGrpSpPr>
        <p:grpSpPr>
          <a:xfrm>
            <a:off x="1609678" y="1715829"/>
            <a:ext cx="173402" cy="174158"/>
            <a:chOff x="5279190" y="5401430"/>
            <a:chExt cx="1101836" cy="1106637"/>
          </a:xfrm>
        </p:grpSpPr>
        <p:sp>
          <p:nvSpPr>
            <p:cNvPr id="122" name="Freeform: Shape 815">
              <a:extLst>
                <a:ext uri="{FF2B5EF4-FFF2-40B4-BE49-F238E27FC236}">
                  <a16:creationId xmlns:a16="http://schemas.microsoft.com/office/drawing/2014/main" id="{01BD0F51-1A3F-43E4-AC48-CFF2C9E8C28D}"/>
                </a:ext>
              </a:extLst>
            </p:cNvPr>
            <p:cNvSpPr/>
            <p:nvPr/>
          </p:nvSpPr>
          <p:spPr bwMode="auto">
            <a:xfrm>
              <a:off x="5708249"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500" b="1" kern="1200" dirty="0">
                <a:solidFill>
                  <a:srgbClr val="505050"/>
                </a:solidFill>
                <a:latin typeface="Segoe UI Light"/>
                <a:ea typeface="Segoe UI" pitchFamily="34" charset="0"/>
                <a:cs typeface="Segoe UI" pitchFamily="34" charset="0"/>
              </a:endParaRPr>
            </a:p>
          </p:txBody>
        </p:sp>
        <p:sp>
          <p:nvSpPr>
            <p:cNvPr id="123" name="Freeform: Shape 816">
              <a:extLst>
                <a:ext uri="{FF2B5EF4-FFF2-40B4-BE49-F238E27FC236}">
                  <a16:creationId xmlns:a16="http://schemas.microsoft.com/office/drawing/2014/main" id="{EEE7910A-EB26-46F9-A48E-7AD7497142E8}"/>
                </a:ext>
              </a:extLst>
            </p:cNvPr>
            <p:cNvSpPr/>
            <p:nvPr/>
          </p:nvSpPr>
          <p:spPr bwMode="auto">
            <a:xfrm>
              <a:off x="5921817"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500" b="1" kern="1200" dirty="0">
                <a:solidFill>
                  <a:srgbClr val="505050"/>
                </a:solidFill>
                <a:latin typeface="Segoe UI Light"/>
                <a:ea typeface="Segoe UI" pitchFamily="34" charset="0"/>
                <a:cs typeface="Segoe UI" pitchFamily="34" charset="0"/>
              </a:endParaRPr>
            </a:p>
          </p:txBody>
        </p:sp>
        <p:sp>
          <p:nvSpPr>
            <p:cNvPr id="124" name="Freeform: Shape 817">
              <a:extLst>
                <a:ext uri="{FF2B5EF4-FFF2-40B4-BE49-F238E27FC236}">
                  <a16:creationId xmlns:a16="http://schemas.microsoft.com/office/drawing/2014/main" id="{5939A067-0BC1-4F76-9BFE-9BC592C09A6D}"/>
                </a:ext>
              </a:extLst>
            </p:cNvPr>
            <p:cNvSpPr/>
            <p:nvPr/>
          </p:nvSpPr>
          <p:spPr bwMode="auto">
            <a:xfrm>
              <a:off x="6135385"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500" b="1" kern="1200" dirty="0">
                <a:solidFill>
                  <a:srgbClr val="505050"/>
                </a:solidFill>
                <a:latin typeface="Segoe UI Light"/>
                <a:ea typeface="Segoe UI" pitchFamily="34" charset="0"/>
                <a:cs typeface="Segoe UI" pitchFamily="34" charset="0"/>
              </a:endParaRPr>
            </a:p>
          </p:txBody>
        </p:sp>
        <p:sp>
          <p:nvSpPr>
            <p:cNvPr id="125" name="Freeform: Shape 818">
              <a:extLst>
                <a:ext uri="{FF2B5EF4-FFF2-40B4-BE49-F238E27FC236}">
                  <a16:creationId xmlns:a16="http://schemas.microsoft.com/office/drawing/2014/main" id="{0F6D1B4C-5DF2-4346-A194-3D43D4800F1B}"/>
                </a:ext>
              </a:extLst>
            </p:cNvPr>
            <p:cNvSpPr/>
            <p:nvPr/>
          </p:nvSpPr>
          <p:spPr bwMode="auto">
            <a:xfrm>
              <a:off x="5279191" y="5499596"/>
              <a:ext cx="1101835" cy="1008471"/>
            </a:xfrm>
            <a:custGeom>
              <a:avLst/>
              <a:gdLst>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245153 w 1101835"/>
                <a:gd name="connsiteY9" fmla="*/ 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336593 w 1101835"/>
                <a:gd name="connsiteY9" fmla="*/ 9144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0" fmla="*/ 489041 w 1101835"/>
                <a:gd name="connsiteY0" fmla="*/ 0 h 1008471"/>
                <a:gd name="connsiteX1" fmla="*/ 490307 w 1101835"/>
                <a:gd name="connsiteY1" fmla="*/ 551557 h 1008471"/>
                <a:gd name="connsiteX2" fmla="*/ 796071 w 1101835"/>
                <a:gd name="connsiteY2" fmla="*/ 284445 h 1008471"/>
                <a:gd name="connsiteX3" fmla="*/ 796071 w 1101835"/>
                <a:gd name="connsiteY3" fmla="*/ 551557 h 1008471"/>
                <a:gd name="connsiteX4" fmla="*/ 1101835 w 1101835"/>
                <a:gd name="connsiteY4" fmla="*/ 284445 h 1008471"/>
                <a:gd name="connsiteX5" fmla="*/ 1101835 w 1101835"/>
                <a:gd name="connsiteY5" fmla="*/ 1008471 h 1008471"/>
                <a:gd name="connsiteX6" fmla="*/ 0 w 1101835"/>
                <a:gd name="connsiteY6" fmla="*/ 1008471 h 1008471"/>
                <a:gd name="connsiteX7" fmla="*/ 1265 w 1101835"/>
                <a:gd name="connsiteY7" fmla="*/ 0 h 1008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1835" h="1008471">
                  <a:moveTo>
                    <a:pt x="489041" y="0"/>
                  </a:moveTo>
                  <a:lnTo>
                    <a:pt x="490307" y="551557"/>
                  </a:lnTo>
                  <a:lnTo>
                    <a:pt x="796071" y="284445"/>
                  </a:lnTo>
                  <a:lnTo>
                    <a:pt x="796071" y="551557"/>
                  </a:lnTo>
                  <a:lnTo>
                    <a:pt x="1101835" y="284445"/>
                  </a:lnTo>
                  <a:lnTo>
                    <a:pt x="1101835" y="1008471"/>
                  </a:lnTo>
                  <a:lnTo>
                    <a:pt x="0" y="1008471"/>
                  </a:lnTo>
                  <a:cubicBezTo>
                    <a:pt x="422" y="672314"/>
                    <a:pt x="843" y="336157"/>
                    <a:pt x="1265" y="0"/>
                  </a:cubicBez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500" b="1" kern="1200" dirty="0">
                <a:solidFill>
                  <a:srgbClr val="505050"/>
                </a:solidFill>
                <a:latin typeface="Segoe UI Light"/>
                <a:ea typeface="Segoe UI" pitchFamily="34" charset="0"/>
                <a:cs typeface="Segoe UI" pitchFamily="34" charset="0"/>
              </a:endParaRPr>
            </a:p>
          </p:txBody>
        </p:sp>
        <p:sp useBgFill="1">
          <p:nvSpPr>
            <p:cNvPr id="126" name="Freeform: Shape 819">
              <a:extLst>
                <a:ext uri="{FF2B5EF4-FFF2-40B4-BE49-F238E27FC236}">
                  <a16:creationId xmlns:a16="http://schemas.microsoft.com/office/drawing/2014/main" id="{9A8C1A94-2668-4A35-91C0-77DA46B7CCB0}"/>
                </a:ext>
              </a:extLst>
            </p:cNvPr>
            <p:cNvSpPr/>
            <p:nvPr/>
          </p:nvSpPr>
          <p:spPr bwMode="auto">
            <a:xfrm>
              <a:off x="5279190" y="5401430"/>
              <a:ext cx="488333" cy="201776"/>
            </a:xfrm>
            <a:custGeom>
              <a:avLst/>
              <a:gdLst>
                <a:gd name="connsiteX0" fmla="*/ 246301 w 492602"/>
                <a:gd name="connsiteY0" fmla="*/ 0 h 201776"/>
                <a:gd name="connsiteX1" fmla="*/ 492602 w 492602"/>
                <a:gd name="connsiteY1" fmla="*/ 100888 h 201776"/>
                <a:gd name="connsiteX2" fmla="*/ 246301 w 492602"/>
                <a:gd name="connsiteY2" fmla="*/ 201776 h 201776"/>
                <a:gd name="connsiteX3" fmla="*/ 0 w 492602"/>
                <a:gd name="connsiteY3" fmla="*/ 100888 h 201776"/>
                <a:gd name="connsiteX4" fmla="*/ 246301 w 492602"/>
                <a:gd name="connsiteY4" fmla="*/ 0 h 201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602" h="201776">
                  <a:moveTo>
                    <a:pt x="246301" y="0"/>
                  </a:moveTo>
                  <a:cubicBezTo>
                    <a:pt x="382329" y="0"/>
                    <a:pt x="492602" y="45169"/>
                    <a:pt x="492602" y="100888"/>
                  </a:cubicBezTo>
                  <a:cubicBezTo>
                    <a:pt x="492602" y="156607"/>
                    <a:pt x="382329" y="201776"/>
                    <a:pt x="246301" y="201776"/>
                  </a:cubicBezTo>
                  <a:cubicBezTo>
                    <a:pt x="110273" y="201776"/>
                    <a:pt x="0" y="156607"/>
                    <a:pt x="0" y="100888"/>
                  </a:cubicBezTo>
                  <a:cubicBezTo>
                    <a:pt x="0" y="45169"/>
                    <a:pt x="110273" y="0"/>
                    <a:pt x="246301" y="0"/>
                  </a:cubicBezTo>
                  <a:close/>
                </a:path>
              </a:pathLst>
            </a:custGeom>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500" b="1" kern="1200" dirty="0">
                <a:solidFill>
                  <a:srgbClr val="505050"/>
                </a:solidFill>
                <a:latin typeface="Segoe UI Light"/>
                <a:ea typeface="Segoe UI" pitchFamily="34" charset="0"/>
                <a:cs typeface="Segoe UI" pitchFamily="34" charset="0"/>
              </a:endParaRPr>
            </a:p>
          </p:txBody>
        </p:sp>
      </p:grpSp>
      <p:grpSp>
        <p:nvGrpSpPr>
          <p:cNvPr id="127" name="Group 126">
            <a:extLst>
              <a:ext uri="{FF2B5EF4-FFF2-40B4-BE49-F238E27FC236}">
                <a16:creationId xmlns:a16="http://schemas.microsoft.com/office/drawing/2014/main" id="{6CF4A718-DEEA-42A8-98B4-2FBF865A2C02}"/>
              </a:ext>
            </a:extLst>
          </p:cNvPr>
          <p:cNvGrpSpPr/>
          <p:nvPr/>
        </p:nvGrpSpPr>
        <p:grpSpPr>
          <a:xfrm>
            <a:off x="5910496" y="3192481"/>
            <a:ext cx="252018" cy="247493"/>
            <a:chOff x="2549926" y="1227604"/>
            <a:chExt cx="5177116" cy="5084148"/>
          </a:xfrm>
        </p:grpSpPr>
        <p:sp>
          <p:nvSpPr>
            <p:cNvPr id="130" name="Freeform: Shape 821">
              <a:extLst>
                <a:ext uri="{FF2B5EF4-FFF2-40B4-BE49-F238E27FC236}">
                  <a16:creationId xmlns:a16="http://schemas.microsoft.com/office/drawing/2014/main" id="{A65B318A-6090-4EF1-AB51-9F62861083E3}"/>
                </a:ext>
              </a:extLst>
            </p:cNvPr>
            <p:cNvSpPr/>
            <p:nvPr/>
          </p:nvSpPr>
          <p:spPr bwMode="auto">
            <a:xfrm>
              <a:off x="2549926" y="1227604"/>
              <a:ext cx="4001268" cy="3614059"/>
            </a:xfrm>
            <a:custGeom>
              <a:avLst/>
              <a:gdLst>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72234 w 4001268"/>
                <a:gd name="connsiteY5" fmla="*/ 1559139 h 3614059"/>
                <a:gd name="connsiteX6" fmla="*/ 629034 w 4001268"/>
                <a:gd name="connsiteY6" fmla="*/ 1559139 h 3614059"/>
                <a:gd name="connsiteX7" fmla="*/ 629034 w 4001268"/>
                <a:gd name="connsiteY7" fmla="*/ 3614059 h 3614059"/>
                <a:gd name="connsiteX8" fmla="*/ 342168 w 4001268"/>
                <a:gd name="connsiteY8" fmla="*/ 3614059 h 3614059"/>
                <a:gd name="connsiteX9" fmla="*/ 342168 w 4001268"/>
                <a:gd name="connsiteY9" fmla="*/ 1445188 h 3614059"/>
                <a:gd name="connsiteX10" fmla="*/ 0 w 4001268"/>
                <a:gd name="connsiteY10" fmla="*/ 1445188 h 3614059"/>
                <a:gd name="connsiteX11" fmla="*/ 2000634 w 4001268"/>
                <a:gd name="connsiteY11" fmla="*/ 0 h 3614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01268" h="3614059">
                  <a:moveTo>
                    <a:pt x="2000634" y="0"/>
                  </a:moveTo>
                  <a:lnTo>
                    <a:pt x="4001268" y="1445188"/>
                  </a:lnTo>
                  <a:lnTo>
                    <a:pt x="3659101" y="1445188"/>
                  </a:lnTo>
                  <a:lnTo>
                    <a:pt x="3659101" y="3614059"/>
                  </a:lnTo>
                  <a:lnTo>
                    <a:pt x="3372234" y="3614059"/>
                  </a:lnTo>
                  <a:lnTo>
                    <a:pt x="3372234" y="1559139"/>
                  </a:lnTo>
                  <a:lnTo>
                    <a:pt x="629034" y="1559139"/>
                  </a:lnTo>
                  <a:lnTo>
                    <a:pt x="629034" y="3614059"/>
                  </a:lnTo>
                  <a:lnTo>
                    <a:pt x="342168" y="3614059"/>
                  </a:lnTo>
                  <a:lnTo>
                    <a:pt x="342168" y="1445188"/>
                  </a:lnTo>
                  <a:lnTo>
                    <a:pt x="0" y="1445188"/>
                  </a:lnTo>
                  <a:lnTo>
                    <a:pt x="2000634"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31" name="Rectangle 130">
              <a:extLst>
                <a:ext uri="{FF2B5EF4-FFF2-40B4-BE49-F238E27FC236}">
                  <a16:creationId xmlns:a16="http://schemas.microsoft.com/office/drawing/2014/main" id="{64AF47D1-0876-4616-B3B7-D9F02C6B2266}"/>
                </a:ext>
              </a:extLst>
            </p:cNvPr>
            <p:cNvSpPr/>
            <p:nvPr/>
          </p:nvSpPr>
          <p:spPr bwMode="auto">
            <a:xfrm>
              <a:off x="3364798"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37" name="Rectangle 136">
              <a:extLst>
                <a:ext uri="{FF2B5EF4-FFF2-40B4-BE49-F238E27FC236}">
                  <a16:creationId xmlns:a16="http://schemas.microsoft.com/office/drawing/2014/main" id="{2C4FDB89-B67C-4C6B-ADC2-16F19F904BCB}"/>
                </a:ext>
              </a:extLst>
            </p:cNvPr>
            <p:cNvSpPr/>
            <p:nvPr/>
          </p:nvSpPr>
          <p:spPr bwMode="auto">
            <a:xfrm>
              <a:off x="3968585"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39" name="Rectangle 138">
              <a:extLst>
                <a:ext uri="{FF2B5EF4-FFF2-40B4-BE49-F238E27FC236}">
                  <a16:creationId xmlns:a16="http://schemas.microsoft.com/office/drawing/2014/main" id="{158C6DFD-5891-443D-AA58-E77A406A7025}"/>
                </a:ext>
              </a:extLst>
            </p:cNvPr>
            <p:cNvSpPr/>
            <p:nvPr/>
          </p:nvSpPr>
          <p:spPr bwMode="auto">
            <a:xfrm>
              <a:off x="4572371"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40" name="Rectangle 139">
              <a:extLst>
                <a:ext uri="{FF2B5EF4-FFF2-40B4-BE49-F238E27FC236}">
                  <a16:creationId xmlns:a16="http://schemas.microsoft.com/office/drawing/2014/main" id="{436CF3E6-8A70-4CE5-BF4B-8C6312C36564}"/>
                </a:ext>
              </a:extLst>
            </p:cNvPr>
            <p:cNvSpPr/>
            <p:nvPr/>
          </p:nvSpPr>
          <p:spPr bwMode="auto">
            <a:xfrm>
              <a:off x="3364798"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45" name="Rectangle 144">
              <a:extLst>
                <a:ext uri="{FF2B5EF4-FFF2-40B4-BE49-F238E27FC236}">
                  <a16:creationId xmlns:a16="http://schemas.microsoft.com/office/drawing/2014/main" id="{EDB9BEAC-440E-471C-B1A6-215773C9EEF6}"/>
                </a:ext>
              </a:extLst>
            </p:cNvPr>
            <p:cNvSpPr/>
            <p:nvPr/>
          </p:nvSpPr>
          <p:spPr bwMode="auto">
            <a:xfrm>
              <a:off x="3968585"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70" name="Rectangle 169">
              <a:extLst>
                <a:ext uri="{FF2B5EF4-FFF2-40B4-BE49-F238E27FC236}">
                  <a16:creationId xmlns:a16="http://schemas.microsoft.com/office/drawing/2014/main" id="{0896F17E-58CE-40F4-B8AB-2041951EEB84}"/>
                </a:ext>
              </a:extLst>
            </p:cNvPr>
            <p:cNvSpPr/>
            <p:nvPr/>
          </p:nvSpPr>
          <p:spPr bwMode="auto">
            <a:xfrm>
              <a:off x="3777367" y="3020291"/>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71" name="Cylinder 828">
              <a:extLst>
                <a:ext uri="{FF2B5EF4-FFF2-40B4-BE49-F238E27FC236}">
                  <a16:creationId xmlns:a16="http://schemas.microsoft.com/office/drawing/2014/main" id="{8B3D60E1-1E16-4F9F-99CB-F45A1F6DBEE6}"/>
                </a:ext>
              </a:extLst>
            </p:cNvPr>
            <p:cNvSpPr/>
            <p:nvPr/>
          </p:nvSpPr>
          <p:spPr bwMode="auto">
            <a:xfrm>
              <a:off x="5335724" y="3170126"/>
              <a:ext cx="2391318" cy="3141626"/>
            </a:xfrm>
            <a:prstGeom prst="can">
              <a:avLst>
                <a:gd name="adj" fmla="val 39530"/>
              </a:avLst>
            </a:prstGeom>
            <a:solidFill>
              <a:schemeClr val="bg1"/>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09728" rIns="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350" kern="1200" dirty="0">
                <a:solidFill>
                  <a:srgbClr val="0078D7"/>
                </a:solidFill>
                <a:latin typeface="Segoe UI Light"/>
                <a:ea typeface="Segoe UI" pitchFamily="34" charset="0"/>
                <a:cs typeface="Segoe UI" pitchFamily="34" charset="0"/>
              </a:endParaRPr>
            </a:p>
          </p:txBody>
        </p:sp>
      </p:grpSp>
      <p:grpSp>
        <p:nvGrpSpPr>
          <p:cNvPr id="174" name="Group 173">
            <a:extLst>
              <a:ext uri="{FF2B5EF4-FFF2-40B4-BE49-F238E27FC236}">
                <a16:creationId xmlns:a16="http://schemas.microsoft.com/office/drawing/2014/main" id="{65F9CE2A-AE67-4255-8FCC-BD6DC7AB1B9C}"/>
              </a:ext>
            </a:extLst>
          </p:cNvPr>
          <p:cNvGrpSpPr/>
          <p:nvPr/>
        </p:nvGrpSpPr>
        <p:grpSpPr>
          <a:xfrm>
            <a:off x="2980727" y="2715769"/>
            <a:ext cx="231615" cy="206537"/>
            <a:chOff x="2922017" y="3436258"/>
            <a:chExt cx="1405852" cy="1211942"/>
          </a:xfrm>
        </p:grpSpPr>
        <p:sp>
          <p:nvSpPr>
            <p:cNvPr id="177" name="Hexagon 176">
              <a:extLst>
                <a:ext uri="{FF2B5EF4-FFF2-40B4-BE49-F238E27FC236}">
                  <a16:creationId xmlns:a16="http://schemas.microsoft.com/office/drawing/2014/main" id="{3DD86084-8BAC-4BEE-955F-47B0A90240EC}"/>
                </a:ext>
              </a:extLst>
            </p:cNvPr>
            <p:cNvSpPr/>
            <p:nvPr/>
          </p:nvSpPr>
          <p:spPr bwMode="auto">
            <a:xfrm>
              <a:off x="2922017" y="3436258"/>
              <a:ext cx="1405852" cy="1211942"/>
            </a:xfrm>
            <a:prstGeom prst="hexagon">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788"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180" name="Group 179">
              <a:extLst>
                <a:ext uri="{FF2B5EF4-FFF2-40B4-BE49-F238E27FC236}">
                  <a16:creationId xmlns:a16="http://schemas.microsoft.com/office/drawing/2014/main" id="{C28C3048-B948-48E5-A3FC-D2A153713599}"/>
                </a:ext>
              </a:extLst>
            </p:cNvPr>
            <p:cNvGrpSpPr/>
            <p:nvPr/>
          </p:nvGrpSpPr>
          <p:grpSpPr>
            <a:xfrm flipH="1">
              <a:off x="3278165" y="3687836"/>
              <a:ext cx="693555" cy="708785"/>
              <a:chOff x="590959" y="3692672"/>
              <a:chExt cx="693555" cy="708785"/>
            </a:xfrm>
          </p:grpSpPr>
          <p:sp>
            <p:nvSpPr>
              <p:cNvPr id="182" name="Snip Single Corner Rectangle 26">
                <a:extLst>
                  <a:ext uri="{FF2B5EF4-FFF2-40B4-BE49-F238E27FC236}">
                    <a16:creationId xmlns:a16="http://schemas.microsoft.com/office/drawing/2014/main" id="{8F238A17-C9AB-48E1-9288-B5296FE19587}"/>
                  </a:ext>
                </a:extLst>
              </p:cNvPr>
              <p:cNvSpPr/>
              <p:nvPr/>
            </p:nvSpPr>
            <p:spPr bwMode="auto">
              <a:xfrm flipH="1">
                <a:off x="590959" y="3692672"/>
                <a:ext cx="693555" cy="708785"/>
              </a:xfrm>
              <a:prstGeom prst="snip1Rect">
                <a:avLst>
                  <a:gd name="adj" fmla="val 28736"/>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68580" rIns="0" bIns="68580" numCol="1" spcCol="0" rtlCol="0" fromWordArt="0" anchor="ctr" anchorCtr="1" forceAA="0" compatLnSpc="1">
                <a:prstTxWarp prst="textNoShape">
                  <a:avLst/>
                </a:prstTxWarp>
                <a:noAutofit/>
              </a:bodyPr>
              <a:lstStyle/>
              <a:p>
                <a:pPr algn="ctr" defTabSz="699354" fontAlgn="base">
                  <a:lnSpc>
                    <a:spcPct val="90000"/>
                  </a:lnSpc>
                  <a:spcBef>
                    <a:spcPct val="0"/>
                  </a:spcBef>
                  <a:spcAft>
                    <a:spcPct val="0"/>
                  </a:spcAft>
                  <a:buClrTx/>
                  <a:defRPr/>
                </a:pPr>
                <a:r>
                  <a:rPr lang="en-US" sz="375" b="1" kern="1200" dirty="0">
                    <a:solidFill>
                      <a:srgbClr val="505050"/>
                    </a:solidFill>
                    <a:latin typeface="Segoe UI Semibold" charset="0"/>
                    <a:ea typeface="Segoe UI Semibold" charset="0"/>
                    <a:cs typeface="Segoe UI Semibold" charset="0"/>
                  </a:rPr>
                  <a:t>10</a:t>
                </a:r>
                <a:br>
                  <a:rPr lang="en-US" sz="375" b="1" kern="1200" dirty="0">
                    <a:solidFill>
                      <a:srgbClr val="505050"/>
                    </a:solidFill>
                    <a:latin typeface="Segoe UI Semibold" charset="0"/>
                    <a:ea typeface="Segoe UI Semibold" charset="0"/>
                    <a:cs typeface="Segoe UI Semibold" charset="0"/>
                  </a:rPr>
                </a:br>
                <a:r>
                  <a:rPr lang="en-US" sz="375" b="1" kern="1200" dirty="0">
                    <a:solidFill>
                      <a:srgbClr val="505050"/>
                    </a:solidFill>
                    <a:latin typeface="Segoe UI Semibold" charset="0"/>
                    <a:ea typeface="Segoe UI Semibold" charset="0"/>
                    <a:cs typeface="Segoe UI Semibold" charset="0"/>
                  </a:rPr>
                  <a:t>01</a:t>
                </a:r>
              </a:p>
            </p:txBody>
          </p:sp>
          <p:sp>
            <p:nvSpPr>
              <p:cNvPr id="184" name="Triangle 27">
                <a:extLst>
                  <a:ext uri="{FF2B5EF4-FFF2-40B4-BE49-F238E27FC236}">
                    <a16:creationId xmlns:a16="http://schemas.microsoft.com/office/drawing/2014/main" id="{C2550049-2B35-4674-BA3D-DC5E93833388}"/>
                  </a:ext>
                </a:extLst>
              </p:cNvPr>
              <p:cNvSpPr/>
              <p:nvPr/>
            </p:nvSpPr>
            <p:spPr bwMode="auto">
              <a:xfrm rot="8100000">
                <a:off x="605734" y="3761863"/>
                <a:ext cx="275229" cy="116186"/>
              </a:xfrm>
              <a:prstGeom prst="triangl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788"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grpSp>
        <p:nvGrpSpPr>
          <p:cNvPr id="197" name="Group 196">
            <a:extLst>
              <a:ext uri="{FF2B5EF4-FFF2-40B4-BE49-F238E27FC236}">
                <a16:creationId xmlns:a16="http://schemas.microsoft.com/office/drawing/2014/main" id="{2A0E6F24-23F5-43D6-A1F2-A55E118BF181}"/>
              </a:ext>
            </a:extLst>
          </p:cNvPr>
          <p:cNvGrpSpPr/>
          <p:nvPr/>
        </p:nvGrpSpPr>
        <p:grpSpPr>
          <a:xfrm>
            <a:off x="5897880" y="2203577"/>
            <a:ext cx="263247" cy="226899"/>
            <a:chOff x="8376458" y="5925518"/>
            <a:chExt cx="1045926" cy="901512"/>
          </a:xfrm>
        </p:grpSpPr>
        <p:sp>
          <p:nvSpPr>
            <p:cNvPr id="203" name="Star: 4 Points 8">
              <a:extLst>
                <a:ext uri="{FF2B5EF4-FFF2-40B4-BE49-F238E27FC236}">
                  <a16:creationId xmlns:a16="http://schemas.microsoft.com/office/drawing/2014/main" id="{3C4CF94E-29D1-4AAF-8904-424D1E08ACC0}"/>
                </a:ext>
              </a:extLst>
            </p:cNvPr>
            <p:cNvSpPr/>
            <p:nvPr/>
          </p:nvSpPr>
          <p:spPr bwMode="auto">
            <a:xfrm>
              <a:off x="8380049" y="5925518"/>
              <a:ext cx="292609" cy="292608"/>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4" name="Star: 4 Points 8">
              <a:extLst>
                <a:ext uri="{FF2B5EF4-FFF2-40B4-BE49-F238E27FC236}">
                  <a16:creationId xmlns:a16="http://schemas.microsoft.com/office/drawing/2014/main" id="{EB14D03C-53B6-4AEA-9D85-C0C4A5968700}"/>
                </a:ext>
              </a:extLst>
            </p:cNvPr>
            <p:cNvSpPr/>
            <p:nvPr/>
          </p:nvSpPr>
          <p:spPr bwMode="auto">
            <a:xfrm>
              <a:off x="9163935" y="6692304"/>
              <a:ext cx="134726" cy="134726"/>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5" name="Oval 204">
              <a:extLst>
                <a:ext uri="{FF2B5EF4-FFF2-40B4-BE49-F238E27FC236}">
                  <a16:creationId xmlns:a16="http://schemas.microsoft.com/office/drawing/2014/main" id="{34747AA4-2F0B-48D3-ABA4-847E1488BD4E}"/>
                </a:ext>
              </a:extLst>
            </p:cNvPr>
            <p:cNvSpPr/>
            <p:nvPr/>
          </p:nvSpPr>
          <p:spPr bwMode="auto">
            <a:xfrm>
              <a:off x="8567675" y="6095745"/>
              <a:ext cx="647663" cy="647662"/>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6" name="Oval 9">
              <a:extLst>
                <a:ext uri="{FF2B5EF4-FFF2-40B4-BE49-F238E27FC236}">
                  <a16:creationId xmlns:a16="http://schemas.microsoft.com/office/drawing/2014/main" id="{B10D5F37-DD05-42FE-83BA-BF6A05DD34FE}"/>
                </a:ext>
              </a:extLst>
            </p:cNvPr>
            <p:cNvSpPr/>
            <p:nvPr/>
          </p:nvSpPr>
          <p:spPr bwMode="auto">
            <a:xfrm rot="19667957">
              <a:off x="8376458" y="6275766"/>
              <a:ext cx="1045926" cy="314819"/>
            </a:xfrm>
            <a:custGeom>
              <a:avLst/>
              <a:gdLst>
                <a:gd name="connsiteX0" fmla="*/ 0 w 5218152"/>
                <a:gd name="connsiteY0" fmla="*/ 854451 h 1708902"/>
                <a:gd name="connsiteX1" fmla="*/ 2609076 w 5218152"/>
                <a:gd name="connsiteY1" fmla="*/ 0 h 1708902"/>
                <a:gd name="connsiteX2" fmla="*/ 5218152 w 5218152"/>
                <a:gd name="connsiteY2" fmla="*/ 854451 h 1708902"/>
                <a:gd name="connsiteX3" fmla="*/ 2609076 w 5218152"/>
                <a:gd name="connsiteY3" fmla="*/ 1708902 h 1708902"/>
                <a:gd name="connsiteX4" fmla="*/ 0 w 5218152"/>
                <a:gd name="connsiteY4" fmla="*/ 854451 h 1708902"/>
                <a:gd name="connsiteX0" fmla="*/ 38507 w 5256659"/>
                <a:gd name="connsiteY0" fmla="*/ 904723 h 1759174"/>
                <a:gd name="connsiteX1" fmla="*/ 1194016 w 5256659"/>
                <a:gd name="connsiteY1" fmla="*/ 186575 h 1759174"/>
                <a:gd name="connsiteX2" fmla="*/ 2647583 w 5256659"/>
                <a:gd name="connsiteY2" fmla="*/ 50272 h 1759174"/>
                <a:gd name="connsiteX3" fmla="*/ 5256659 w 5256659"/>
                <a:gd name="connsiteY3" fmla="*/ 904723 h 1759174"/>
                <a:gd name="connsiteX4" fmla="*/ 2647583 w 5256659"/>
                <a:gd name="connsiteY4" fmla="*/ 1759174 h 1759174"/>
                <a:gd name="connsiteX5" fmla="*/ 38507 w 5256659"/>
                <a:gd name="connsiteY5" fmla="*/ 904723 h 1759174"/>
                <a:gd name="connsiteX0" fmla="*/ 38507 w 5298873"/>
                <a:gd name="connsiteY0" fmla="*/ 863052 h 1717503"/>
                <a:gd name="connsiteX1" fmla="*/ 1194016 w 5298873"/>
                <a:gd name="connsiteY1" fmla="*/ 144904 h 1717503"/>
                <a:gd name="connsiteX2" fmla="*/ 2647583 w 5298873"/>
                <a:gd name="connsiteY2" fmla="*/ 8601 h 1717503"/>
                <a:gd name="connsiteX3" fmla="*/ 4147814 w 5298873"/>
                <a:gd name="connsiteY3" fmla="*/ 284411 h 1717503"/>
                <a:gd name="connsiteX4" fmla="*/ 5256659 w 5298873"/>
                <a:gd name="connsiteY4" fmla="*/ 863052 h 1717503"/>
                <a:gd name="connsiteX5" fmla="*/ 2647583 w 5298873"/>
                <a:gd name="connsiteY5" fmla="*/ 1717503 h 1717503"/>
                <a:gd name="connsiteX6" fmla="*/ 38507 w 5298873"/>
                <a:gd name="connsiteY6" fmla="*/ 863052 h 1717503"/>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6" fmla="*/ 2739023 w 5298873"/>
                <a:gd name="connsiteY6" fmla="*/ 91440 h 1708902"/>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23152"/>
                <a:gd name="connsiteY0" fmla="*/ 139507 h 1572599"/>
                <a:gd name="connsiteX1" fmla="*/ 5221030 w 5223152"/>
                <a:gd name="connsiteY1" fmla="*/ 718148 h 1572599"/>
                <a:gd name="connsiteX2" fmla="*/ 2611954 w 5223152"/>
                <a:gd name="connsiteY2" fmla="*/ 1572599 h 1572599"/>
                <a:gd name="connsiteX3" fmla="*/ 2878 w 5223152"/>
                <a:gd name="connsiteY3" fmla="*/ 718148 h 1572599"/>
                <a:gd name="connsiteX4" fmla="*/ 1158387 w 5223152"/>
                <a:gd name="connsiteY4" fmla="*/ 0 h 1572599"/>
                <a:gd name="connsiteX0" fmla="*/ 4101623 w 5262379"/>
                <a:gd name="connsiteY0" fmla="*/ 75462 h 1572599"/>
                <a:gd name="connsiteX1" fmla="*/ 5221030 w 5262379"/>
                <a:gd name="connsiteY1" fmla="*/ 718148 h 1572599"/>
                <a:gd name="connsiteX2" fmla="*/ 2611954 w 5262379"/>
                <a:gd name="connsiteY2" fmla="*/ 1572599 h 1572599"/>
                <a:gd name="connsiteX3" fmla="*/ 2878 w 5262379"/>
                <a:gd name="connsiteY3" fmla="*/ 718148 h 1572599"/>
                <a:gd name="connsiteX4" fmla="*/ 1158387 w 5262379"/>
                <a:gd name="connsiteY4" fmla="*/ 0 h 1572599"/>
                <a:gd name="connsiteX0" fmla="*/ 4101623 w 5259200"/>
                <a:gd name="connsiteY0" fmla="*/ 75462 h 1572599"/>
                <a:gd name="connsiteX1" fmla="*/ 5221030 w 5259200"/>
                <a:gd name="connsiteY1" fmla="*/ 718148 h 1572599"/>
                <a:gd name="connsiteX2" fmla="*/ 2611954 w 5259200"/>
                <a:gd name="connsiteY2" fmla="*/ 1572599 h 1572599"/>
                <a:gd name="connsiteX3" fmla="*/ 2878 w 5259200"/>
                <a:gd name="connsiteY3" fmla="*/ 718148 h 1572599"/>
                <a:gd name="connsiteX4" fmla="*/ 1158387 w 5259200"/>
                <a:gd name="connsiteY4" fmla="*/ 0 h 1572599"/>
                <a:gd name="connsiteX0" fmla="*/ 4101623 w 5224756"/>
                <a:gd name="connsiteY0" fmla="*/ 75462 h 1572599"/>
                <a:gd name="connsiteX1" fmla="*/ 5221030 w 5224756"/>
                <a:gd name="connsiteY1" fmla="*/ 718148 h 1572599"/>
                <a:gd name="connsiteX2" fmla="*/ 2611954 w 5224756"/>
                <a:gd name="connsiteY2" fmla="*/ 1572599 h 1572599"/>
                <a:gd name="connsiteX3" fmla="*/ 2878 w 5224756"/>
                <a:gd name="connsiteY3" fmla="*/ 718148 h 1572599"/>
                <a:gd name="connsiteX4" fmla="*/ 1158387 w 5224756"/>
                <a:gd name="connsiteY4" fmla="*/ 0 h 1572599"/>
                <a:gd name="connsiteX0" fmla="*/ 4101523 w 5224656"/>
                <a:gd name="connsiteY0" fmla="*/ 75462 h 1572599"/>
                <a:gd name="connsiteX1" fmla="*/ 5220930 w 5224656"/>
                <a:gd name="connsiteY1" fmla="*/ 718148 h 1572599"/>
                <a:gd name="connsiteX2" fmla="*/ 2611854 w 5224656"/>
                <a:gd name="connsiteY2" fmla="*/ 1572599 h 1572599"/>
                <a:gd name="connsiteX3" fmla="*/ 2778 w 5224656"/>
                <a:gd name="connsiteY3" fmla="*/ 718148 h 1572599"/>
                <a:gd name="connsiteX4" fmla="*/ 1158287 w 5224656"/>
                <a:gd name="connsiteY4" fmla="*/ 0 h 1572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4656" h="1572599">
                  <a:moveTo>
                    <a:pt x="4101523" y="75462"/>
                  </a:moveTo>
                  <a:cubicBezTo>
                    <a:pt x="4437829" y="118995"/>
                    <a:pt x="5139996" y="317331"/>
                    <a:pt x="5220930" y="718148"/>
                  </a:cubicBezTo>
                  <a:cubicBezTo>
                    <a:pt x="5301864" y="1118965"/>
                    <a:pt x="4052807" y="1572599"/>
                    <a:pt x="2611854" y="1572599"/>
                  </a:cubicBezTo>
                  <a:cubicBezTo>
                    <a:pt x="1170901" y="1572599"/>
                    <a:pt x="58844" y="1127725"/>
                    <a:pt x="2778" y="718148"/>
                  </a:cubicBezTo>
                  <a:cubicBezTo>
                    <a:pt x="-53288" y="308571"/>
                    <a:pt x="753402" y="94707"/>
                    <a:pt x="1158287" y="0"/>
                  </a:cubicBez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214" name="Group 213">
            <a:extLst>
              <a:ext uri="{FF2B5EF4-FFF2-40B4-BE49-F238E27FC236}">
                <a16:creationId xmlns:a16="http://schemas.microsoft.com/office/drawing/2014/main" id="{49B4B3CE-35DC-44A1-9394-C811B17B443D}"/>
              </a:ext>
            </a:extLst>
          </p:cNvPr>
          <p:cNvGrpSpPr/>
          <p:nvPr/>
        </p:nvGrpSpPr>
        <p:grpSpPr>
          <a:xfrm>
            <a:off x="5949631" y="2697821"/>
            <a:ext cx="225578" cy="231918"/>
            <a:chOff x="2776302" y="4657642"/>
            <a:chExt cx="1550488" cy="1594059"/>
          </a:xfrm>
        </p:grpSpPr>
        <p:sp>
          <p:nvSpPr>
            <p:cNvPr id="215" name="Cylinder 812">
              <a:extLst>
                <a:ext uri="{FF2B5EF4-FFF2-40B4-BE49-F238E27FC236}">
                  <a16:creationId xmlns:a16="http://schemas.microsoft.com/office/drawing/2014/main" id="{97C68356-76ED-4307-828B-F8E97423BE48}"/>
                </a:ext>
              </a:extLst>
            </p:cNvPr>
            <p:cNvSpPr/>
            <p:nvPr/>
          </p:nvSpPr>
          <p:spPr bwMode="auto">
            <a:xfrm>
              <a:off x="2776302" y="4657642"/>
              <a:ext cx="1043832" cy="1371349"/>
            </a:xfrm>
            <a:prstGeom prst="can">
              <a:avLst>
                <a:gd name="adj" fmla="val 39530"/>
              </a:avLst>
            </a:prstGeom>
            <a:solidFill>
              <a:schemeClr val="bg1"/>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09728" rIns="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buClrTx/>
                <a:defRPr/>
              </a:pPr>
              <a:r>
                <a:rPr lang="en-US" sz="375" b="1" kern="1200" dirty="0">
                  <a:solidFill>
                    <a:srgbClr val="505050"/>
                  </a:solidFill>
                  <a:latin typeface="Segoe UI Semibold" charset="0"/>
                  <a:ea typeface="Segoe UI Semibold" charset="0"/>
                  <a:cs typeface="Segoe UI Semibold" charset="0"/>
                </a:rPr>
                <a:t>SQL</a:t>
              </a:r>
            </a:p>
          </p:txBody>
        </p:sp>
        <p:sp>
          <p:nvSpPr>
            <p:cNvPr id="216" name="Freeform 146">
              <a:extLst>
                <a:ext uri="{FF2B5EF4-FFF2-40B4-BE49-F238E27FC236}">
                  <a16:creationId xmlns:a16="http://schemas.microsoft.com/office/drawing/2014/main" id="{CDF4159D-F9A6-4FB6-A04C-CAB107EC8B1C}"/>
                </a:ext>
              </a:extLst>
            </p:cNvPr>
            <p:cNvSpPr>
              <a:spLocks noChangeAspect="1"/>
            </p:cNvSpPr>
            <p:nvPr/>
          </p:nvSpPr>
          <p:spPr bwMode="auto">
            <a:xfrm>
              <a:off x="3311549" y="5608740"/>
              <a:ext cx="1015241" cy="642961"/>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bg1"/>
            </a:solid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buClrTx/>
                <a:defRPr/>
              </a:pPr>
              <a:endParaRPr lang="en-IN" sz="1350" b="1" kern="1200" dirty="0">
                <a:solidFill>
                  <a:srgbClr val="505050"/>
                </a:solidFill>
                <a:latin typeface="Segoe UI Semilight" panose="020B0402040204020203" pitchFamily="34" charset="0"/>
                <a:ea typeface="Segoe UI" pitchFamily="34" charset="0"/>
                <a:cs typeface="Segoe UI Semilight" panose="020B0402040204020203" pitchFamily="34" charset="0"/>
              </a:endParaRPr>
            </a:p>
          </p:txBody>
        </p:sp>
      </p:grpSp>
      <p:grpSp>
        <p:nvGrpSpPr>
          <p:cNvPr id="217" name="Group 216">
            <a:extLst>
              <a:ext uri="{FF2B5EF4-FFF2-40B4-BE49-F238E27FC236}">
                <a16:creationId xmlns:a16="http://schemas.microsoft.com/office/drawing/2014/main" id="{359ECD34-5349-4A01-8B12-4716D4AD09EF}"/>
              </a:ext>
            </a:extLst>
          </p:cNvPr>
          <p:cNvGrpSpPr/>
          <p:nvPr/>
        </p:nvGrpSpPr>
        <p:grpSpPr>
          <a:xfrm>
            <a:off x="5930799" y="3786645"/>
            <a:ext cx="221019" cy="172079"/>
            <a:chOff x="2062250" y="1828801"/>
            <a:chExt cx="438091" cy="341085"/>
          </a:xfrm>
        </p:grpSpPr>
        <p:grpSp>
          <p:nvGrpSpPr>
            <p:cNvPr id="218" name="Group 217">
              <a:extLst>
                <a:ext uri="{FF2B5EF4-FFF2-40B4-BE49-F238E27FC236}">
                  <a16:creationId xmlns:a16="http://schemas.microsoft.com/office/drawing/2014/main" id="{214F52F9-C31C-4581-A7A0-869CE47FABE7}"/>
                </a:ext>
              </a:extLst>
            </p:cNvPr>
            <p:cNvGrpSpPr/>
            <p:nvPr/>
          </p:nvGrpSpPr>
          <p:grpSpPr>
            <a:xfrm>
              <a:off x="2062250" y="1828801"/>
              <a:ext cx="180067" cy="140947"/>
              <a:chOff x="2438399" y="1828800"/>
              <a:chExt cx="1923143" cy="1799771"/>
            </a:xfrm>
            <a:noFill/>
          </p:grpSpPr>
          <p:sp>
            <p:nvSpPr>
              <p:cNvPr id="246" name="Rectangle 245">
                <a:extLst>
                  <a:ext uri="{FF2B5EF4-FFF2-40B4-BE49-F238E27FC236}">
                    <a16:creationId xmlns:a16="http://schemas.microsoft.com/office/drawing/2014/main" id="{1D9F5E26-DEC6-4861-AE78-6320594614D1}"/>
                  </a:ext>
                </a:extLst>
              </p:cNvPr>
              <p:cNvSpPr/>
              <p:nvPr/>
            </p:nvSpPr>
            <p:spPr bwMode="auto">
              <a:xfrm>
                <a:off x="2438399" y="1828800"/>
                <a:ext cx="1923143" cy="1799771"/>
              </a:xfrm>
              <a:prstGeom prst="rect">
                <a:avLst/>
              </a:pr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248" name="Straight Connector 247">
                <a:extLst>
                  <a:ext uri="{FF2B5EF4-FFF2-40B4-BE49-F238E27FC236}">
                    <a16:creationId xmlns:a16="http://schemas.microsoft.com/office/drawing/2014/main" id="{3C48D113-A7EA-46F2-92F1-74F35C5AE3AB}"/>
                  </a:ext>
                </a:extLst>
              </p:cNvPr>
              <p:cNvCxnSpPr>
                <a:cxnSpLocks/>
              </p:cNvCxnSpPr>
              <p:nvPr/>
            </p:nvCxnSpPr>
            <p:spPr>
              <a:xfrm>
                <a:off x="2438399" y="2258786"/>
                <a:ext cx="1923143" cy="0"/>
              </a:xfrm>
              <a:prstGeom prst="line">
                <a:avLst/>
              </a:prstGeom>
              <a:grpFill/>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19" name="Group 218">
              <a:extLst>
                <a:ext uri="{FF2B5EF4-FFF2-40B4-BE49-F238E27FC236}">
                  <a16:creationId xmlns:a16="http://schemas.microsoft.com/office/drawing/2014/main" id="{CC6DBDA0-BE55-451E-AC0A-5F9089758D69}"/>
                </a:ext>
              </a:extLst>
            </p:cNvPr>
            <p:cNvGrpSpPr/>
            <p:nvPr/>
          </p:nvGrpSpPr>
          <p:grpSpPr>
            <a:xfrm>
              <a:off x="2093480" y="2028939"/>
              <a:ext cx="180067" cy="140947"/>
              <a:chOff x="2438399" y="1828800"/>
              <a:chExt cx="1923143" cy="1799771"/>
            </a:xfrm>
            <a:noFill/>
          </p:grpSpPr>
          <p:sp>
            <p:nvSpPr>
              <p:cNvPr id="230" name="Rectangle 229">
                <a:extLst>
                  <a:ext uri="{FF2B5EF4-FFF2-40B4-BE49-F238E27FC236}">
                    <a16:creationId xmlns:a16="http://schemas.microsoft.com/office/drawing/2014/main" id="{5DF8F080-AEB8-43A1-9E04-5524CC17E710}"/>
                  </a:ext>
                </a:extLst>
              </p:cNvPr>
              <p:cNvSpPr/>
              <p:nvPr/>
            </p:nvSpPr>
            <p:spPr bwMode="auto">
              <a:xfrm>
                <a:off x="2438399" y="1828800"/>
                <a:ext cx="1923143" cy="1799771"/>
              </a:xfrm>
              <a:prstGeom prst="rect">
                <a:avLst/>
              </a:pr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244" name="Straight Connector 243">
                <a:extLst>
                  <a:ext uri="{FF2B5EF4-FFF2-40B4-BE49-F238E27FC236}">
                    <a16:creationId xmlns:a16="http://schemas.microsoft.com/office/drawing/2014/main" id="{0B515CC7-3D8D-435E-AD2E-790630E2ED11}"/>
                  </a:ext>
                </a:extLst>
              </p:cNvPr>
              <p:cNvCxnSpPr>
                <a:cxnSpLocks/>
              </p:cNvCxnSpPr>
              <p:nvPr/>
            </p:nvCxnSpPr>
            <p:spPr>
              <a:xfrm>
                <a:off x="2438399" y="2258786"/>
                <a:ext cx="1923143" cy="0"/>
              </a:xfrm>
              <a:prstGeom prst="line">
                <a:avLst/>
              </a:prstGeom>
              <a:grpFill/>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20" name="Group 219">
              <a:extLst>
                <a:ext uri="{FF2B5EF4-FFF2-40B4-BE49-F238E27FC236}">
                  <a16:creationId xmlns:a16="http://schemas.microsoft.com/office/drawing/2014/main" id="{D6757B6C-E89B-44ED-9280-204CD272AE8B}"/>
                </a:ext>
              </a:extLst>
            </p:cNvPr>
            <p:cNvGrpSpPr/>
            <p:nvPr/>
          </p:nvGrpSpPr>
          <p:grpSpPr>
            <a:xfrm>
              <a:off x="2320274" y="1907031"/>
              <a:ext cx="180067" cy="140947"/>
              <a:chOff x="2438399" y="1828800"/>
              <a:chExt cx="1923143" cy="1799771"/>
            </a:xfrm>
            <a:noFill/>
          </p:grpSpPr>
          <p:sp>
            <p:nvSpPr>
              <p:cNvPr id="228" name="Rectangle 227">
                <a:extLst>
                  <a:ext uri="{FF2B5EF4-FFF2-40B4-BE49-F238E27FC236}">
                    <a16:creationId xmlns:a16="http://schemas.microsoft.com/office/drawing/2014/main" id="{82A20462-5D81-4B20-9A1E-F90E8324A665}"/>
                  </a:ext>
                </a:extLst>
              </p:cNvPr>
              <p:cNvSpPr/>
              <p:nvPr/>
            </p:nvSpPr>
            <p:spPr bwMode="auto">
              <a:xfrm>
                <a:off x="2438399" y="1828800"/>
                <a:ext cx="1923143" cy="1799771"/>
              </a:xfrm>
              <a:prstGeom prst="rect">
                <a:avLst/>
              </a:pr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229" name="Straight Connector 228">
                <a:extLst>
                  <a:ext uri="{FF2B5EF4-FFF2-40B4-BE49-F238E27FC236}">
                    <a16:creationId xmlns:a16="http://schemas.microsoft.com/office/drawing/2014/main" id="{687507D5-9C09-49BB-9D6E-ED4AE035AC6E}"/>
                  </a:ext>
                </a:extLst>
              </p:cNvPr>
              <p:cNvCxnSpPr>
                <a:cxnSpLocks/>
              </p:cNvCxnSpPr>
              <p:nvPr/>
            </p:nvCxnSpPr>
            <p:spPr>
              <a:xfrm>
                <a:off x="2438399" y="2258786"/>
                <a:ext cx="1923143" cy="0"/>
              </a:xfrm>
              <a:prstGeom prst="line">
                <a:avLst/>
              </a:prstGeom>
              <a:grpFill/>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21" name="Group 220">
              <a:extLst>
                <a:ext uri="{FF2B5EF4-FFF2-40B4-BE49-F238E27FC236}">
                  <a16:creationId xmlns:a16="http://schemas.microsoft.com/office/drawing/2014/main" id="{DE2484B5-6AEE-43EF-AAE1-E8210FF183F4}"/>
                </a:ext>
              </a:extLst>
            </p:cNvPr>
            <p:cNvGrpSpPr/>
            <p:nvPr/>
          </p:nvGrpSpPr>
          <p:grpSpPr>
            <a:xfrm>
              <a:off x="2129218" y="1891046"/>
              <a:ext cx="303775" cy="247510"/>
              <a:chOff x="2129218" y="1898304"/>
              <a:chExt cx="303775" cy="247510"/>
            </a:xfrm>
          </p:grpSpPr>
          <p:sp>
            <p:nvSpPr>
              <p:cNvPr id="222" name="Oval 221">
                <a:extLst>
                  <a:ext uri="{FF2B5EF4-FFF2-40B4-BE49-F238E27FC236}">
                    <a16:creationId xmlns:a16="http://schemas.microsoft.com/office/drawing/2014/main" id="{099C6926-26DD-4125-AA1B-FD0CBB2662D2}"/>
                  </a:ext>
                </a:extLst>
              </p:cNvPr>
              <p:cNvSpPr/>
              <p:nvPr/>
            </p:nvSpPr>
            <p:spPr bwMode="auto">
              <a:xfrm rot="20526251">
                <a:off x="2129218" y="1898304"/>
                <a:ext cx="45467" cy="45467"/>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3" name="Oval 222">
                <a:extLst>
                  <a:ext uri="{FF2B5EF4-FFF2-40B4-BE49-F238E27FC236}">
                    <a16:creationId xmlns:a16="http://schemas.microsoft.com/office/drawing/2014/main" id="{79989885-6F8B-4CEA-BD32-A8FE79FECE54}"/>
                  </a:ext>
                </a:extLst>
              </p:cNvPr>
              <p:cNvSpPr/>
              <p:nvPr/>
            </p:nvSpPr>
            <p:spPr bwMode="auto">
              <a:xfrm>
                <a:off x="2160192" y="2100347"/>
                <a:ext cx="45467" cy="45467"/>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4" name="Oval 223">
                <a:extLst>
                  <a:ext uri="{FF2B5EF4-FFF2-40B4-BE49-F238E27FC236}">
                    <a16:creationId xmlns:a16="http://schemas.microsoft.com/office/drawing/2014/main" id="{C24F9069-4069-469C-9A4D-A88F0960CAB1}"/>
                  </a:ext>
                </a:extLst>
              </p:cNvPr>
              <p:cNvSpPr/>
              <p:nvPr/>
            </p:nvSpPr>
            <p:spPr bwMode="auto">
              <a:xfrm rot="19893199">
                <a:off x="2387526" y="1977587"/>
                <a:ext cx="45467" cy="45467"/>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225" name="Straight Connector 224">
                <a:extLst>
                  <a:ext uri="{FF2B5EF4-FFF2-40B4-BE49-F238E27FC236}">
                    <a16:creationId xmlns:a16="http://schemas.microsoft.com/office/drawing/2014/main" id="{EC37D056-9751-41C1-8B75-2552FDB76182}"/>
                  </a:ext>
                </a:extLst>
              </p:cNvPr>
              <p:cNvCxnSpPr>
                <a:cxnSpLocks/>
              </p:cNvCxnSpPr>
              <p:nvPr/>
            </p:nvCxnSpPr>
            <p:spPr>
              <a:xfrm>
                <a:off x="2172188" y="1931395"/>
                <a:ext cx="216280" cy="62448"/>
              </a:xfrm>
              <a:prstGeom prst="line">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979106BF-BE4E-4D22-B4A6-0141C6DF662B}"/>
                  </a:ext>
                </a:extLst>
              </p:cNvPr>
              <p:cNvCxnSpPr>
                <a:cxnSpLocks/>
              </p:cNvCxnSpPr>
              <p:nvPr/>
            </p:nvCxnSpPr>
            <p:spPr>
              <a:xfrm>
                <a:off x="2158937" y="1942671"/>
                <a:ext cx="23989" cy="157676"/>
              </a:xfrm>
              <a:prstGeom prst="line">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88B11CF3-40E4-45F6-81B4-5DB6279BCA29}"/>
                  </a:ext>
                </a:extLst>
              </p:cNvPr>
              <p:cNvCxnSpPr>
                <a:cxnSpLocks/>
              </p:cNvCxnSpPr>
              <p:nvPr/>
            </p:nvCxnSpPr>
            <p:spPr>
              <a:xfrm flipH="1">
                <a:off x="2199001" y="2011149"/>
                <a:ext cx="191271" cy="95857"/>
              </a:xfrm>
              <a:prstGeom prst="line">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249" name="Group 248">
            <a:extLst>
              <a:ext uri="{FF2B5EF4-FFF2-40B4-BE49-F238E27FC236}">
                <a16:creationId xmlns:a16="http://schemas.microsoft.com/office/drawing/2014/main" id="{C62A5D0A-5A16-4B10-86C8-A4B018550094}"/>
              </a:ext>
            </a:extLst>
          </p:cNvPr>
          <p:cNvGrpSpPr/>
          <p:nvPr/>
        </p:nvGrpSpPr>
        <p:grpSpPr>
          <a:xfrm>
            <a:off x="1515665" y="3493642"/>
            <a:ext cx="186591" cy="192866"/>
            <a:chOff x="6175919" y="4051028"/>
            <a:chExt cx="248788" cy="257154"/>
          </a:xfrm>
        </p:grpSpPr>
        <p:sp>
          <p:nvSpPr>
            <p:cNvPr id="250" name="Freeform: Shape 526">
              <a:extLst>
                <a:ext uri="{FF2B5EF4-FFF2-40B4-BE49-F238E27FC236}">
                  <a16:creationId xmlns:a16="http://schemas.microsoft.com/office/drawing/2014/main" id="{A7ED6772-FFA1-4345-A3EE-67E7B1DFD61A}"/>
                </a:ext>
              </a:extLst>
            </p:cNvPr>
            <p:cNvSpPr/>
            <p:nvPr/>
          </p:nvSpPr>
          <p:spPr bwMode="auto">
            <a:xfrm>
              <a:off x="6218786" y="4102336"/>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1" name="Freeform: Shape 527">
              <a:extLst>
                <a:ext uri="{FF2B5EF4-FFF2-40B4-BE49-F238E27FC236}">
                  <a16:creationId xmlns:a16="http://schemas.microsoft.com/office/drawing/2014/main" id="{9168C00A-FA61-4768-BD76-63CE2850128D}"/>
                </a:ext>
              </a:extLst>
            </p:cNvPr>
            <p:cNvSpPr/>
            <p:nvPr/>
          </p:nvSpPr>
          <p:spPr bwMode="auto">
            <a:xfrm>
              <a:off x="6288613" y="4132320"/>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3" name="Freeform: Shape 529">
              <a:extLst>
                <a:ext uri="{FF2B5EF4-FFF2-40B4-BE49-F238E27FC236}">
                  <a16:creationId xmlns:a16="http://schemas.microsoft.com/office/drawing/2014/main" id="{378F6618-6B12-4B45-BD73-E0BD8650B7C0}"/>
                </a:ext>
              </a:extLst>
            </p:cNvPr>
            <p:cNvSpPr/>
            <p:nvPr/>
          </p:nvSpPr>
          <p:spPr bwMode="auto">
            <a:xfrm>
              <a:off x="6218786" y="4162303"/>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4" name="Freeform: Shape 530">
              <a:extLst>
                <a:ext uri="{FF2B5EF4-FFF2-40B4-BE49-F238E27FC236}">
                  <a16:creationId xmlns:a16="http://schemas.microsoft.com/office/drawing/2014/main" id="{AA4EDA8B-B55A-4B33-AFE0-7567D323FD32}"/>
                </a:ext>
              </a:extLst>
            </p:cNvPr>
            <p:cNvSpPr/>
            <p:nvPr/>
          </p:nvSpPr>
          <p:spPr bwMode="auto">
            <a:xfrm>
              <a:off x="6358440" y="4162303"/>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5" name="Freeform: Shape 531">
              <a:extLst>
                <a:ext uri="{FF2B5EF4-FFF2-40B4-BE49-F238E27FC236}">
                  <a16:creationId xmlns:a16="http://schemas.microsoft.com/office/drawing/2014/main" id="{1CDBE46B-5A64-46EF-8BD6-7FB6548FD957}"/>
                </a:ext>
              </a:extLst>
            </p:cNvPr>
            <p:cNvSpPr/>
            <p:nvPr/>
          </p:nvSpPr>
          <p:spPr bwMode="auto">
            <a:xfrm>
              <a:off x="6288613" y="4192287"/>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6" name="Freeform: Shape 532">
              <a:extLst>
                <a:ext uri="{FF2B5EF4-FFF2-40B4-BE49-F238E27FC236}">
                  <a16:creationId xmlns:a16="http://schemas.microsoft.com/office/drawing/2014/main" id="{86736F08-776C-45D6-AD4E-38CFBEA5C8C1}"/>
                </a:ext>
              </a:extLst>
            </p:cNvPr>
            <p:cNvSpPr/>
            <p:nvPr/>
          </p:nvSpPr>
          <p:spPr bwMode="auto">
            <a:xfrm>
              <a:off x="6218786" y="4222271"/>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7" name="Freeform: Shape 524">
              <a:extLst>
                <a:ext uri="{FF2B5EF4-FFF2-40B4-BE49-F238E27FC236}">
                  <a16:creationId xmlns:a16="http://schemas.microsoft.com/office/drawing/2014/main" id="{72DB13E8-4BA8-4C0B-BFC4-51126B4C0F0E}"/>
                </a:ext>
              </a:extLst>
            </p:cNvPr>
            <p:cNvSpPr/>
            <p:nvPr/>
          </p:nvSpPr>
          <p:spPr bwMode="auto">
            <a:xfrm>
              <a:off x="6175919" y="4051028"/>
              <a:ext cx="248788" cy="60145"/>
            </a:xfrm>
            <a:custGeom>
              <a:avLst/>
              <a:gdLst>
                <a:gd name="connsiteX0" fmla="*/ 3087278 w 3087278"/>
                <a:gd name="connsiteY0" fmla="*/ 0 h 746355"/>
                <a:gd name="connsiteX1" fmla="*/ 3087278 w 3087278"/>
                <a:gd name="connsiteY1" fmla="*/ 1 h 746355"/>
                <a:gd name="connsiteX2" fmla="*/ 3087278 w 3087278"/>
                <a:gd name="connsiteY2" fmla="*/ 746353 h 746355"/>
                <a:gd name="connsiteX3" fmla="*/ 2683739 w 3087278"/>
                <a:gd name="connsiteY3" fmla="*/ 746353 h 746355"/>
                <a:gd name="connsiteX4" fmla="*/ 2683739 w 3087278"/>
                <a:gd name="connsiteY4" fmla="*/ 403542 h 746355"/>
                <a:gd name="connsiteX5" fmla="*/ 403540 w 3087278"/>
                <a:gd name="connsiteY5" fmla="*/ 403542 h 746355"/>
                <a:gd name="connsiteX6" fmla="*/ 403540 w 3087278"/>
                <a:gd name="connsiteY6" fmla="*/ 746355 h 746355"/>
                <a:gd name="connsiteX7" fmla="*/ 0 w 3087278"/>
                <a:gd name="connsiteY7" fmla="*/ 746355 h 746355"/>
                <a:gd name="connsiteX8" fmla="*/ 0 w 3087278"/>
                <a:gd name="connsiteY8" fmla="*/ 1 h 746355"/>
                <a:gd name="connsiteX9" fmla="*/ 1 w 3087278"/>
                <a:gd name="connsiteY9" fmla="*/ 1 h 746355"/>
                <a:gd name="connsiteX10" fmla="*/ 3087278 w 3087278"/>
                <a:gd name="connsiteY10" fmla="*/ 0 h 746355"/>
                <a:gd name="connsiteX0" fmla="*/ 2683739 w 3087278"/>
                <a:gd name="connsiteY0" fmla="*/ 403542 h 746355"/>
                <a:gd name="connsiteX1" fmla="*/ 403540 w 3087278"/>
                <a:gd name="connsiteY1" fmla="*/ 403542 h 746355"/>
                <a:gd name="connsiteX2" fmla="*/ 403540 w 3087278"/>
                <a:gd name="connsiteY2" fmla="*/ 746355 h 746355"/>
                <a:gd name="connsiteX3" fmla="*/ 0 w 3087278"/>
                <a:gd name="connsiteY3" fmla="*/ 746355 h 746355"/>
                <a:gd name="connsiteX4" fmla="*/ 0 w 3087278"/>
                <a:gd name="connsiteY4" fmla="*/ 1 h 746355"/>
                <a:gd name="connsiteX5" fmla="*/ 1 w 3087278"/>
                <a:gd name="connsiteY5" fmla="*/ 1 h 746355"/>
                <a:gd name="connsiteX6" fmla="*/ 3087278 w 3087278"/>
                <a:gd name="connsiteY6" fmla="*/ 0 h 746355"/>
                <a:gd name="connsiteX7" fmla="*/ 3087278 w 3087278"/>
                <a:gd name="connsiteY7" fmla="*/ 1 h 746355"/>
                <a:gd name="connsiteX8" fmla="*/ 3087278 w 3087278"/>
                <a:gd name="connsiteY8" fmla="*/ 746353 h 746355"/>
                <a:gd name="connsiteX9" fmla="*/ 2683739 w 3087278"/>
                <a:gd name="connsiteY9" fmla="*/ 746353 h 746355"/>
                <a:gd name="connsiteX10" fmla="*/ 2775179 w 3087278"/>
                <a:gd name="connsiteY10" fmla="*/ 494982 h 746355"/>
                <a:gd name="connsiteX0" fmla="*/ 2683739 w 3087278"/>
                <a:gd name="connsiteY0" fmla="*/ 403542 h 746355"/>
                <a:gd name="connsiteX1" fmla="*/ 403540 w 3087278"/>
                <a:gd name="connsiteY1" fmla="*/ 403542 h 746355"/>
                <a:gd name="connsiteX2" fmla="*/ 403540 w 3087278"/>
                <a:gd name="connsiteY2" fmla="*/ 746355 h 746355"/>
                <a:gd name="connsiteX3" fmla="*/ 0 w 3087278"/>
                <a:gd name="connsiteY3" fmla="*/ 746355 h 746355"/>
                <a:gd name="connsiteX4" fmla="*/ 0 w 3087278"/>
                <a:gd name="connsiteY4" fmla="*/ 1 h 746355"/>
                <a:gd name="connsiteX5" fmla="*/ 1 w 3087278"/>
                <a:gd name="connsiteY5" fmla="*/ 1 h 746355"/>
                <a:gd name="connsiteX6" fmla="*/ 3087278 w 3087278"/>
                <a:gd name="connsiteY6" fmla="*/ 0 h 746355"/>
                <a:gd name="connsiteX7" fmla="*/ 3087278 w 3087278"/>
                <a:gd name="connsiteY7" fmla="*/ 1 h 746355"/>
                <a:gd name="connsiteX8" fmla="*/ 3087278 w 3087278"/>
                <a:gd name="connsiteY8" fmla="*/ 746353 h 746355"/>
                <a:gd name="connsiteX9" fmla="*/ 2683739 w 3087278"/>
                <a:gd name="connsiteY9" fmla="*/ 746353 h 746355"/>
                <a:gd name="connsiteX0" fmla="*/ 2683739 w 3087278"/>
                <a:gd name="connsiteY0" fmla="*/ 403542 h 746355"/>
                <a:gd name="connsiteX1" fmla="*/ 403540 w 3087278"/>
                <a:gd name="connsiteY1" fmla="*/ 403542 h 746355"/>
                <a:gd name="connsiteX2" fmla="*/ 403540 w 3087278"/>
                <a:gd name="connsiteY2" fmla="*/ 746355 h 746355"/>
                <a:gd name="connsiteX3" fmla="*/ 0 w 3087278"/>
                <a:gd name="connsiteY3" fmla="*/ 746355 h 746355"/>
                <a:gd name="connsiteX4" fmla="*/ 0 w 3087278"/>
                <a:gd name="connsiteY4" fmla="*/ 1 h 746355"/>
                <a:gd name="connsiteX5" fmla="*/ 1 w 3087278"/>
                <a:gd name="connsiteY5" fmla="*/ 1 h 746355"/>
                <a:gd name="connsiteX6" fmla="*/ 3087278 w 3087278"/>
                <a:gd name="connsiteY6" fmla="*/ 0 h 746355"/>
                <a:gd name="connsiteX7" fmla="*/ 3087278 w 3087278"/>
                <a:gd name="connsiteY7" fmla="*/ 1 h 746355"/>
                <a:gd name="connsiteX8" fmla="*/ 3087278 w 3087278"/>
                <a:gd name="connsiteY8" fmla="*/ 746353 h 746355"/>
                <a:gd name="connsiteX0" fmla="*/ 403540 w 3087278"/>
                <a:gd name="connsiteY0" fmla="*/ 403542 h 746355"/>
                <a:gd name="connsiteX1" fmla="*/ 403540 w 3087278"/>
                <a:gd name="connsiteY1" fmla="*/ 746355 h 746355"/>
                <a:gd name="connsiteX2" fmla="*/ 0 w 3087278"/>
                <a:gd name="connsiteY2" fmla="*/ 746355 h 746355"/>
                <a:gd name="connsiteX3" fmla="*/ 0 w 3087278"/>
                <a:gd name="connsiteY3" fmla="*/ 1 h 746355"/>
                <a:gd name="connsiteX4" fmla="*/ 1 w 3087278"/>
                <a:gd name="connsiteY4" fmla="*/ 1 h 746355"/>
                <a:gd name="connsiteX5" fmla="*/ 3087278 w 3087278"/>
                <a:gd name="connsiteY5" fmla="*/ 0 h 746355"/>
                <a:gd name="connsiteX6" fmla="*/ 3087278 w 3087278"/>
                <a:gd name="connsiteY6" fmla="*/ 1 h 746355"/>
                <a:gd name="connsiteX7" fmla="*/ 3087278 w 3087278"/>
                <a:gd name="connsiteY7" fmla="*/ 746353 h 746355"/>
                <a:gd name="connsiteX0" fmla="*/ 403540 w 3087278"/>
                <a:gd name="connsiteY0" fmla="*/ 746355 h 746355"/>
                <a:gd name="connsiteX1" fmla="*/ 0 w 3087278"/>
                <a:gd name="connsiteY1" fmla="*/ 746355 h 746355"/>
                <a:gd name="connsiteX2" fmla="*/ 0 w 3087278"/>
                <a:gd name="connsiteY2" fmla="*/ 1 h 746355"/>
                <a:gd name="connsiteX3" fmla="*/ 1 w 3087278"/>
                <a:gd name="connsiteY3" fmla="*/ 1 h 746355"/>
                <a:gd name="connsiteX4" fmla="*/ 3087278 w 3087278"/>
                <a:gd name="connsiteY4" fmla="*/ 0 h 746355"/>
                <a:gd name="connsiteX5" fmla="*/ 3087278 w 3087278"/>
                <a:gd name="connsiteY5" fmla="*/ 1 h 746355"/>
                <a:gd name="connsiteX6" fmla="*/ 3087278 w 3087278"/>
                <a:gd name="connsiteY6" fmla="*/ 746353 h 746355"/>
                <a:gd name="connsiteX0" fmla="*/ 0 w 3087278"/>
                <a:gd name="connsiteY0" fmla="*/ 746355 h 746355"/>
                <a:gd name="connsiteX1" fmla="*/ 0 w 3087278"/>
                <a:gd name="connsiteY1" fmla="*/ 1 h 746355"/>
                <a:gd name="connsiteX2" fmla="*/ 1 w 3087278"/>
                <a:gd name="connsiteY2" fmla="*/ 1 h 746355"/>
                <a:gd name="connsiteX3" fmla="*/ 3087278 w 3087278"/>
                <a:gd name="connsiteY3" fmla="*/ 0 h 746355"/>
                <a:gd name="connsiteX4" fmla="*/ 3087278 w 3087278"/>
                <a:gd name="connsiteY4" fmla="*/ 1 h 746355"/>
                <a:gd name="connsiteX5" fmla="*/ 3087278 w 3087278"/>
                <a:gd name="connsiteY5" fmla="*/ 746353 h 746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87278" h="746355">
                  <a:moveTo>
                    <a:pt x="0" y="746355"/>
                  </a:moveTo>
                  <a:lnTo>
                    <a:pt x="0" y="1"/>
                  </a:lnTo>
                  <a:lnTo>
                    <a:pt x="1" y="1"/>
                  </a:lnTo>
                  <a:lnTo>
                    <a:pt x="3087278" y="0"/>
                  </a:lnTo>
                  <a:lnTo>
                    <a:pt x="3087278" y="1"/>
                  </a:lnTo>
                  <a:lnTo>
                    <a:pt x="3087278" y="746353"/>
                  </a:ln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9" name="Freeform: Shape 533">
              <a:extLst>
                <a:ext uri="{FF2B5EF4-FFF2-40B4-BE49-F238E27FC236}">
                  <a16:creationId xmlns:a16="http://schemas.microsoft.com/office/drawing/2014/main" id="{6FAAEB38-1056-470F-95CC-241CA54FD3CB}"/>
                </a:ext>
              </a:extLst>
            </p:cNvPr>
            <p:cNvSpPr/>
            <p:nvPr/>
          </p:nvSpPr>
          <p:spPr bwMode="auto">
            <a:xfrm>
              <a:off x="6175919" y="4248037"/>
              <a:ext cx="248788" cy="60145"/>
            </a:xfrm>
            <a:custGeom>
              <a:avLst/>
              <a:gdLst>
                <a:gd name="connsiteX0" fmla="*/ 2683739 w 3087278"/>
                <a:gd name="connsiteY0" fmla="*/ 0 h 746354"/>
                <a:gd name="connsiteX1" fmla="*/ 3087278 w 3087278"/>
                <a:gd name="connsiteY1" fmla="*/ 0 h 746354"/>
                <a:gd name="connsiteX2" fmla="*/ 3087278 w 3087278"/>
                <a:gd name="connsiteY2" fmla="*/ 746353 h 746354"/>
                <a:gd name="connsiteX3" fmla="*/ 3087277 w 3087278"/>
                <a:gd name="connsiteY3" fmla="*/ 746353 h 746354"/>
                <a:gd name="connsiteX4" fmla="*/ 0 w 3087278"/>
                <a:gd name="connsiteY4" fmla="*/ 746354 h 746354"/>
                <a:gd name="connsiteX5" fmla="*/ 0 w 3087278"/>
                <a:gd name="connsiteY5" fmla="*/ 746353 h 746354"/>
                <a:gd name="connsiteX6" fmla="*/ 0 w 3087278"/>
                <a:gd name="connsiteY6" fmla="*/ 1 h 746354"/>
                <a:gd name="connsiteX7" fmla="*/ 403540 w 3087278"/>
                <a:gd name="connsiteY7" fmla="*/ 1 h 746354"/>
                <a:gd name="connsiteX8" fmla="*/ 403540 w 3087278"/>
                <a:gd name="connsiteY8" fmla="*/ 342813 h 746354"/>
                <a:gd name="connsiteX9" fmla="*/ 2683739 w 3087278"/>
                <a:gd name="connsiteY9" fmla="*/ 342813 h 746354"/>
                <a:gd name="connsiteX10" fmla="*/ 2683739 w 3087278"/>
                <a:gd name="connsiteY10" fmla="*/ 0 h 746354"/>
                <a:gd name="connsiteX0" fmla="*/ 403540 w 3087278"/>
                <a:gd name="connsiteY0" fmla="*/ 342813 h 746354"/>
                <a:gd name="connsiteX1" fmla="*/ 2683739 w 3087278"/>
                <a:gd name="connsiteY1" fmla="*/ 342813 h 746354"/>
                <a:gd name="connsiteX2" fmla="*/ 2683739 w 3087278"/>
                <a:gd name="connsiteY2" fmla="*/ 0 h 746354"/>
                <a:gd name="connsiteX3" fmla="*/ 3087278 w 3087278"/>
                <a:gd name="connsiteY3" fmla="*/ 0 h 746354"/>
                <a:gd name="connsiteX4" fmla="*/ 3087278 w 3087278"/>
                <a:gd name="connsiteY4" fmla="*/ 746353 h 746354"/>
                <a:gd name="connsiteX5" fmla="*/ 3087277 w 3087278"/>
                <a:gd name="connsiteY5" fmla="*/ 746353 h 746354"/>
                <a:gd name="connsiteX6" fmla="*/ 0 w 3087278"/>
                <a:gd name="connsiteY6" fmla="*/ 746354 h 746354"/>
                <a:gd name="connsiteX7" fmla="*/ 0 w 3087278"/>
                <a:gd name="connsiteY7" fmla="*/ 746353 h 746354"/>
                <a:gd name="connsiteX8" fmla="*/ 0 w 3087278"/>
                <a:gd name="connsiteY8" fmla="*/ 1 h 746354"/>
                <a:gd name="connsiteX9" fmla="*/ 403540 w 3087278"/>
                <a:gd name="connsiteY9" fmla="*/ 1 h 746354"/>
                <a:gd name="connsiteX10" fmla="*/ 494980 w 3087278"/>
                <a:gd name="connsiteY10" fmla="*/ 434253 h 746354"/>
                <a:gd name="connsiteX0" fmla="*/ 403540 w 3087278"/>
                <a:gd name="connsiteY0" fmla="*/ 342813 h 746354"/>
                <a:gd name="connsiteX1" fmla="*/ 2683739 w 3087278"/>
                <a:gd name="connsiteY1" fmla="*/ 342813 h 746354"/>
                <a:gd name="connsiteX2" fmla="*/ 2683739 w 3087278"/>
                <a:gd name="connsiteY2" fmla="*/ 0 h 746354"/>
                <a:gd name="connsiteX3" fmla="*/ 3087278 w 3087278"/>
                <a:gd name="connsiteY3" fmla="*/ 0 h 746354"/>
                <a:gd name="connsiteX4" fmla="*/ 3087278 w 3087278"/>
                <a:gd name="connsiteY4" fmla="*/ 746353 h 746354"/>
                <a:gd name="connsiteX5" fmla="*/ 3087277 w 3087278"/>
                <a:gd name="connsiteY5" fmla="*/ 746353 h 746354"/>
                <a:gd name="connsiteX6" fmla="*/ 0 w 3087278"/>
                <a:gd name="connsiteY6" fmla="*/ 746354 h 746354"/>
                <a:gd name="connsiteX7" fmla="*/ 0 w 3087278"/>
                <a:gd name="connsiteY7" fmla="*/ 746353 h 746354"/>
                <a:gd name="connsiteX8" fmla="*/ 0 w 3087278"/>
                <a:gd name="connsiteY8" fmla="*/ 1 h 746354"/>
                <a:gd name="connsiteX9" fmla="*/ 403540 w 3087278"/>
                <a:gd name="connsiteY9" fmla="*/ 1 h 746354"/>
                <a:gd name="connsiteX0" fmla="*/ 2683739 w 3087278"/>
                <a:gd name="connsiteY0" fmla="*/ 342813 h 746354"/>
                <a:gd name="connsiteX1" fmla="*/ 2683739 w 3087278"/>
                <a:gd name="connsiteY1" fmla="*/ 0 h 746354"/>
                <a:gd name="connsiteX2" fmla="*/ 3087278 w 3087278"/>
                <a:gd name="connsiteY2" fmla="*/ 0 h 746354"/>
                <a:gd name="connsiteX3" fmla="*/ 3087278 w 3087278"/>
                <a:gd name="connsiteY3" fmla="*/ 746353 h 746354"/>
                <a:gd name="connsiteX4" fmla="*/ 3087277 w 3087278"/>
                <a:gd name="connsiteY4" fmla="*/ 746353 h 746354"/>
                <a:gd name="connsiteX5" fmla="*/ 0 w 3087278"/>
                <a:gd name="connsiteY5" fmla="*/ 746354 h 746354"/>
                <a:gd name="connsiteX6" fmla="*/ 0 w 3087278"/>
                <a:gd name="connsiteY6" fmla="*/ 746353 h 746354"/>
                <a:gd name="connsiteX7" fmla="*/ 0 w 3087278"/>
                <a:gd name="connsiteY7" fmla="*/ 1 h 746354"/>
                <a:gd name="connsiteX8" fmla="*/ 403540 w 3087278"/>
                <a:gd name="connsiteY8" fmla="*/ 1 h 746354"/>
                <a:gd name="connsiteX0" fmla="*/ 2683739 w 3087278"/>
                <a:gd name="connsiteY0" fmla="*/ 342813 h 746354"/>
                <a:gd name="connsiteX1" fmla="*/ 2683739 w 3087278"/>
                <a:gd name="connsiteY1" fmla="*/ 0 h 746354"/>
                <a:gd name="connsiteX2" fmla="*/ 3087278 w 3087278"/>
                <a:gd name="connsiteY2" fmla="*/ 0 h 746354"/>
                <a:gd name="connsiteX3" fmla="*/ 3087278 w 3087278"/>
                <a:gd name="connsiteY3" fmla="*/ 746353 h 746354"/>
                <a:gd name="connsiteX4" fmla="*/ 3087277 w 3087278"/>
                <a:gd name="connsiteY4" fmla="*/ 746353 h 746354"/>
                <a:gd name="connsiteX5" fmla="*/ 0 w 3087278"/>
                <a:gd name="connsiteY5" fmla="*/ 746354 h 746354"/>
                <a:gd name="connsiteX6" fmla="*/ 0 w 3087278"/>
                <a:gd name="connsiteY6" fmla="*/ 746353 h 746354"/>
                <a:gd name="connsiteX7" fmla="*/ 0 w 3087278"/>
                <a:gd name="connsiteY7" fmla="*/ 1 h 746354"/>
                <a:gd name="connsiteX0" fmla="*/ 2683739 w 3087278"/>
                <a:gd name="connsiteY0" fmla="*/ 0 h 746354"/>
                <a:gd name="connsiteX1" fmla="*/ 3087278 w 3087278"/>
                <a:gd name="connsiteY1" fmla="*/ 0 h 746354"/>
                <a:gd name="connsiteX2" fmla="*/ 3087278 w 3087278"/>
                <a:gd name="connsiteY2" fmla="*/ 746353 h 746354"/>
                <a:gd name="connsiteX3" fmla="*/ 3087277 w 3087278"/>
                <a:gd name="connsiteY3" fmla="*/ 746353 h 746354"/>
                <a:gd name="connsiteX4" fmla="*/ 0 w 3087278"/>
                <a:gd name="connsiteY4" fmla="*/ 746354 h 746354"/>
                <a:gd name="connsiteX5" fmla="*/ 0 w 3087278"/>
                <a:gd name="connsiteY5" fmla="*/ 746353 h 746354"/>
                <a:gd name="connsiteX6" fmla="*/ 0 w 3087278"/>
                <a:gd name="connsiteY6" fmla="*/ 1 h 746354"/>
                <a:gd name="connsiteX0" fmla="*/ 3087278 w 3087278"/>
                <a:gd name="connsiteY0" fmla="*/ 0 h 746354"/>
                <a:gd name="connsiteX1" fmla="*/ 3087278 w 3087278"/>
                <a:gd name="connsiteY1" fmla="*/ 746353 h 746354"/>
                <a:gd name="connsiteX2" fmla="*/ 3087277 w 3087278"/>
                <a:gd name="connsiteY2" fmla="*/ 746353 h 746354"/>
                <a:gd name="connsiteX3" fmla="*/ 0 w 3087278"/>
                <a:gd name="connsiteY3" fmla="*/ 746354 h 746354"/>
                <a:gd name="connsiteX4" fmla="*/ 0 w 3087278"/>
                <a:gd name="connsiteY4" fmla="*/ 746353 h 746354"/>
                <a:gd name="connsiteX5" fmla="*/ 0 w 3087278"/>
                <a:gd name="connsiteY5" fmla="*/ 1 h 746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87278" h="746354">
                  <a:moveTo>
                    <a:pt x="3087278" y="0"/>
                  </a:moveTo>
                  <a:lnTo>
                    <a:pt x="3087278" y="746353"/>
                  </a:lnTo>
                  <a:lnTo>
                    <a:pt x="3087277" y="746353"/>
                  </a:lnTo>
                  <a:lnTo>
                    <a:pt x="0" y="746354"/>
                  </a:lnTo>
                  <a:lnTo>
                    <a:pt x="0" y="746353"/>
                  </a:lnTo>
                  <a:lnTo>
                    <a:pt x="0" y="1"/>
                  </a:ln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261" name="Rectangle 260"/>
          <p:cNvSpPr/>
          <p:nvPr/>
        </p:nvSpPr>
        <p:spPr>
          <a:xfrm>
            <a:off x="1686537" y="2707083"/>
            <a:ext cx="645444" cy="213585"/>
          </a:xfrm>
          <a:prstGeom prst="rect">
            <a:avLst/>
          </a:prstGeom>
        </p:spPr>
        <p:txBody>
          <a:bodyPr wrap="square">
            <a:spAutoFit/>
          </a:bodyPr>
          <a:lstStyle/>
          <a:p>
            <a:pPr defTabSz="685800">
              <a:buClrTx/>
              <a:defRPr/>
            </a:pPr>
            <a:r>
              <a:rPr lang="en-US" sz="788" dirty="0">
                <a:solidFill>
                  <a:srgbClr val="505050"/>
                </a:solidFill>
                <a:latin typeface="Segoe UI Semibold" panose="020B0702040204020203" pitchFamily="34" charset="0"/>
                <a:ea typeface="+mn-ea"/>
                <a:cs typeface="Segoe UI Semibold" panose="020B0702040204020203" pitchFamily="34" charset="0"/>
              </a:rPr>
              <a:t>Kafka</a:t>
            </a:r>
          </a:p>
        </p:txBody>
      </p:sp>
      <p:grpSp>
        <p:nvGrpSpPr>
          <p:cNvPr id="263" name="Group 262"/>
          <p:cNvGrpSpPr/>
          <p:nvPr/>
        </p:nvGrpSpPr>
        <p:grpSpPr>
          <a:xfrm>
            <a:off x="1567213" y="2689429"/>
            <a:ext cx="128540" cy="218363"/>
            <a:chOff x="10668000" y="1393825"/>
            <a:chExt cx="527050" cy="895350"/>
          </a:xfrm>
        </p:grpSpPr>
        <p:sp>
          <p:nvSpPr>
            <p:cNvPr id="265" name="Oval 264"/>
            <p:cNvSpPr/>
            <p:nvPr/>
          </p:nvSpPr>
          <p:spPr bwMode="auto">
            <a:xfrm>
              <a:off x="10690225" y="1393825"/>
              <a:ext cx="203200" cy="203200"/>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7" name="Oval 266"/>
            <p:cNvSpPr/>
            <p:nvPr/>
          </p:nvSpPr>
          <p:spPr bwMode="auto">
            <a:xfrm>
              <a:off x="10690225" y="2085975"/>
              <a:ext cx="203200" cy="203200"/>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8" name="Oval 267"/>
            <p:cNvSpPr/>
            <p:nvPr/>
          </p:nvSpPr>
          <p:spPr bwMode="auto">
            <a:xfrm>
              <a:off x="10991850" y="1911350"/>
              <a:ext cx="203200" cy="203200"/>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9" name="Oval 268"/>
            <p:cNvSpPr/>
            <p:nvPr/>
          </p:nvSpPr>
          <p:spPr bwMode="auto">
            <a:xfrm>
              <a:off x="10991850" y="1565275"/>
              <a:ext cx="203200" cy="203200"/>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70" name="Oval 269"/>
            <p:cNvSpPr/>
            <p:nvPr/>
          </p:nvSpPr>
          <p:spPr bwMode="auto">
            <a:xfrm>
              <a:off x="10668000" y="1717675"/>
              <a:ext cx="247650" cy="247650"/>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271" name="Straight Connector 270"/>
            <p:cNvCxnSpPr/>
            <p:nvPr/>
          </p:nvCxnSpPr>
          <p:spPr>
            <a:xfrm>
              <a:off x="10791825" y="1597025"/>
              <a:ext cx="0" cy="12065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2" name="Straight Connector 271"/>
            <p:cNvCxnSpPr/>
            <p:nvPr/>
          </p:nvCxnSpPr>
          <p:spPr>
            <a:xfrm>
              <a:off x="10791825" y="1966190"/>
              <a:ext cx="0" cy="12065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3" name="Straight Connector 272"/>
            <p:cNvCxnSpPr/>
            <p:nvPr/>
          </p:nvCxnSpPr>
          <p:spPr>
            <a:xfrm flipH="1">
              <a:off x="10895906" y="1717148"/>
              <a:ext cx="109141" cy="61417"/>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4" name="Straight Connector 273"/>
            <p:cNvCxnSpPr/>
            <p:nvPr/>
          </p:nvCxnSpPr>
          <p:spPr>
            <a:xfrm>
              <a:off x="10905558" y="1903102"/>
              <a:ext cx="101228" cy="56965"/>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pic>
        <p:nvPicPr>
          <p:cNvPr id="9" name="Graphic 8" descr="Gears">
            <a:extLst>
              <a:ext uri="{FF2B5EF4-FFF2-40B4-BE49-F238E27FC236}">
                <a16:creationId xmlns:a16="http://schemas.microsoft.com/office/drawing/2014/main" id="{A982612A-8544-4616-AD27-E295720C7163}"/>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250991" y="2638303"/>
            <a:ext cx="335297" cy="335297"/>
          </a:xfrm>
          <a:prstGeom prst="rect">
            <a:avLst/>
          </a:prstGeom>
        </p:spPr>
      </p:pic>
      <p:grpSp>
        <p:nvGrpSpPr>
          <p:cNvPr id="208" name="Group 11">
            <a:extLst>
              <a:ext uri="{FF2B5EF4-FFF2-40B4-BE49-F238E27FC236}">
                <a16:creationId xmlns:a16="http://schemas.microsoft.com/office/drawing/2014/main" id="{80D4BD31-643D-4C8C-8BE9-C522C5C8BFC8}"/>
              </a:ext>
            </a:extLst>
          </p:cNvPr>
          <p:cNvGrpSpPr>
            <a:grpSpLocks noChangeAspect="1"/>
          </p:cNvGrpSpPr>
          <p:nvPr/>
        </p:nvGrpSpPr>
        <p:grpSpPr bwMode="auto">
          <a:xfrm>
            <a:off x="4335382" y="3517774"/>
            <a:ext cx="161336" cy="175742"/>
            <a:chOff x="3861" y="4291602"/>
            <a:chExt cx="112" cy="244433"/>
          </a:xfrm>
        </p:grpSpPr>
        <p:sp>
          <p:nvSpPr>
            <p:cNvPr id="209" name="Freeform 12">
              <a:extLst>
                <a:ext uri="{FF2B5EF4-FFF2-40B4-BE49-F238E27FC236}">
                  <a16:creationId xmlns:a16="http://schemas.microsoft.com/office/drawing/2014/main" id="{C510F963-63DC-4E37-A7E4-87995035FED6}"/>
                </a:ext>
              </a:extLst>
            </p:cNvPr>
            <p:cNvSpPr>
              <a:spLocks/>
            </p:cNvSpPr>
            <p:nvPr/>
          </p:nvSpPr>
          <p:spPr bwMode="auto">
            <a:xfrm>
              <a:off x="3861" y="4291602"/>
              <a:ext cx="112" cy="244433"/>
            </a:xfrm>
            <a:custGeom>
              <a:avLst/>
              <a:gdLst>
                <a:gd name="T0" fmla="*/ 24 w 80"/>
                <a:gd name="T1" fmla="*/ 36 h 88"/>
                <a:gd name="T2" fmla="*/ 4 w 80"/>
                <a:gd name="T3" fmla="*/ 74 h 88"/>
                <a:gd name="T4" fmla="*/ 12 w 80"/>
                <a:gd name="T5" fmla="*/ 88 h 88"/>
                <a:gd name="T6" fmla="*/ 68 w 80"/>
                <a:gd name="T7" fmla="*/ 88 h 88"/>
                <a:gd name="T8" fmla="*/ 76 w 80"/>
                <a:gd name="T9" fmla="*/ 74 h 88"/>
                <a:gd name="T10" fmla="*/ 56 w 80"/>
                <a:gd name="T11" fmla="*/ 36 h 88"/>
                <a:gd name="T12" fmla="*/ 56 w 80"/>
                <a:gd name="T13" fmla="*/ 0 h 88"/>
                <a:gd name="T14" fmla="*/ 24 w 80"/>
                <a:gd name="T15" fmla="*/ 0 h 88"/>
                <a:gd name="T16" fmla="*/ 24 w 80"/>
                <a:gd name="T17" fmla="*/ 3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 h="88">
                  <a:moveTo>
                    <a:pt x="24" y="36"/>
                  </a:moveTo>
                  <a:cubicBezTo>
                    <a:pt x="4" y="74"/>
                    <a:pt x="4" y="74"/>
                    <a:pt x="4" y="74"/>
                  </a:cubicBezTo>
                  <a:cubicBezTo>
                    <a:pt x="0" y="80"/>
                    <a:pt x="5" y="88"/>
                    <a:pt x="12" y="88"/>
                  </a:cubicBezTo>
                  <a:cubicBezTo>
                    <a:pt x="68" y="88"/>
                    <a:pt x="68" y="88"/>
                    <a:pt x="68" y="88"/>
                  </a:cubicBezTo>
                  <a:cubicBezTo>
                    <a:pt x="75" y="88"/>
                    <a:pt x="80" y="80"/>
                    <a:pt x="76" y="74"/>
                  </a:cubicBezTo>
                  <a:cubicBezTo>
                    <a:pt x="56" y="36"/>
                    <a:pt x="56" y="36"/>
                    <a:pt x="56" y="36"/>
                  </a:cubicBezTo>
                  <a:cubicBezTo>
                    <a:pt x="56" y="0"/>
                    <a:pt x="56" y="0"/>
                    <a:pt x="56" y="0"/>
                  </a:cubicBezTo>
                  <a:cubicBezTo>
                    <a:pt x="24" y="0"/>
                    <a:pt x="24" y="0"/>
                    <a:pt x="24" y="0"/>
                  </a:cubicBezTo>
                  <a:lnTo>
                    <a:pt x="24" y="36"/>
                  </a:lnTo>
                  <a:close/>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85775">
                <a:buClrTx/>
                <a:defRPr/>
              </a:pPr>
              <a:endParaRPr lang="en-US" sz="1324" dirty="0">
                <a:solidFill>
                  <a:srgbClr val="353535"/>
                </a:solidFill>
                <a:latin typeface="Segoe UI Semilight"/>
              </a:endParaRPr>
            </a:p>
          </p:txBody>
        </p:sp>
        <p:sp>
          <p:nvSpPr>
            <p:cNvPr id="212" name="Line 13">
              <a:extLst>
                <a:ext uri="{FF2B5EF4-FFF2-40B4-BE49-F238E27FC236}">
                  <a16:creationId xmlns:a16="http://schemas.microsoft.com/office/drawing/2014/main" id="{BE72AFEB-8F89-4A03-B20A-C18C28F6769C}"/>
                </a:ext>
              </a:extLst>
            </p:cNvPr>
            <p:cNvSpPr>
              <a:spLocks noChangeShapeType="1"/>
            </p:cNvSpPr>
            <p:nvPr/>
          </p:nvSpPr>
          <p:spPr bwMode="auto">
            <a:xfrm>
              <a:off x="3874" y="4469918"/>
              <a:ext cx="84"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67232" tIns="33616" rIns="67232" bIns="33616" numCol="1" anchor="t" anchorCtr="0" compatLnSpc="1">
              <a:prstTxWarp prst="textNoShape">
                <a:avLst/>
              </a:prstTxWarp>
            </a:bodyPr>
            <a:lstStyle/>
            <a:p>
              <a:pPr defTabSz="685775">
                <a:buClrTx/>
                <a:defRPr/>
              </a:pPr>
              <a:endParaRPr lang="en-US" sz="1324" dirty="0">
                <a:solidFill>
                  <a:srgbClr val="353535"/>
                </a:solidFill>
                <a:latin typeface="Segoe UI Semilight"/>
              </a:endParaRPr>
            </a:p>
          </p:txBody>
        </p:sp>
        <p:sp>
          <p:nvSpPr>
            <p:cNvPr id="213" name="Line 14">
              <a:extLst>
                <a:ext uri="{FF2B5EF4-FFF2-40B4-BE49-F238E27FC236}">
                  <a16:creationId xmlns:a16="http://schemas.microsoft.com/office/drawing/2014/main" id="{A0597469-5FEB-4766-BEB0-C5675E7331A5}"/>
                </a:ext>
              </a:extLst>
            </p:cNvPr>
            <p:cNvSpPr>
              <a:spLocks noChangeShapeType="1"/>
            </p:cNvSpPr>
            <p:nvPr/>
          </p:nvSpPr>
          <p:spPr bwMode="auto">
            <a:xfrm>
              <a:off x="3923" y="4335680"/>
              <a:ext cx="16"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67232" tIns="33616" rIns="67232" bIns="33616" numCol="1" anchor="t" anchorCtr="0" compatLnSpc="1">
              <a:prstTxWarp prst="textNoShape">
                <a:avLst/>
              </a:prstTxWarp>
            </a:bodyPr>
            <a:lstStyle/>
            <a:p>
              <a:pPr defTabSz="685775">
                <a:buClrTx/>
                <a:defRPr/>
              </a:pPr>
              <a:endParaRPr lang="en-US" sz="1324" dirty="0">
                <a:solidFill>
                  <a:srgbClr val="353535"/>
                </a:solidFill>
                <a:latin typeface="Segoe UI Semilight"/>
              </a:endParaRPr>
            </a:p>
          </p:txBody>
        </p:sp>
        <p:sp>
          <p:nvSpPr>
            <p:cNvPr id="243" name="Line 15">
              <a:extLst>
                <a:ext uri="{FF2B5EF4-FFF2-40B4-BE49-F238E27FC236}">
                  <a16:creationId xmlns:a16="http://schemas.microsoft.com/office/drawing/2014/main" id="{52622AA2-2972-4B51-BCEC-F1C9B3D42805}"/>
                </a:ext>
              </a:extLst>
            </p:cNvPr>
            <p:cNvSpPr>
              <a:spLocks noChangeShapeType="1"/>
            </p:cNvSpPr>
            <p:nvPr/>
          </p:nvSpPr>
          <p:spPr bwMode="auto">
            <a:xfrm>
              <a:off x="3923" y="4379758"/>
              <a:ext cx="16"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67232" tIns="33616" rIns="67232" bIns="33616" numCol="1" anchor="t" anchorCtr="0" compatLnSpc="1">
              <a:prstTxWarp prst="textNoShape">
                <a:avLst/>
              </a:prstTxWarp>
            </a:bodyPr>
            <a:lstStyle/>
            <a:p>
              <a:pPr defTabSz="685775">
                <a:buClrTx/>
                <a:defRPr/>
              </a:pPr>
              <a:endParaRPr lang="en-US" sz="1324" dirty="0">
                <a:solidFill>
                  <a:srgbClr val="353535"/>
                </a:solidFill>
                <a:latin typeface="Segoe UI Semilight"/>
              </a:endParaRPr>
            </a:p>
          </p:txBody>
        </p:sp>
        <p:sp>
          <p:nvSpPr>
            <p:cNvPr id="275" name="Line 16">
              <a:extLst>
                <a:ext uri="{FF2B5EF4-FFF2-40B4-BE49-F238E27FC236}">
                  <a16:creationId xmlns:a16="http://schemas.microsoft.com/office/drawing/2014/main" id="{63059627-DA07-43A3-B996-9F93AEF85387}"/>
                </a:ext>
              </a:extLst>
            </p:cNvPr>
            <p:cNvSpPr>
              <a:spLocks noChangeShapeType="1"/>
            </p:cNvSpPr>
            <p:nvPr/>
          </p:nvSpPr>
          <p:spPr bwMode="auto">
            <a:xfrm>
              <a:off x="3923" y="4425840"/>
              <a:ext cx="25"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67232" tIns="33616" rIns="67232" bIns="33616" numCol="1" anchor="t" anchorCtr="0" compatLnSpc="1">
              <a:prstTxWarp prst="textNoShape">
                <a:avLst/>
              </a:prstTxWarp>
            </a:bodyPr>
            <a:lstStyle/>
            <a:p>
              <a:pPr defTabSz="685775">
                <a:buClrTx/>
                <a:defRPr/>
              </a:pPr>
              <a:endParaRPr lang="en-US" sz="1324" dirty="0">
                <a:solidFill>
                  <a:srgbClr val="353535"/>
                </a:solidFill>
                <a:latin typeface="Segoe UI Semilight"/>
              </a:endParaRPr>
            </a:p>
          </p:txBody>
        </p:sp>
        <p:sp>
          <p:nvSpPr>
            <p:cNvPr id="276" name="Line 17">
              <a:extLst>
                <a:ext uri="{FF2B5EF4-FFF2-40B4-BE49-F238E27FC236}">
                  <a16:creationId xmlns:a16="http://schemas.microsoft.com/office/drawing/2014/main" id="{EB7F23CE-1FC9-43FA-B246-F2EB088337AD}"/>
                </a:ext>
              </a:extLst>
            </p:cNvPr>
            <p:cNvSpPr>
              <a:spLocks noChangeShapeType="1"/>
            </p:cNvSpPr>
            <p:nvPr/>
          </p:nvSpPr>
          <p:spPr bwMode="auto">
            <a:xfrm>
              <a:off x="3883" y="4291602"/>
              <a:ext cx="68"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67232" tIns="33616" rIns="67232" bIns="33616" numCol="1" anchor="t" anchorCtr="0" compatLnSpc="1">
              <a:prstTxWarp prst="textNoShape">
                <a:avLst/>
              </a:prstTxWarp>
            </a:bodyPr>
            <a:lstStyle/>
            <a:p>
              <a:pPr defTabSz="685775">
                <a:buClrTx/>
                <a:defRPr/>
              </a:pPr>
              <a:endParaRPr lang="en-US" sz="1324" dirty="0">
                <a:solidFill>
                  <a:srgbClr val="353535"/>
                </a:solidFill>
                <a:latin typeface="Segoe UI Semilight"/>
              </a:endParaRPr>
            </a:p>
          </p:txBody>
        </p:sp>
      </p:grpSp>
    </p:spTree>
    <p:extLst>
      <p:ext uri="{BB962C8B-B14F-4D97-AF65-F5344CB8AC3E}">
        <p14:creationId xmlns:p14="http://schemas.microsoft.com/office/powerpoint/2010/main" val="425819294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775BA-CF1D-468F-B51C-1BF231D1B404}"/>
              </a:ext>
            </a:extLst>
          </p:cNvPr>
          <p:cNvSpPr>
            <a:spLocks noGrp="1"/>
          </p:cNvSpPr>
          <p:nvPr>
            <p:ph type="title"/>
          </p:nvPr>
        </p:nvSpPr>
        <p:spPr>
          <a:xfrm>
            <a:off x="201930" y="217135"/>
            <a:ext cx="8741880" cy="674749"/>
          </a:xfrm>
        </p:spPr>
        <p:txBody>
          <a:bodyPr/>
          <a:lstStyle/>
          <a:p>
            <a:r>
              <a:rPr lang="en-US" dirty="0"/>
              <a:t>Modern Big Data Warehouse</a:t>
            </a:r>
          </a:p>
        </p:txBody>
      </p:sp>
      <p:sp>
        <p:nvSpPr>
          <p:cNvPr id="91" name="Right Bracket 90">
            <a:extLst>
              <a:ext uri="{FF2B5EF4-FFF2-40B4-BE49-F238E27FC236}">
                <a16:creationId xmlns:a16="http://schemas.microsoft.com/office/drawing/2014/main" id="{85B96194-7FA2-49AA-A1AE-11E35A03549D}"/>
              </a:ext>
            </a:extLst>
          </p:cNvPr>
          <p:cNvSpPr/>
          <p:nvPr/>
        </p:nvSpPr>
        <p:spPr>
          <a:xfrm>
            <a:off x="1661713" y="1768683"/>
            <a:ext cx="75575" cy="2010841"/>
          </a:xfrm>
          <a:prstGeom prst="rightBracket">
            <a:avLst>
              <a:gd name="adj" fmla="val 0"/>
            </a:avLst>
          </a:prstGeom>
          <a:solidFill>
            <a:schemeClr val="bg1"/>
          </a:solidFill>
          <a:ln w="12700">
            <a:solidFill>
              <a:schemeClr val="tx2"/>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defTabSz="685669">
              <a:buClrTx/>
              <a:defRPr/>
            </a:pPr>
            <a:endParaRPr lang="en-US" sz="750" kern="1200" dirty="0">
              <a:solidFill>
                <a:srgbClr val="505050"/>
              </a:solidFill>
              <a:latin typeface="Segoe UI"/>
            </a:endParaRPr>
          </a:p>
        </p:txBody>
      </p:sp>
      <p:sp>
        <p:nvSpPr>
          <p:cNvPr id="93" name="TextBox 92">
            <a:extLst>
              <a:ext uri="{FF2B5EF4-FFF2-40B4-BE49-F238E27FC236}">
                <a16:creationId xmlns:a16="http://schemas.microsoft.com/office/drawing/2014/main" id="{550A65AC-3084-4590-8CF1-DC393F531BEF}"/>
              </a:ext>
            </a:extLst>
          </p:cNvPr>
          <p:cNvSpPr txBox="1"/>
          <p:nvPr/>
        </p:nvSpPr>
        <p:spPr>
          <a:xfrm>
            <a:off x="231026" y="3596150"/>
            <a:ext cx="1224101" cy="311752"/>
          </a:xfrm>
          <a:prstGeom prst="rect">
            <a:avLst/>
          </a:prstGeom>
          <a:noFill/>
        </p:spPr>
        <p:txBody>
          <a:bodyPr wrap="square" lIns="68580" tIns="34290" rIns="68580" bIns="34290" rtlCol="0">
            <a:spAutoFit/>
          </a:bodyPr>
          <a:lstStyle>
            <a:defPPr>
              <a:defRPr lang="en-US"/>
            </a:defPPr>
            <a:lvl1pPr marR="0" lvl="0" indent="0" defTabSz="932597" fontAlgn="auto">
              <a:lnSpc>
                <a:spcPct val="100000"/>
              </a:lnSpc>
              <a:spcBef>
                <a:spcPts val="0"/>
              </a:spcBef>
              <a:spcAft>
                <a:spcPts val="0"/>
              </a:spcAft>
              <a:buClrTx/>
              <a:buSzTx/>
              <a:buFontTx/>
              <a:buNone/>
              <a:tabLst/>
              <a:defRPr kumimoji="0" sz="1050" b="0" i="0" u="none" strike="noStrike" kern="0" cap="none" spc="0" normalizeH="0" baseline="0">
                <a:ln>
                  <a:noFill/>
                </a:ln>
                <a:solidFill>
                  <a:srgbClr val="505050"/>
                </a:solidFill>
                <a:effectLst/>
                <a:uLnTx/>
                <a:uFillTx/>
                <a:latin typeface="Segoe UI Semibold" panose="020B0702040204020203" pitchFamily="34" charset="0"/>
                <a:cs typeface="Segoe UI Semibold" panose="020B0702040204020203" pitchFamily="34" charset="0"/>
              </a:defRPr>
            </a:lvl1pPr>
          </a:lstStyle>
          <a:p>
            <a:pPr algn="ctr" defTabSz="699448">
              <a:defRPr/>
            </a:pPr>
            <a:r>
              <a:rPr lang="en-US" sz="788" dirty="0">
                <a:ea typeface="+mn-ea"/>
              </a:rPr>
              <a:t>Business / custom apps</a:t>
            </a:r>
          </a:p>
          <a:p>
            <a:pPr algn="ctr" defTabSz="699448">
              <a:defRPr/>
            </a:pPr>
            <a:r>
              <a:rPr lang="en-US" sz="788" dirty="0">
                <a:ea typeface="+mn-ea"/>
              </a:rPr>
              <a:t>(Structured)</a:t>
            </a:r>
          </a:p>
        </p:txBody>
      </p:sp>
      <p:sp>
        <p:nvSpPr>
          <p:cNvPr id="156" name="TextBox 155">
            <a:extLst>
              <a:ext uri="{FF2B5EF4-FFF2-40B4-BE49-F238E27FC236}">
                <a16:creationId xmlns:a16="http://schemas.microsoft.com/office/drawing/2014/main" id="{63466DFF-E56B-4E4A-9C40-E8C24A93895A}"/>
              </a:ext>
            </a:extLst>
          </p:cNvPr>
          <p:cNvSpPr txBox="1"/>
          <p:nvPr/>
        </p:nvSpPr>
        <p:spPr>
          <a:xfrm>
            <a:off x="231026" y="1898755"/>
            <a:ext cx="1106304" cy="311752"/>
          </a:xfrm>
          <a:prstGeom prst="rect">
            <a:avLst/>
          </a:prstGeom>
          <a:noFill/>
        </p:spPr>
        <p:txBody>
          <a:bodyPr wrap="square" lIns="68580" tIns="34290" rIns="68580" bIns="34290" rtlCol="0">
            <a:spAutoFit/>
          </a:bodyPr>
          <a:lstStyle>
            <a:defPPr>
              <a:defRPr lang="en-US"/>
            </a:defPPr>
            <a:lvl1pPr marR="0" lvl="0" indent="0" defTabSz="932597" fontAlgn="auto">
              <a:lnSpc>
                <a:spcPct val="100000"/>
              </a:lnSpc>
              <a:spcBef>
                <a:spcPts val="0"/>
              </a:spcBef>
              <a:spcAft>
                <a:spcPts val="0"/>
              </a:spcAft>
              <a:buClrTx/>
              <a:buSzTx/>
              <a:buFontTx/>
              <a:buNone/>
              <a:tabLst/>
              <a:defRPr kumimoji="0" sz="1050" b="0" i="0" u="none" strike="noStrike" kern="0" cap="none" spc="0" normalizeH="0" baseline="0">
                <a:ln>
                  <a:noFill/>
                </a:ln>
                <a:solidFill>
                  <a:srgbClr val="505050"/>
                </a:solidFill>
                <a:effectLst/>
                <a:uLnTx/>
                <a:uFillTx/>
                <a:latin typeface="Segoe UI Semibold" panose="020B0702040204020203" pitchFamily="34" charset="0"/>
                <a:cs typeface="Segoe UI Semibold" panose="020B0702040204020203" pitchFamily="34" charset="0"/>
              </a:defRPr>
            </a:lvl1pPr>
          </a:lstStyle>
          <a:p>
            <a:pPr algn="ctr" defTabSz="699448">
              <a:defRPr/>
            </a:pPr>
            <a:r>
              <a:rPr lang="en-US" sz="788" dirty="0">
                <a:ea typeface="+mn-ea"/>
              </a:rPr>
              <a:t>Logs, files and media</a:t>
            </a:r>
            <a:br>
              <a:rPr lang="en-US" sz="788" dirty="0">
                <a:ea typeface="+mn-ea"/>
              </a:rPr>
            </a:br>
            <a:r>
              <a:rPr lang="en-US" sz="788" dirty="0">
                <a:ea typeface="+mn-ea"/>
              </a:rPr>
              <a:t>(unstructured)</a:t>
            </a:r>
          </a:p>
        </p:txBody>
      </p:sp>
      <p:cxnSp>
        <p:nvCxnSpPr>
          <p:cNvPr id="579" name="Straight Arrow Connector 578">
            <a:extLst>
              <a:ext uri="{FF2B5EF4-FFF2-40B4-BE49-F238E27FC236}">
                <a16:creationId xmlns:a16="http://schemas.microsoft.com/office/drawing/2014/main" id="{F0F696DD-96E2-4821-9142-0D0323271210}"/>
              </a:ext>
            </a:extLst>
          </p:cNvPr>
          <p:cNvCxnSpPr>
            <a:cxnSpLocks/>
          </p:cNvCxnSpPr>
          <p:nvPr/>
        </p:nvCxnSpPr>
        <p:spPr>
          <a:xfrm flipV="1">
            <a:off x="3727283" y="2119158"/>
            <a:ext cx="1347590" cy="1"/>
          </a:xfrm>
          <a:prstGeom prst="straightConnector1">
            <a:avLst/>
          </a:prstGeom>
          <a:ln w="12700">
            <a:solidFill>
              <a:schemeClr val="tx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81" name="Straight Arrow Connector 580">
            <a:extLst>
              <a:ext uri="{FF2B5EF4-FFF2-40B4-BE49-F238E27FC236}">
                <a16:creationId xmlns:a16="http://schemas.microsoft.com/office/drawing/2014/main" id="{8C9615C2-1760-46CE-8EEC-2BAF802AA1A4}"/>
              </a:ext>
            </a:extLst>
          </p:cNvPr>
          <p:cNvCxnSpPr>
            <a:cxnSpLocks/>
          </p:cNvCxnSpPr>
          <p:nvPr/>
        </p:nvCxnSpPr>
        <p:spPr>
          <a:xfrm>
            <a:off x="7442464" y="3685574"/>
            <a:ext cx="537755" cy="0"/>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584" name="Rectangle 583">
            <a:extLst>
              <a:ext uri="{FF2B5EF4-FFF2-40B4-BE49-F238E27FC236}">
                <a16:creationId xmlns:a16="http://schemas.microsoft.com/office/drawing/2014/main" id="{744BE400-3B21-4DB5-A86D-DD2B056CF5EC}"/>
              </a:ext>
            </a:extLst>
          </p:cNvPr>
          <p:cNvSpPr/>
          <p:nvPr/>
        </p:nvSpPr>
        <p:spPr>
          <a:xfrm>
            <a:off x="3003364" y="2337830"/>
            <a:ext cx="822464" cy="190501"/>
          </a:xfrm>
          <a:prstGeom prst="rect">
            <a:avLst/>
          </a:prstGeom>
          <a:noFill/>
        </p:spPr>
        <p:txBody>
          <a:bodyPr wrap="square" lIns="68580" tIns="34290" rIns="68580" bIns="34290" rtlCol="0">
            <a:spAutoFit/>
          </a:bodyPr>
          <a:lstStyle/>
          <a:p>
            <a:pPr algn="ctr" defTabSz="699448">
              <a:buClrTx/>
              <a:defRPr/>
            </a:pPr>
            <a:r>
              <a:rPr lang="en-US" sz="788" dirty="0">
                <a:solidFill>
                  <a:srgbClr val="505050"/>
                </a:solidFill>
                <a:latin typeface="Segoe UI Semibold" panose="020B0702040204020203" pitchFamily="34" charset="0"/>
                <a:ea typeface="+mn-ea"/>
                <a:cs typeface="Segoe UI Semibold" panose="020B0702040204020203" pitchFamily="34" charset="0"/>
              </a:rPr>
              <a:t>Azure storage</a:t>
            </a:r>
          </a:p>
        </p:txBody>
      </p:sp>
      <p:sp>
        <p:nvSpPr>
          <p:cNvPr id="587" name="Rectangle 586">
            <a:extLst>
              <a:ext uri="{FF2B5EF4-FFF2-40B4-BE49-F238E27FC236}">
                <a16:creationId xmlns:a16="http://schemas.microsoft.com/office/drawing/2014/main" id="{0F4E1894-2FE6-4876-A8B0-0DBC9813C812}"/>
              </a:ext>
            </a:extLst>
          </p:cNvPr>
          <p:cNvSpPr/>
          <p:nvPr/>
        </p:nvSpPr>
        <p:spPr>
          <a:xfrm>
            <a:off x="3444654" y="3624811"/>
            <a:ext cx="549891" cy="190501"/>
          </a:xfrm>
          <a:prstGeom prst="rect">
            <a:avLst/>
          </a:prstGeom>
          <a:noFill/>
        </p:spPr>
        <p:txBody>
          <a:bodyPr wrap="square" lIns="68580" tIns="34290" rIns="68580" bIns="34290" rtlCol="0">
            <a:spAutoFit/>
          </a:bodyPr>
          <a:lstStyle/>
          <a:p>
            <a:pPr algn="ctr" defTabSz="699448">
              <a:buClrTx/>
              <a:defRPr/>
            </a:pPr>
            <a:r>
              <a:rPr lang="en-US" sz="788" dirty="0">
                <a:solidFill>
                  <a:srgbClr val="0078D7"/>
                </a:solidFill>
                <a:latin typeface="Segoe UI Semibold" panose="020B0702040204020203" pitchFamily="34" charset="0"/>
                <a:ea typeface="+mn-ea"/>
                <a:cs typeface="Segoe UI Semibold" panose="020B0702040204020203" pitchFamily="34" charset="0"/>
              </a:rPr>
              <a:t>Polybase</a:t>
            </a:r>
          </a:p>
        </p:txBody>
      </p:sp>
      <p:sp>
        <p:nvSpPr>
          <p:cNvPr id="589" name="Rectangle 588">
            <a:extLst>
              <a:ext uri="{FF2B5EF4-FFF2-40B4-BE49-F238E27FC236}">
                <a16:creationId xmlns:a16="http://schemas.microsoft.com/office/drawing/2014/main" id="{2F6CB65F-D0E2-4F58-89A0-E3F4BDB79789}"/>
              </a:ext>
            </a:extLst>
          </p:cNvPr>
          <p:cNvSpPr/>
          <p:nvPr/>
        </p:nvSpPr>
        <p:spPr>
          <a:xfrm>
            <a:off x="6318434" y="3930010"/>
            <a:ext cx="1446846" cy="190501"/>
          </a:xfrm>
          <a:prstGeom prst="rect">
            <a:avLst/>
          </a:prstGeom>
          <a:noFill/>
        </p:spPr>
        <p:txBody>
          <a:bodyPr wrap="square" lIns="68580" tIns="34290" rIns="68580" bIns="34290" rtlCol="0">
            <a:spAutoFit/>
          </a:bodyPr>
          <a:lstStyle/>
          <a:p>
            <a:pPr algn="ctr" defTabSz="699448">
              <a:buClrTx/>
              <a:defRPr/>
            </a:pPr>
            <a:r>
              <a:rPr lang="en-US" sz="788" dirty="0">
                <a:solidFill>
                  <a:srgbClr val="505050"/>
                </a:solidFill>
                <a:latin typeface="Segoe UI Semibold" panose="020B0702040204020203" pitchFamily="34" charset="0"/>
                <a:ea typeface="+mn-ea"/>
                <a:cs typeface="Segoe UI Semibold" panose="020B0702040204020203" pitchFamily="34" charset="0"/>
              </a:rPr>
              <a:t>Azure SQL Data Warehouse</a:t>
            </a:r>
          </a:p>
        </p:txBody>
      </p:sp>
      <p:sp>
        <p:nvSpPr>
          <p:cNvPr id="592" name="Rectangle 591">
            <a:extLst>
              <a:ext uri="{FF2B5EF4-FFF2-40B4-BE49-F238E27FC236}">
                <a16:creationId xmlns:a16="http://schemas.microsoft.com/office/drawing/2014/main" id="{66A08739-467E-4072-B7C2-BF3CCBE53E62}"/>
              </a:ext>
            </a:extLst>
          </p:cNvPr>
          <p:cNvSpPr/>
          <p:nvPr/>
        </p:nvSpPr>
        <p:spPr>
          <a:xfrm>
            <a:off x="2004621" y="2337830"/>
            <a:ext cx="785312" cy="190501"/>
          </a:xfrm>
          <a:prstGeom prst="rect">
            <a:avLst/>
          </a:prstGeom>
          <a:noFill/>
        </p:spPr>
        <p:txBody>
          <a:bodyPr wrap="square" lIns="68580" tIns="34290" rIns="68580" bIns="34290" rtlCol="0">
            <a:spAutoFit/>
          </a:bodyPr>
          <a:lstStyle/>
          <a:p>
            <a:pPr algn="ctr" defTabSz="699448">
              <a:buClrTx/>
              <a:defRPr/>
            </a:pPr>
            <a:r>
              <a:rPr lang="en-US" sz="788" dirty="0">
                <a:solidFill>
                  <a:srgbClr val="505050"/>
                </a:solidFill>
                <a:latin typeface="Segoe UI Semibold" panose="020B0702040204020203" pitchFamily="34" charset="0"/>
                <a:ea typeface="+mn-ea"/>
                <a:cs typeface="Segoe UI Semibold" panose="020B0702040204020203" pitchFamily="34" charset="0"/>
              </a:rPr>
              <a:t>Data factory </a:t>
            </a:r>
          </a:p>
        </p:txBody>
      </p:sp>
      <p:sp>
        <p:nvSpPr>
          <p:cNvPr id="87" name="Rectangle 86">
            <a:extLst>
              <a:ext uri="{FF2B5EF4-FFF2-40B4-BE49-F238E27FC236}">
                <a16:creationId xmlns:a16="http://schemas.microsoft.com/office/drawing/2014/main" id="{C93F26C1-C087-4E48-8AF6-1018382BC9D0}"/>
              </a:ext>
            </a:extLst>
          </p:cNvPr>
          <p:cNvSpPr/>
          <p:nvPr/>
        </p:nvSpPr>
        <p:spPr>
          <a:xfrm>
            <a:off x="2004621" y="3793068"/>
            <a:ext cx="785312" cy="190501"/>
          </a:xfrm>
          <a:prstGeom prst="rect">
            <a:avLst/>
          </a:prstGeom>
          <a:noFill/>
        </p:spPr>
        <p:txBody>
          <a:bodyPr wrap="square" lIns="68580" tIns="34290" rIns="68580" bIns="34290" rtlCol="0">
            <a:spAutoFit/>
          </a:bodyPr>
          <a:lstStyle/>
          <a:p>
            <a:pPr algn="ctr" defTabSz="699448">
              <a:buClrTx/>
              <a:defRPr/>
            </a:pPr>
            <a:r>
              <a:rPr lang="en-US" sz="788" dirty="0">
                <a:solidFill>
                  <a:srgbClr val="505050"/>
                </a:solidFill>
                <a:latin typeface="Segoe UI Semibold" panose="020B0702040204020203" pitchFamily="34" charset="0"/>
                <a:ea typeface="+mn-ea"/>
                <a:cs typeface="Segoe UI Semibold" panose="020B0702040204020203" pitchFamily="34" charset="0"/>
              </a:rPr>
              <a:t>Data factory </a:t>
            </a:r>
          </a:p>
        </p:txBody>
      </p:sp>
      <p:cxnSp>
        <p:nvCxnSpPr>
          <p:cNvPr id="89" name="Connector: Elbow 88">
            <a:extLst>
              <a:ext uri="{FF2B5EF4-FFF2-40B4-BE49-F238E27FC236}">
                <a16:creationId xmlns:a16="http://schemas.microsoft.com/office/drawing/2014/main" id="{4689735A-9021-4AD8-A9D6-C116A74200B5}"/>
              </a:ext>
            </a:extLst>
          </p:cNvPr>
          <p:cNvCxnSpPr>
            <a:cxnSpLocks/>
            <a:endCxn id="243" idx="0"/>
          </p:cNvCxnSpPr>
          <p:nvPr/>
        </p:nvCxnSpPr>
        <p:spPr>
          <a:xfrm>
            <a:off x="5701912" y="2111842"/>
            <a:ext cx="2661416" cy="1313450"/>
          </a:xfrm>
          <a:prstGeom prst="bentConnector2">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81" name="Rectangle 80">
            <a:extLst>
              <a:ext uri="{FF2B5EF4-FFF2-40B4-BE49-F238E27FC236}">
                <a16:creationId xmlns:a16="http://schemas.microsoft.com/office/drawing/2014/main" id="{7CF80F6E-0843-4E86-B24D-3D0B78DC2311}"/>
              </a:ext>
            </a:extLst>
          </p:cNvPr>
          <p:cNvSpPr/>
          <p:nvPr/>
        </p:nvSpPr>
        <p:spPr>
          <a:xfrm>
            <a:off x="4877083" y="2337830"/>
            <a:ext cx="1071449" cy="311752"/>
          </a:xfrm>
          <a:prstGeom prst="rect">
            <a:avLst/>
          </a:prstGeom>
          <a:noFill/>
        </p:spPr>
        <p:txBody>
          <a:bodyPr wrap="square" lIns="68580" tIns="34290" rIns="68580" bIns="34290" rtlCol="0">
            <a:spAutoFit/>
          </a:bodyPr>
          <a:lstStyle/>
          <a:p>
            <a:pPr algn="ctr" defTabSz="699448">
              <a:buClrTx/>
              <a:defRPr/>
            </a:pPr>
            <a:r>
              <a:rPr lang="en-US" sz="788" dirty="0">
                <a:solidFill>
                  <a:srgbClr val="505050"/>
                </a:solidFill>
                <a:latin typeface="Segoe UI Semibold" panose="020B0702040204020203" pitchFamily="34" charset="0"/>
                <a:ea typeface="+mn-ea"/>
                <a:cs typeface="Segoe UI Semibold" panose="020B0702040204020203" pitchFamily="34" charset="0"/>
              </a:rPr>
              <a:t>Azure Databricks</a:t>
            </a:r>
          </a:p>
          <a:p>
            <a:pPr algn="ctr" defTabSz="699448">
              <a:buClrTx/>
              <a:defRPr/>
            </a:pPr>
            <a:r>
              <a:rPr lang="en-US" sz="788" dirty="0">
                <a:solidFill>
                  <a:srgbClr val="505050"/>
                </a:solidFill>
                <a:latin typeface="Segoe UI Semibold" panose="020B0702040204020203" pitchFamily="34" charset="0"/>
                <a:ea typeface="+mn-ea"/>
                <a:cs typeface="Segoe UI Semibold" panose="020B0702040204020203" pitchFamily="34" charset="0"/>
              </a:rPr>
              <a:t>(Spark)</a:t>
            </a:r>
          </a:p>
        </p:txBody>
      </p:sp>
      <p:grpSp>
        <p:nvGrpSpPr>
          <p:cNvPr id="4" name="Group 3">
            <a:extLst>
              <a:ext uri="{FF2B5EF4-FFF2-40B4-BE49-F238E27FC236}">
                <a16:creationId xmlns:a16="http://schemas.microsoft.com/office/drawing/2014/main" id="{413AD72E-FCC7-4790-A51E-F82923F8E09F}"/>
              </a:ext>
            </a:extLst>
          </p:cNvPr>
          <p:cNvGrpSpPr/>
          <p:nvPr/>
        </p:nvGrpSpPr>
        <p:grpSpPr>
          <a:xfrm>
            <a:off x="428317" y="3221548"/>
            <a:ext cx="798578" cy="304715"/>
            <a:chOff x="579957" y="1614888"/>
            <a:chExt cx="1064771" cy="406286"/>
          </a:xfrm>
        </p:grpSpPr>
        <p:grpSp>
          <p:nvGrpSpPr>
            <p:cNvPr id="161" name="Group 160">
              <a:extLst>
                <a:ext uri="{FF2B5EF4-FFF2-40B4-BE49-F238E27FC236}">
                  <a16:creationId xmlns:a16="http://schemas.microsoft.com/office/drawing/2014/main" id="{25C8F957-B6F7-4FC0-9FDA-9C79699C6455}"/>
                </a:ext>
              </a:extLst>
            </p:cNvPr>
            <p:cNvGrpSpPr/>
            <p:nvPr/>
          </p:nvGrpSpPr>
          <p:grpSpPr>
            <a:xfrm>
              <a:off x="1174991" y="1632049"/>
              <a:ext cx="469737" cy="385154"/>
              <a:chOff x="1778647" y="1301093"/>
              <a:chExt cx="307813" cy="252387"/>
            </a:xfrm>
            <a:noFill/>
          </p:grpSpPr>
          <p:grpSp>
            <p:nvGrpSpPr>
              <p:cNvPr id="162" name="Group 161">
                <a:extLst>
                  <a:ext uri="{FF2B5EF4-FFF2-40B4-BE49-F238E27FC236}">
                    <a16:creationId xmlns:a16="http://schemas.microsoft.com/office/drawing/2014/main" id="{63615FA2-99E9-4F90-B4E1-FFC3AE9DFDD7}"/>
                  </a:ext>
                </a:extLst>
              </p:cNvPr>
              <p:cNvGrpSpPr/>
              <p:nvPr/>
            </p:nvGrpSpPr>
            <p:grpSpPr>
              <a:xfrm>
                <a:off x="1778647" y="1301093"/>
                <a:ext cx="307813" cy="252387"/>
                <a:chOff x="2107086" y="1452805"/>
                <a:chExt cx="307813" cy="252387"/>
              </a:xfrm>
              <a:grpFill/>
            </p:grpSpPr>
            <p:sp>
              <p:nvSpPr>
                <p:cNvPr id="165" name="Rectangle 164">
                  <a:extLst>
                    <a:ext uri="{FF2B5EF4-FFF2-40B4-BE49-F238E27FC236}">
                      <a16:creationId xmlns:a16="http://schemas.microsoft.com/office/drawing/2014/main" id="{6D770334-E05F-4383-91F9-7AC2F185A497}"/>
                    </a:ext>
                  </a:extLst>
                </p:cNvPr>
                <p:cNvSpPr/>
                <p:nvPr/>
              </p:nvSpPr>
              <p:spPr bwMode="auto">
                <a:xfrm>
                  <a:off x="2107086" y="1596776"/>
                  <a:ext cx="108416" cy="108416"/>
                </a:xfrm>
                <a:prstGeom prst="rect">
                  <a:avLst/>
                </a:prstGeom>
                <a:grpFill/>
                <a:ln w="12700" cap="flat">
                  <a:solidFill>
                    <a:schemeClr val="tx1"/>
                  </a:solidFill>
                  <a:prstDash val="solid"/>
                  <a:miter lim="800000"/>
                  <a:headEnd/>
                  <a:tailEnd/>
                </a:ln>
              </p:spPr>
              <p:txBody>
                <a:bodyPr vert="horz" wrap="square" lIns="67223" tIns="33611" rIns="67223" bIns="33611" numCol="1" anchor="t" anchorCtr="0" compatLnSpc="1">
                  <a:prstTxWarp prst="textNoShape">
                    <a:avLst/>
                  </a:prstTxWarp>
                </a:bodyPr>
                <a:lstStyle/>
                <a:p>
                  <a:pPr algn="ctr" defTabSz="672161">
                    <a:buClrTx/>
                    <a:defRPr/>
                  </a:pPr>
                  <a:endParaRPr lang="en-US" sz="1324" dirty="0">
                    <a:solidFill>
                      <a:srgbClr val="505050"/>
                    </a:solidFill>
                    <a:latin typeface="Segoe UI"/>
                    <a:ea typeface="+mn-ea"/>
                    <a:cs typeface="+mn-cs"/>
                  </a:endParaRPr>
                </a:p>
              </p:txBody>
            </p:sp>
            <p:sp>
              <p:nvSpPr>
                <p:cNvPr id="166" name="Rectangle 165">
                  <a:extLst>
                    <a:ext uri="{FF2B5EF4-FFF2-40B4-BE49-F238E27FC236}">
                      <a16:creationId xmlns:a16="http://schemas.microsoft.com/office/drawing/2014/main" id="{2AB733D5-2232-4906-9C4C-B59618406DF0}"/>
                    </a:ext>
                  </a:extLst>
                </p:cNvPr>
                <p:cNvSpPr/>
                <p:nvPr/>
              </p:nvSpPr>
              <p:spPr bwMode="auto">
                <a:xfrm>
                  <a:off x="2252041" y="1452805"/>
                  <a:ext cx="162858" cy="162858"/>
                </a:xfrm>
                <a:prstGeom prst="rect">
                  <a:avLst/>
                </a:prstGeom>
                <a:grpFill/>
                <a:ln w="12700" cap="flat">
                  <a:solidFill>
                    <a:schemeClr val="tx1"/>
                  </a:solidFill>
                  <a:prstDash val="solid"/>
                  <a:miter lim="800000"/>
                  <a:headEnd/>
                  <a:tailEnd/>
                </a:ln>
              </p:spPr>
              <p:txBody>
                <a:bodyPr vert="horz" wrap="square" lIns="67223" tIns="33611" rIns="67223" bIns="33611" numCol="1" anchor="t" anchorCtr="0" compatLnSpc="1">
                  <a:prstTxWarp prst="textNoShape">
                    <a:avLst/>
                  </a:prstTxWarp>
                </a:bodyPr>
                <a:lstStyle/>
                <a:p>
                  <a:pPr algn="ctr" defTabSz="672161">
                    <a:buClrTx/>
                    <a:defRPr/>
                  </a:pPr>
                  <a:endParaRPr lang="en-US" sz="1324" dirty="0">
                    <a:solidFill>
                      <a:srgbClr val="505050"/>
                    </a:solidFill>
                    <a:latin typeface="Segoe UI"/>
                    <a:ea typeface="+mn-ea"/>
                    <a:cs typeface="+mn-cs"/>
                  </a:endParaRPr>
                </a:p>
              </p:txBody>
            </p:sp>
            <p:sp>
              <p:nvSpPr>
                <p:cNvPr id="167" name="Rectangle 166">
                  <a:extLst>
                    <a:ext uri="{FF2B5EF4-FFF2-40B4-BE49-F238E27FC236}">
                      <a16:creationId xmlns:a16="http://schemas.microsoft.com/office/drawing/2014/main" id="{5A4DD559-F24E-4266-A426-9778D8FF9135}"/>
                    </a:ext>
                  </a:extLst>
                </p:cNvPr>
                <p:cNvSpPr/>
                <p:nvPr/>
              </p:nvSpPr>
              <p:spPr bwMode="auto">
                <a:xfrm>
                  <a:off x="2107086" y="1453330"/>
                  <a:ext cx="108416" cy="108416"/>
                </a:xfrm>
                <a:prstGeom prst="rect">
                  <a:avLst/>
                </a:prstGeom>
                <a:grpFill/>
                <a:ln w="12700" cap="flat">
                  <a:solidFill>
                    <a:schemeClr val="tx1"/>
                  </a:solidFill>
                  <a:prstDash val="solid"/>
                  <a:miter lim="800000"/>
                  <a:headEnd/>
                  <a:tailEnd/>
                </a:ln>
              </p:spPr>
              <p:txBody>
                <a:bodyPr vert="horz" wrap="square" lIns="67223" tIns="33611" rIns="67223" bIns="33611" numCol="1" anchor="t" anchorCtr="0" compatLnSpc="1">
                  <a:prstTxWarp prst="textNoShape">
                    <a:avLst/>
                  </a:prstTxWarp>
                </a:bodyPr>
                <a:lstStyle/>
                <a:p>
                  <a:pPr algn="ctr" defTabSz="672161">
                    <a:buClrTx/>
                    <a:defRPr/>
                  </a:pPr>
                  <a:endParaRPr lang="en-US" sz="1324" dirty="0">
                    <a:solidFill>
                      <a:srgbClr val="505050"/>
                    </a:solidFill>
                    <a:latin typeface="Segoe UI"/>
                    <a:ea typeface="+mn-ea"/>
                    <a:cs typeface="+mn-cs"/>
                  </a:endParaRPr>
                </a:p>
              </p:txBody>
            </p:sp>
            <p:sp>
              <p:nvSpPr>
                <p:cNvPr id="168" name="Rectangle 167">
                  <a:extLst>
                    <a:ext uri="{FF2B5EF4-FFF2-40B4-BE49-F238E27FC236}">
                      <a16:creationId xmlns:a16="http://schemas.microsoft.com/office/drawing/2014/main" id="{7392A6F2-321D-4243-BFB0-725AD35D5AFD}"/>
                    </a:ext>
                  </a:extLst>
                </p:cNvPr>
                <p:cNvSpPr/>
                <p:nvPr/>
              </p:nvSpPr>
              <p:spPr bwMode="auto">
                <a:xfrm>
                  <a:off x="2253489" y="1652588"/>
                  <a:ext cx="159337" cy="51699"/>
                </a:xfrm>
                <a:prstGeom prst="rect">
                  <a:avLst/>
                </a:prstGeom>
                <a:grpFill/>
                <a:ln w="12700" cap="flat">
                  <a:solidFill>
                    <a:schemeClr val="tx1"/>
                  </a:solidFill>
                  <a:prstDash val="solid"/>
                  <a:miter lim="800000"/>
                  <a:headEnd/>
                  <a:tailEnd/>
                </a:ln>
              </p:spPr>
              <p:txBody>
                <a:bodyPr vert="horz" wrap="square" lIns="67223" tIns="33611" rIns="67223" bIns="33611" numCol="1" anchor="t" anchorCtr="0" compatLnSpc="1">
                  <a:prstTxWarp prst="textNoShape">
                    <a:avLst/>
                  </a:prstTxWarp>
                </a:bodyPr>
                <a:lstStyle/>
                <a:p>
                  <a:pPr algn="ctr" defTabSz="672161">
                    <a:buClrTx/>
                    <a:defRPr/>
                  </a:pPr>
                  <a:endParaRPr lang="en-US" sz="1324" dirty="0">
                    <a:solidFill>
                      <a:srgbClr val="505050"/>
                    </a:solidFill>
                    <a:latin typeface="Segoe UI"/>
                    <a:ea typeface="+mn-ea"/>
                    <a:cs typeface="+mn-cs"/>
                  </a:endParaRPr>
                </a:p>
              </p:txBody>
            </p:sp>
          </p:grpSp>
          <p:cxnSp>
            <p:nvCxnSpPr>
              <p:cNvPr id="163" name="Straight Connector 162">
                <a:extLst>
                  <a:ext uri="{FF2B5EF4-FFF2-40B4-BE49-F238E27FC236}">
                    <a16:creationId xmlns:a16="http://schemas.microsoft.com/office/drawing/2014/main" id="{D6C7C46B-A9CC-40A9-9B15-3B3FD48D27E4}"/>
                  </a:ext>
                </a:extLst>
              </p:cNvPr>
              <p:cNvCxnSpPr/>
              <p:nvPr/>
            </p:nvCxnSpPr>
            <p:spPr>
              <a:xfrm>
                <a:off x="1979319" y="1500876"/>
                <a:ext cx="0" cy="51699"/>
              </a:xfrm>
              <a:prstGeom prst="line">
                <a:avLst/>
              </a:prstGeom>
              <a:grpFill/>
              <a:ln w="12700" cap="flat">
                <a:solidFill>
                  <a:schemeClr val="tx1"/>
                </a:solidFill>
                <a:prstDash val="solid"/>
                <a:miter lim="800000"/>
                <a:headEnd/>
                <a:tailEnd/>
              </a:ln>
            </p:spPr>
          </p:cxnSp>
          <p:cxnSp>
            <p:nvCxnSpPr>
              <p:cNvPr id="164" name="Straight Connector 163">
                <a:extLst>
                  <a:ext uri="{FF2B5EF4-FFF2-40B4-BE49-F238E27FC236}">
                    <a16:creationId xmlns:a16="http://schemas.microsoft.com/office/drawing/2014/main" id="{388C9012-F887-4A54-89FF-BCF5F0F4168E}"/>
                  </a:ext>
                </a:extLst>
              </p:cNvPr>
              <p:cNvCxnSpPr/>
              <p:nvPr/>
            </p:nvCxnSpPr>
            <p:spPr>
              <a:xfrm>
                <a:off x="2031707" y="1500876"/>
                <a:ext cx="0" cy="51699"/>
              </a:xfrm>
              <a:prstGeom prst="line">
                <a:avLst/>
              </a:prstGeom>
              <a:grpFill/>
              <a:ln w="12700" cap="flat">
                <a:solidFill>
                  <a:schemeClr val="tx1"/>
                </a:solidFill>
                <a:prstDash val="solid"/>
                <a:miter lim="800000"/>
                <a:headEnd/>
                <a:tailEnd/>
              </a:ln>
            </p:spPr>
          </p:cxnSp>
        </p:grpSp>
        <p:grpSp>
          <p:nvGrpSpPr>
            <p:cNvPr id="169" name="Group 168">
              <a:extLst>
                <a:ext uri="{FF2B5EF4-FFF2-40B4-BE49-F238E27FC236}">
                  <a16:creationId xmlns:a16="http://schemas.microsoft.com/office/drawing/2014/main" id="{08173163-8CBE-4117-950D-C142AEAF6C3F}"/>
                </a:ext>
              </a:extLst>
            </p:cNvPr>
            <p:cNvGrpSpPr>
              <a:grpSpLocks noChangeAspect="1"/>
            </p:cNvGrpSpPr>
            <p:nvPr/>
          </p:nvGrpSpPr>
          <p:grpSpPr bwMode="auto">
            <a:xfrm>
              <a:off x="579957" y="1614888"/>
              <a:ext cx="416196" cy="406286"/>
              <a:chOff x="1759" y="236"/>
              <a:chExt cx="252" cy="246"/>
            </a:xfrm>
            <a:noFill/>
          </p:grpSpPr>
          <p:sp>
            <p:nvSpPr>
              <p:cNvPr id="170" name="Freeform 106">
                <a:extLst>
                  <a:ext uri="{FF2B5EF4-FFF2-40B4-BE49-F238E27FC236}">
                    <a16:creationId xmlns:a16="http://schemas.microsoft.com/office/drawing/2014/main" id="{D06F49A6-DE65-4BC6-B274-44452F34990B}"/>
                  </a:ext>
                </a:extLst>
              </p:cNvPr>
              <p:cNvSpPr>
                <a:spLocks/>
              </p:cNvSpPr>
              <p:nvPr/>
            </p:nvSpPr>
            <p:spPr bwMode="auto">
              <a:xfrm>
                <a:off x="1759" y="236"/>
                <a:ext cx="252" cy="246"/>
              </a:xfrm>
              <a:custGeom>
                <a:avLst/>
                <a:gdLst>
                  <a:gd name="T0" fmla="*/ 0 w 252"/>
                  <a:gd name="T1" fmla="*/ 0 h 246"/>
                  <a:gd name="T2" fmla="*/ 0 w 252"/>
                  <a:gd name="T3" fmla="*/ 246 h 246"/>
                  <a:gd name="T4" fmla="*/ 252 w 252"/>
                  <a:gd name="T5" fmla="*/ 246 h 246"/>
                </a:gdLst>
                <a:ahLst/>
                <a:cxnLst>
                  <a:cxn ang="0">
                    <a:pos x="T0" y="T1"/>
                  </a:cxn>
                  <a:cxn ang="0">
                    <a:pos x="T2" y="T3"/>
                  </a:cxn>
                  <a:cxn ang="0">
                    <a:pos x="T4" y="T5"/>
                  </a:cxn>
                </a:cxnLst>
                <a:rect l="0" t="0" r="r" b="b"/>
                <a:pathLst>
                  <a:path w="252" h="246">
                    <a:moveTo>
                      <a:pt x="0" y="0"/>
                    </a:moveTo>
                    <a:lnTo>
                      <a:pt x="0" y="246"/>
                    </a:lnTo>
                    <a:lnTo>
                      <a:pt x="252" y="246"/>
                    </a:lnTo>
                  </a:path>
                </a:pathLst>
              </a:custGeom>
              <a:grpFill/>
              <a:ln w="12700" cap="flat">
                <a:solidFill>
                  <a:schemeClr val="tx1"/>
                </a:solidFill>
                <a:prstDash val="solid"/>
                <a:miter lim="800000"/>
                <a:headEnd/>
                <a:tailEnd/>
              </a:ln>
            </p:spPr>
            <p:txBody>
              <a:bodyPr vert="horz" wrap="square" lIns="54308" tIns="27155" rIns="54308" bIns="27155" numCol="1" anchor="t" anchorCtr="0" compatLnSpc="1">
                <a:prstTxWarp prst="textNoShape">
                  <a:avLst/>
                </a:prstTxWarp>
              </a:bodyPr>
              <a:lstStyle/>
              <a:p>
                <a:pPr algn="ctr" defTabSz="672032">
                  <a:buClrTx/>
                  <a:defRPr/>
                </a:pPr>
                <a:endParaRPr lang="en-US" sz="707" dirty="0">
                  <a:solidFill>
                    <a:srgbClr val="505050"/>
                  </a:solidFill>
                  <a:latin typeface="Segoe UI Semilight"/>
                  <a:ea typeface="+mn-ea"/>
                  <a:cs typeface="+mn-cs"/>
                </a:endParaRPr>
              </a:p>
            </p:txBody>
          </p:sp>
          <p:sp>
            <p:nvSpPr>
              <p:cNvPr id="171" name="Rectangle 170">
                <a:extLst>
                  <a:ext uri="{FF2B5EF4-FFF2-40B4-BE49-F238E27FC236}">
                    <a16:creationId xmlns:a16="http://schemas.microsoft.com/office/drawing/2014/main" id="{83413F5B-B73D-4C52-B7F1-AC6339896E58}"/>
                  </a:ext>
                </a:extLst>
              </p:cNvPr>
              <p:cNvSpPr>
                <a:spLocks noChangeArrowheads="1"/>
              </p:cNvSpPr>
              <p:nvPr/>
            </p:nvSpPr>
            <p:spPr bwMode="auto">
              <a:xfrm>
                <a:off x="1799" y="376"/>
                <a:ext cx="32" cy="106"/>
              </a:xfrm>
              <a:prstGeom prst="rect">
                <a:avLst/>
              </a:prstGeom>
              <a:grpFill/>
              <a:ln w="12700" cap="flat">
                <a:solidFill>
                  <a:schemeClr val="tx1"/>
                </a:solidFill>
                <a:prstDash val="solid"/>
                <a:miter lim="800000"/>
                <a:headEnd/>
                <a:tailEnd/>
              </a:ln>
            </p:spPr>
            <p:txBody>
              <a:bodyPr vert="horz" wrap="square" lIns="54308" tIns="27155" rIns="54308" bIns="27155" numCol="1" anchor="t" anchorCtr="0" compatLnSpc="1">
                <a:prstTxWarp prst="textNoShape">
                  <a:avLst/>
                </a:prstTxWarp>
              </a:bodyPr>
              <a:lstStyle/>
              <a:p>
                <a:pPr algn="ctr" defTabSz="672032">
                  <a:buClrTx/>
                  <a:defRPr/>
                </a:pPr>
                <a:endParaRPr lang="en-US" sz="707" dirty="0">
                  <a:solidFill>
                    <a:srgbClr val="505050"/>
                  </a:solidFill>
                  <a:latin typeface="Segoe UI Semilight"/>
                  <a:ea typeface="+mn-ea"/>
                  <a:cs typeface="+mn-cs"/>
                </a:endParaRPr>
              </a:p>
            </p:txBody>
          </p:sp>
          <p:sp>
            <p:nvSpPr>
              <p:cNvPr id="172" name="Rectangle 171">
                <a:extLst>
                  <a:ext uri="{FF2B5EF4-FFF2-40B4-BE49-F238E27FC236}">
                    <a16:creationId xmlns:a16="http://schemas.microsoft.com/office/drawing/2014/main" id="{47BC0014-23CF-46FE-8ED4-EF3F3F2C295D}"/>
                  </a:ext>
                </a:extLst>
              </p:cNvPr>
              <p:cNvSpPr>
                <a:spLocks noChangeArrowheads="1"/>
              </p:cNvSpPr>
              <p:nvPr/>
            </p:nvSpPr>
            <p:spPr bwMode="auto">
              <a:xfrm>
                <a:off x="1862" y="283"/>
                <a:ext cx="33" cy="199"/>
              </a:xfrm>
              <a:prstGeom prst="rect">
                <a:avLst/>
              </a:prstGeom>
              <a:grpFill/>
              <a:ln w="12700" cap="flat">
                <a:solidFill>
                  <a:schemeClr val="tx1"/>
                </a:solidFill>
                <a:prstDash val="solid"/>
                <a:miter lim="800000"/>
                <a:headEnd/>
                <a:tailEnd/>
              </a:ln>
            </p:spPr>
            <p:txBody>
              <a:bodyPr vert="horz" wrap="square" lIns="54308" tIns="27155" rIns="54308" bIns="27155" numCol="1" anchor="t" anchorCtr="0" compatLnSpc="1">
                <a:prstTxWarp prst="textNoShape">
                  <a:avLst/>
                </a:prstTxWarp>
              </a:bodyPr>
              <a:lstStyle/>
              <a:p>
                <a:pPr algn="ctr" defTabSz="672032">
                  <a:buClrTx/>
                  <a:defRPr/>
                </a:pPr>
                <a:endParaRPr lang="en-US" sz="707" dirty="0">
                  <a:solidFill>
                    <a:srgbClr val="505050"/>
                  </a:solidFill>
                  <a:latin typeface="Segoe UI Semilight"/>
                  <a:ea typeface="+mn-ea"/>
                  <a:cs typeface="+mn-cs"/>
                </a:endParaRPr>
              </a:p>
            </p:txBody>
          </p:sp>
          <p:sp>
            <p:nvSpPr>
              <p:cNvPr id="173" name="Rectangle 172">
                <a:extLst>
                  <a:ext uri="{FF2B5EF4-FFF2-40B4-BE49-F238E27FC236}">
                    <a16:creationId xmlns:a16="http://schemas.microsoft.com/office/drawing/2014/main" id="{D0D4E8A6-3BAA-4868-AEAB-458A887D997B}"/>
                  </a:ext>
                </a:extLst>
              </p:cNvPr>
              <p:cNvSpPr>
                <a:spLocks noChangeArrowheads="1"/>
              </p:cNvSpPr>
              <p:nvPr/>
            </p:nvSpPr>
            <p:spPr bwMode="auto">
              <a:xfrm>
                <a:off x="1926" y="324"/>
                <a:ext cx="33" cy="158"/>
              </a:xfrm>
              <a:prstGeom prst="rect">
                <a:avLst/>
              </a:prstGeom>
              <a:grpFill/>
              <a:ln w="12700" cap="flat">
                <a:solidFill>
                  <a:schemeClr val="tx1"/>
                </a:solidFill>
                <a:prstDash val="solid"/>
                <a:miter lim="800000"/>
                <a:headEnd/>
                <a:tailEnd/>
              </a:ln>
            </p:spPr>
            <p:txBody>
              <a:bodyPr vert="horz" wrap="square" lIns="54308" tIns="27155" rIns="54308" bIns="27155" numCol="1" anchor="t" anchorCtr="0" compatLnSpc="1">
                <a:prstTxWarp prst="textNoShape">
                  <a:avLst/>
                </a:prstTxWarp>
              </a:bodyPr>
              <a:lstStyle/>
              <a:p>
                <a:pPr algn="ctr" defTabSz="672032">
                  <a:buClrTx/>
                  <a:defRPr/>
                </a:pPr>
                <a:endParaRPr lang="en-US" sz="707" dirty="0">
                  <a:solidFill>
                    <a:srgbClr val="505050"/>
                  </a:solidFill>
                  <a:latin typeface="Segoe UI Semilight"/>
                  <a:ea typeface="+mn-ea"/>
                  <a:cs typeface="+mn-cs"/>
                </a:endParaRPr>
              </a:p>
            </p:txBody>
          </p:sp>
        </p:grpSp>
      </p:grpSp>
      <p:grpSp>
        <p:nvGrpSpPr>
          <p:cNvPr id="8" name="Group 7">
            <a:extLst>
              <a:ext uri="{FF2B5EF4-FFF2-40B4-BE49-F238E27FC236}">
                <a16:creationId xmlns:a16="http://schemas.microsoft.com/office/drawing/2014/main" id="{C2614C22-A2EE-459C-BFCB-A351F0350F05}"/>
              </a:ext>
            </a:extLst>
          </p:cNvPr>
          <p:cNvGrpSpPr/>
          <p:nvPr/>
        </p:nvGrpSpPr>
        <p:grpSpPr>
          <a:xfrm>
            <a:off x="383818" y="1579736"/>
            <a:ext cx="875364" cy="261540"/>
            <a:chOff x="1555307" y="5853300"/>
            <a:chExt cx="1271350" cy="379852"/>
          </a:xfrm>
        </p:grpSpPr>
        <p:grpSp>
          <p:nvGrpSpPr>
            <p:cNvPr id="174" name="Group 4">
              <a:extLst>
                <a:ext uri="{FF2B5EF4-FFF2-40B4-BE49-F238E27FC236}">
                  <a16:creationId xmlns:a16="http://schemas.microsoft.com/office/drawing/2014/main" id="{0187442F-0B75-4AB6-81AC-EFDCB085F8FF}"/>
                </a:ext>
              </a:extLst>
            </p:cNvPr>
            <p:cNvGrpSpPr>
              <a:grpSpLocks noChangeAspect="1"/>
            </p:cNvGrpSpPr>
            <p:nvPr/>
          </p:nvGrpSpPr>
          <p:grpSpPr bwMode="auto">
            <a:xfrm>
              <a:off x="1555307" y="5853300"/>
              <a:ext cx="259568" cy="379852"/>
              <a:chOff x="3526" y="3353"/>
              <a:chExt cx="164" cy="240"/>
            </a:xfrm>
          </p:grpSpPr>
          <p:sp>
            <p:nvSpPr>
              <p:cNvPr id="175" name="Freeform 5">
                <a:extLst>
                  <a:ext uri="{FF2B5EF4-FFF2-40B4-BE49-F238E27FC236}">
                    <a16:creationId xmlns:a16="http://schemas.microsoft.com/office/drawing/2014/main" id="{ED3AD797-DCD7-4D8F-B8E0-0DACE203E0BA}"/>
                  </a:ext>
                </a:extLst>
              </p:cNvPr>
              <p:cNvSpPr>
                <a:spLocks/>
              </p:cNvSpPr>
              <p:nvPr/>
            </p:nvSpPr>
            <p:spPr bwMode="auto">
              <a:xfrm>
                <a:off x="3526" y="3353"/>
                <a:ext cx="164" cy="215"/>
              </a:xfrm>
              <a:custGeom>
                <a:avLst/>
                <a:gdLst>
                  <a:gd name="T0" fmla="*/ 204 w 226"/>
                  <a:gd name="T1" fmla="*/ 289 h 296"/>
                  <a:gd name="T2" fmla="*/ 226 w 226"/>
                  <a:gd name="T3" fmla="*/ 296 h 296"/>
                  <a:gd name="T4" fmla="*/ 226 w 226"/>
                  <a:gd name="T5" fmla="*/ 55 h 296"/>
                  <a:gd name="T6" fmla="*/ 39 w 226"/>
                  <a:gd name="T7" fmla="*/ 0 h 296"/>
                  <a:gd name="T8" fmla="*/ 0 w 226"/>
                  <a:gd name="T9" fmla="*/ 34 h 296"/>
                </a:gdLst>
                <a:ahLst/>
                <a:cxnLst>
                  <a:cxn ang="0">
                    <a:pos x="T0" y="T1"/>
                  </a:cxn>
                  <a:cxn ang="0">
                    <a:pos x="T2" y="T3"/>
                  </a:cxn>
                  <a:cxn ang="0">
                    <a:pos x="T4" y="T5"/>
                  </a:cxn>
                  <a:cxn ang="0">
                    <a:pos x="T6" y="T7"/>
                  </a:cxn>
                  <a:cxn ang="0">
                    <a:pos x="T8" y="T9"/>
                  </a:cxn>
                </a:cxnLst>
                <a:rect l="0" t="0" r="r" b="b"/>
                <a:pathLst>
                  <a:path w="226" h="296">
                    <a:moveTo>
                      <a:pt x="204" y="289"/>
                    </a:moveTo>
                    <a:cubicBezTo>
                      <a:pt x="226" y="296"/>
                      <a:pt x="226" y="296"/>
                      <a:pt x="226" y="296"/>
                    </a:cubicBezTo>
                    <a:cubicBezTo>
                      <a:pt x="226" y="55"/>
                      <a:pt x="226" y="55"/>
                      <a:pt x="226" y="55"/>
                    </a:cubicBezTo>
                    <a:cubicBezTo>
                      <a:pt x="39" y="0"/>
                      <a:pt x="39" y="0"/>
                      <a:pt x="39" y="0"/>
                    </a:cubicBezTo>
                    <a:cubicBezTo>
                      <a:pt x="39" y="0"/>
                      <a:pt x="12" y="0"/>
                      <a:pt x="0" y="34"/>
                    </a:cubicBezTo>
                  </a:path>
                </a:pathLst>
              </a:custGeom>
              <a:noFill/>
              <a:ln w="12700" cap="flat" cmpd="sng" algn="ctr">
                <a:solidFill>
                  <a:schemeClr val="tx1"/>
                </a:solidFill>
                <a:prstDash val="solid"/>
                <a:miter lim="800000"/>
                <a:headEnd type="none" w="med" len="med"/>
                <a:tailEnd type="none" w="med" len="med"/>
              </a:ln>
              <a:effectLst/>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0" tIns="34285" rIns="0" bIns="34285" numCol="1" spcCol="0" rtlCol="0" fromWordArt="0" anchor="ctr" anchorCtr="0" forceAA="0" compatLnSpc="1">
                <a:prstTxWarp prst="textNoShape">
                  <a:avLst/>
                </a:prstTxWarp>
                <a:noAutofit/>
              </a:bodyPr>
              <a:lstStyle/>
              <a:p>
                <a:pPr algn="ctr" defTabSz="685445" fontAlgn="base">
                  <a:spcBef>
                    <a:spcPct val="0"/>
                  </a:spcBef>
                  <a:spcAft>
                    <a:spcPct val="0"/>
                  </a:spcAft>
                  <a:buClrTx/>
                  <a:defRPr/>
                </a:pPr>
                <a:endParaRPr lang="en-US" sz="1176" dirty="0">
                  <a:gradFill>
                    <a:gsLst>
                      <a:gs pos="5439">
                        <a:srgbClr val="F8F8F8"/>
                      </a:gs>
                      <a:gs pos="10000">
                        <a:srgbClr val="F8F8F8"/>
                      </a:gs>
                    </a:gsLst>
                    <a:lin ang="5400000" scaled="0"/>
                  </a:gradFill>
                  <a:latin typeface="Segoe UI Semilight" panose="020B0402040204020203" pitchFamily="34" charset="0"/>
                  <a:ea typeface="+mn-ea"/>
                  <a:cs typeface="Segoe UI Semilight" panose="020B0402040204020203" pitchFamily="34" charset="0"/>
                </a:endParaRPr>
              </a:p>
            </p:txBody>
          </p:sp>
          <p:sp>
            <p:nvSpPr>
              <p:cNvPr id="176" name="Freeform 6">
                <a:extLst>
                  <a:ext uri="{FF2B5EF4-FFF2-40B4-BE49-F238E27FC236}">
                    <a16:creationId xmlns:a16="http://schemas.microsoft.com/office/drawing/2014/main" id="{B4A60F5B-3B40-428B-8F45-6B49CC1E121B}"/>
                  </a:ext>
                </a:extLst>
              </p:cNvPr>
              <p:cNvSpPr>
                <a:spLocks/>
              </p:cNvSpPr>
              <p:nvPr/>
            </p:nvSpPr>
            <p:spPr bwMode="auto">
              <a:xfrm>
                <a:off x="3554" y="3370"/>
                <a:ext cx="120" cy="211"/>
              </a:xfrm>
              <a:custGeom>
                <a:avLst/>
                <a:gdLst>
                  <a:gd name="T0" fmla="*/ 0 w 120"/>
                  <a:gd name="T1" fmla="*/ 0 h 211"/>
                  <a:gd name="T2" fmla="*/ 120 w 120"/>
                  <a:gd name="T3" fmla="*/ 37 h 211"/>
                  <a:gd name="T4" fmla="*/ 120 w 120"/>
                  <a:gd name="T5" fmla="*/ 211 h 211"/>
                  <a:gd name="T6" fmla="*/ 104 w 120"/>
                  <a:gd name="T7" fmla="*/ 206 h 211"/>
                </a:gdLst>
                <a:ahLst/>
                <a:cxnLst>
                  <a:cxn ang="0">
                    <a:pos x="T0" y="T1"/>
                  </a:cxn>
                  <a:cxn ang="0">
                    <a:pos x="T2" y="T3"/>
                  </a:cxn>
                  <a:cxn ang="0">
                    <a:pos x="T4" y="T5"/>
                  </a:cxn>
                  <a:cxn ang="0">
                    <a:pos x="T6" y="T7"/>
                  </a:cxn>
                </a:cxnLst>
                <a:rect l="0" t="0" r="r" b="b"/>
                <a:pathLst>
                  <a:path w="120" h="211">
                    <a:moveTo>
                      <a:pt x="0" y="0"/>
                    </a:moveTo>
                    <a:lnTo>
                      <a:pt x="120" y="37"/>
                    </a:lnTo>
                    <a:lnTo>
                      <a:pt x="120" y="211"/>
                    </a:lnTo>
                    <a:lnTo>
                      <a:pt x="104" y="206"/>
                    </a:lnTo>
                  </a:path>
                </a:pathLst>
              </a:custGeom>
              <a:noFill/>
              <a:ln w="12700" cap="flat" cmpd="sng" algn="ctr">
                <a:solidFill>
                  <a:schemeClr val="tx1"/>
                </a:solidFill>
                <a:prstDash val="solid"/>
                <a:miter lim="800000"/>
                <a:headEnd type="none" w="med" len="med"/>
                <a:tailEnd type="none" w="med" len="med"/>
              </a:ln>
              <a:effectLst/>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0" tIns="34285" rIns="0" bIns="34285" numCol="1" spcCol="0" rtlCol="0" fromWordArt="0" anchor="ctr" anchorCtr="0" forceAA="0" compatLnSpc="1">
                <a:prstTxWarp prst="textNoShape">
                  <a:avLst/>
                </a:prstTxWarp>
                <a:noAutofit/>
              </a:bodyPr>
              <a:lstStyle/>
              <a:p>
                <a:pPr algn="ctr" defTabSz="685445" fontAlgn="base">
                  <a:spcBef>
                    <a:spcPct val="0"/>
                  </a:spcBef>
                  <a:spcAft>
                    <a:spcPct val="0"/>
                  </a:spcAft>
                  <a:buClrTx/>
                  <a:defRPr/>
                </a:pPr>
                <a:endParaRPr lang="en-US" sz="1176" dirty="0">
                  <a:gradFill>
                    <a:gsLst>
                      <a:gs pos="5439">
                        <a:srgbClr val="F8F8F8"/>
                      </a:gs>
                      <a:gs pos="10000">
                        <a:srgbClr val="F8F8F8"/>
                      </a:gs>
                    </a:gsLst>
                    <a:lin ang="5400000" scaled="0"/>
                  </a:gradFill>
                  <a:latin typeface="Segoe UI Semilight" panose="020B0402040204020203" pitchFamily="34" charset="0"/>
                  <a:ea typeface="+mn-ea"/>
                  <a:cs typeface="Segoe UI Semilight" panose="020B0402040204020203" pitchFamily="34" charset="0"/>
                </a:endParaRPr>
              </a:p>
            </p:txBody>
          </p:sp>
          <p:sp>
            <p:nvSpPr>
              <p:cNvPr id="177" name="Freeform 7">
                <a:extLst>
                  <a:ext uri="{FF2B5EF4-FFF2-40B4-BE49-F238E27FC236}">
                    <a16:creationId xmlns:a16="http://schemas.microsoft.com/office/drawing/2014/main" id="{9AB9007F-0E80-432F-A57D-8217512D1A3A}"/>
                  </a:ext>
                </a:extLst>
              </p:cNvPr>
              <p:cNvSpPr>
                <a:spLocks/>
              </p:cNvSpPr>
              <p:nvPr/>
            </p:nvSpPr>
            <p:spPr bwMode="auto">
              <a:xfrm>
                <a:off x="3527" y="3382"/>
                <a:ext cx="131" cy="211"/>
              </a:xfrm>
              <a:custGeom>
                <a:avLst/>
                <a:gdLst>
                  <a:gd name="T0" fmla="*/ 131 w 131"/>
                  <a:gd name="T1" fmla="*/ 38 h 211"/>
                  <a:gd name="T2" fmla="*/ 131 w 131"/>
                  <a:gd name="T3" fmla="*/ 211 h 211"/>
                  <a:gd name="T4" fmla="*/ 0 w 131"/>
                  <a:gd name="T5" fmla="*/ 173 h 211"/>
                  <a:gd name="T6" fmla="*/ 0 w 131"/>
                  <a:gd name="T7" fmla="*/ 0 h 211"/>
                  <a:gd name="T8" fmla="*/ 131 w 131"/>
                  <a:gd name="T9" fmla="*/ 38 h 211"/>
                </a:gdLst>
                <a:ahLst/>
                <a:cxnLst>
                  <a:cxn ang="0">
                    <a:pos x="T0" y="T1"/>
                  </a:cxn>
                  <a:cxn ang="0">
                    <a:pos x="T2" y="T3"/>
                  </a:cxn>
                  <a:cxn ang="0">
                    <a:pos x="T4" y="T5"/>
                  </a:cxn>
                  <a:cxn ang="0">
                    <a:pos x="T6" y="T7"/>
                  </a:cxn>
                  <a:cxn ang="0">
                    <a:pos x="T8" y="T9"/>
                  </a:cxn>
                </a:cxnLst>
                <a:rect l="0" t="0" r="r" b="b"/>
                <a:pathLst>
                  <a:path w="131" h="211">
                    <a:moveTo>
                      <a:pt x="131" y="38"/>
                    </a:moveTo>
                    <a:lnTo>
                      <a:pt x="131" y="211"/>
                    </a:lnTo>
                    <a:lnTo>
                      <a:pt x="0" y="173"/>
                    </a:lnTo>
                    <a:lnTo>
                      <a:pt x="0" y="0"/>
                    </a:lnTo>
                    <a:lnTo>
                      <a:pt x="131" y="38"/>
                    </a:lnTo>
                    <a:close/>
                  </a:path>
                </a:pathLst>
              </a:custGeom>
              <a:noFill/>
              <a:ln w="12700" cap="flat" cmpd="sng" algn="ctr">
                <a:solidFill>
                  <a:schemeClr val="tx1"/>
                </a:solidFill>
                <a:prstDash val="solid"/>
                <a:miter lim="800000"/>
                <a:headEnd type="none" w="med" len="med"/>
                <a:tailEnd type="none" w="med" len="med"/>
              </a:ln>
              <a:effectLst/>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0" tIns="34285" rIns="0" bIns="34285" numCol="1" spcCol="0" rtlCol="0" fromWordArt="0" anchor="ctr" anchorCtr="0" forceAA="0" compatLnSpc="1">
                <a:prstTxWarp prst="textNoShape">
                  <a:avLst/>
                </a:prstTxWarp>
                <a:noAutofit/>
              </a:bodyPr>
              <a:lstStyle/>
              <a:p>
                <a:pPr algn="ctr" defTabSz="685445" fontAlgn="base">
                  <a:spcBef>
                    <a:spcPct val="0"/>
                  </a:spcBef>
                  <a:spcAft>
                    <a:spcPct val="0"/>
                  </a:spcAft>
                  <a:buClrTx/>
                  <a:defRPr/>
                </a:pPr>
                <a:endParaRPr lang="en-US" sz="1176" dirty="0">
                  <a:gradFill>
                    <a:gsLst>
                      <a:gs pos="5439">
                        <a:srgbClr val="F8F8F8"/>
                      </a:gs>
                      <a:gs pos="10000">
                        <a:srgbClr val="F8F8F8"/>
                      </a:gs>
                    </a:gsLst>
                    <a:lin ang="5400000" scaled="0"/>
                  </a:gradFill>
                  <a:latin typeface="Segoe UI Semilight" panose="020B0402040204020203" pitchFamily="34" charset="0"/>
                  <a:ea typeface="+mn-ea"/>
                  <a:cs typeface="Segoe UI Semilight" panose="020B0402040204020203" pitchFamily="34" charset="0"/>
                </a:endParaRPr>
              </a:p>
            </p:txBody>
          </p:sp>
        </p:grpSp>
        <p:grpSp>
          <p:nvGrpSpPr>
            <p:cNvPr id="178" name="Group 177">
              <a:extLst>
                <a:ext uri="{FF2B5EF4-FFF2-40B4-BE49-F238E27FC236}">
                  <a16:creationId xmlns:a16="http://schemas.microsoft.com/office/drawing/2014/main" id="{8E0130CE-34CE-4BD6-9371-79438752B500}"/>
                </a:ext>
              </a:extLst>
            </p:cNvPr>
            <p:cNvGrpSpPr/>
            <p:nvPr/>
          </p:nvGrpSpPr>
          <p:grpSpPr>
            <a:xfrm>
              <a:off x="1984596" y="5863452"/>
              <a:ext cx="293717" cy="359549"/>
              <a:chOff x="965200" y="3436897"/>
              <a:chExt cx="528881" cy="647424"/>
            </a:xfrm>
          </p:grpSpPr>
          <p:grpSp>
            <p:nvGrpSpPr>
              <p:cNvPr id="179" name="Group 178">
                <a:extLst>
                  <a:ext uri="{FF2B5EF4-FFF2-40B4-BE49-F238E27FC236}">
                    <a16:creationId xmlns:a16="http://schemas.microsoft.com/office/drawing/2014/main" id="{3FD7338A-C414-42AE-A456-F177C7916708}"/>
                  </a:ext>
                </a:extLst>
              </p:cNvPr>
              <p:cNvGrpSpPr/>
              <p:nvPr/>
            </p:nvGrpSpPr>
            <p:grpSpPr>
              <a:xfrm flipH="1">
                <a:off x="965200" y="3436897"/>
                <a:ext cx="528881" cy="647424"/>
                <a:chOff x="3003960" y="3685414"/>
                <a:chExt cx="403310" cy="493707"/>
              </a:xfrm>
            </p:grpSpPr>
            <p:sp>
              <p:nvSpPr>
                <p:cNvPr id="184" name="Snip Single Corner Rectangle 26">
                  <a:extLst>
                    <a:ext uri="{FF2B5EF4-FFF2-40B4-BE49-F238E27FC236}">
                      <a16:creationId xmlns:a16="http://schemas.microsoft.com/office/drawing/2014/main" id="{088431C5-9E6A-4929-9282-4FB5FFB697AE}"/>
                    </a:ext>
                  </a:extLst>
                </p:cNvPr>
                <p:cNvSpPr/>
                <p:nvPr/>
              </p:nvSpPr>
              <p:spPr bwMode="auto">
                <a:xfrm flipH="1">
                  <a:off x="3003960" y="3685414"/>
                  <a:ext cx="403310" cy="493707"/>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5" name="Triangle 27">
                  <a:extLst>
                    <a:ext uri="{FF2B5EF4-FFF2-40B4-BE49-F238E27FC236}">
                      <a16:creationId xmlns:a16="http://schemas.microsoft.com/office/drawing/2014/main" id="{24F052E1-6371-413D-B1F1-D3D2F4D1AF1A}"/>
                    </a:ext>
                  </a:extLst>
                </p:cNvPr>
                <p:cNvSpPr/>
                <p:nvPr/>
              </p:nvSpPr>
              <p:spPr bwMode="auto">
                <a:xfrm rot="8100000">
                  <a:off x="3012552" y="3733609"/>
                  <a:ext cx="160049" cy="80930"/>
                </a:xfrm>
                <a:prstGeom prst="triangl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cxnSp>
            <p:nvCxnSpPr>
              <p:cNvPr id="180" name="Straight Connector 179">
                <a:extLst>
                  <a:ext uri="{FF2B5EF4-FFF2-40B4-BE49-F238E27FC236}">
                    <a16:creationId xmlns:a16="http://schemas.microsoft.com/office/drawing/2014/main" id="{CF973DD6-A6D7-4C97-9863-CA724F0F6E55}"/>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1F0E018C-DB4B-46E8-9318-7F7659AD2777}"/>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FAA95EC7-9451-4BAB-9458-5F8720B18916}"/>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7492C968-91E8-496A-9858-24BD71A5C7BB}"/>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7" name="Group 6">
              <a:extLst>
                <a:ext uri="{FF2B5EF4-FFF2-40B4-BE49-F238E27FC236}">
                  <a16:creationId xmlns:a16="http://schemas.microsoft.com/office/drawing/2014/main" id="{5652890A-4F03-4E84-B982-708F1E31C01E}"/>
                </a:ext>
              </a:extLst>
            </p:cNvPr>
            <p:cNvGrpSpPr/>
            <p:nvPr/>
          </p:nvGrpSpPr>
          <p:grpSpPr>
            <a:xfrm>
              <a:off x="2448035" y="5853915"/>
              <a:ext cx="378622" cy="378622"/>
              <a:chOff x="1658620" y="1705294"/>
              <a:chExt cx="326376" cy="326376"/>
            </a:xfrm>
          </p:grpSpPr>
          <p:sp>
            <p:nvSpPr>
              <p:cNvPr id="5" name="Oval 4">
                <a:extLst>
                  <a:ext uri="{FF2B5EF4-FFF2-40B4-BE49-F238E27FC236}">
                    <a16:creationId xmlns:a16="http://schemas.microsoft.com/office/drawing/2014/main" id="{D849AE95-D0A6-4732-AAAA-430DAE1781C8}"/>
                  </a:ext>
                </a:extLst>
              </p:cNvPr>
              <p:cNvSpPr/>
              <p:nvPr/>
            </p:nvSpPr>
            <p:spPr bwMode="auto">
              <a:xfrm>
                <a:off x="1658620" y="1705294"/>
                <a:ext cx="326376" cy="326376"/>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 name="Isosceles Triangle 5">
                <a:extLst>
                  <a:ext uri="{FF2B5EF4-FFF2-40B4-BE49-F238E27FC236}">
                    <a16:creationId xmlns:a16="http://schemas.microsoft.com/office/drawing/2014/main" id="{5D7062B7-34DF-4D11-8E87-34A398F6F6A3}"/>
                  </a:ext>
                </a:extLst>
              </p:cNvPr>
              <p:cNvSpPr/>
              <p:nvPr/>
            </p:nvSpPr>
            <p:spPr bwMode="auto">
              <a:xfrm rot="5400000">
                <a:off x="1759612" y="1802351"/>
                <a:ext cx="153423" cy="132260"/>
              </a:xfrm>
              <a:prstGeom prst="triangl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grpSp>
        <p:nvGrpSpPr>
          <p:cNvPr id="186" name="Group 185">
            <a:extLst>
              <a:ext uri="{FF2B5EF4-FFF2-40B4-BE49-F238E27FC236}">
                <a16:creationId xmlns:a16="http://schemas.microsoft.com/office/drawing/2014/main" id="{0BB6CEC0-A098-427D-843C-6473E9BDCCEB}"/>
              </a:ext>
            </a:extLst>
          </p:cNvPr>
          <p:cNvGrpSpPr/>
          <p:nvPr/>
        </p:nvGrpSpPr>
        <p:grpSpPr>
          <a:xfrm>
            <a:off x="3206760" y="1935700"/>
            <a:ext cx="415670" cy="370665"/>
            <a:chOff x="2488012" y="1320237"/>
            <a:chExt cx="4696415" cy="4187934"/>
          </a:xfrm>
        </p:grpSpPr>
        <p:sp>
          <p:nvSpPr>
            <p:cNvPr id="187" name="Hexagon 186">
              <a:extLst>
                <a:ext uri="{FF2B5EF4-FFF2-40B4-BE49-F238E27FC236}">
                  <a16:creationId xmlns:a16="http://schemas.microsoft.com/office/drawing/2014/main" id="{7225FF66-6220-4FFA-B8E4-378FBD4E388D}"/>
                </a:ext>
              </a:extLst>
            </p:cNvPr>
            <p:cNvSpPr/>
            <p:nvPr/>
          </p:nvSpPr>
          <p:spPr bwMode="auto">
            <a:xfrm>
              <a:off x="2488012" y="1320237"/>
              <a:ext cx="4696415" cy="4187934"/>
            </a:xfrm>
            <a:prstGeom prst="hexagon">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788"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8" name="Snip Single Corner Rectangle 26">
              <a:extLst>
                <a:ext uri="{FF2B5EF4-FFF2-40B4-BE49-F238E27FC236}">
                  <a16:creationId xmlns:a16="http://schemas.microsoft.com/office/drawing/2014/main" id="{E0700F30-37F5-45AF-BCB7-7C8C8393A7F9}"/>
                </a:ext>
              </a:extLst>
            </p:cNvPr>
            <p:cNvSpPr/>
            <p:nvPr/>
          </p:nvSpPr>
          <p:spPr bwMode="auto">
            <a:xfrm>
              <a:off x="3677764" y="2189582"/>
              <a:ext cx="2316905" cy="2449244"/>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68580" rIns="0" bIns="68580" numCol="1" spcCol="0" rtlCol="0" fromWordArt="0" anchor="ctr" anchorCtr="1" forceAA="0" compatLnSpc="1">
              <a:prstTxWarp prst="textNoShape">
                <a:avLst/>
              </a:prstTxWarp>
              <a:noAutofit/>
            </a:bodyPr>
            <a:lstStyle/>
            <a:p>
              <a:pPr algn="ctr" defTabSz="699354" fontAlgn="base">
                <a:lnSpc>
                  <a:spcPct val="90000"/>
                </a:lnSpc>
                <a:spcBef>
                  <a:spcPct val="0"/>
                </a:spcBef>
                <a:spcAft>
                  <a:spcPct val="0"/>
                </a:spcAft>
                <a:buClrTx/>
                <a:defRPr/>
              </a:pPr>
              <a:endParaRPr lang="en-US" sz="450" kern="1200" dirty="0">
                <a:solidFill>
                  <a:srgbClr val="505050"/>
                </a:solidFill>
                <a:latin typeface="Segoe UI Semilight"/>
                <a:ea typeface="Segoe UI" pitchFamily="34" charset="0"/>
                <a:cs typeface="Segoe UI" pitchFamily="34" charset="0"/>
              </a:endParaRPr>
            </a:p>
          </p:txBody>
        </p:sp>
        <p:grpSp>
          <p:nvGrpSpPr>
            <p:cNvPr id="189" name="Group 188">
              <a:extLst>
                <a:ext uri="{FF2B5EF4-FFF2-40B4-BE49-F238E27FC236}">
                  <a16:creationId xmlns:a16="http://schemas.microsoft.com/office/drawing/2014/main" id="{335D1F90-5446-47B5-9F0E-08BEB46619F9}"/>
                </a:ext>
              </a:extLst>
            </p:cNvPr>
            <p:cNvGrpSpPr/>
            <p:nvPr/>
          </p:nvGrpSpPr>
          <p:grpSpPr>
            <a:xfrm>
              <a:off x="4271145" y="2716507"/>
              <a:ext cx="790235" cy="1472560"/>
              <a:chOff x="4917030" y="1019829"/>
              <a:chExt cx="123056" cy="229308"/>
            </a:xfrm>
          </p:grpSpPr>
          <p:sp>
            <p:nvSpPr>
              <p:cNvPr id="191" name="Freeform: Shape 190">
                <a:extLst>
                  <a:ext uri="{FF2B5EF4-FFF2-40B4-BE49-F238E27FC236}">
                    <a16:creationId xmlns:a16="http://schemas.microsoft.com/office/drawing/2014/main" id="{6C20C51F-05DC-431C-BA2E-7FEE8C8B001C}"/>
                  </a:ext>
                </a:extLst>
              </p:cNvPr>
              <p:cNvSpPr/>
              <p:nvPr/>
            </p:nvSpPr>
            <p:spPr bwMode="auto">
              <a:xfrm>
                <a:off x="4981844" y="1019829"/>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92" name="Freeform: Shape 191">
                <a:extLst>
                  <a:ext uri="{FF2B5EF4-FFF2-40B4-BE49-F238E27FC236}">
                    <a16:creationId xmlns:a16="http://schemas.microsoft.com/office/drawing/2014/main" id="{1552B09C-792F-468A-BAF5-C4DFE6873645}"/>
                  </a:ext>
                </a:extLst>
              </p:cNvPr>
              <p:cNvSpPr/>
              <p:nvPr/>
            </p:nvSpPr>
            <p:spPr bwMode="auto">
              <a:xfrm>
                <a:off x="4929274" y="1019829"/>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93" name="Freeform: Shape 192">
                <a:extLst>
                  <a:ext uri="{FF2B5EF4-FFF2-40B4-BE49-F238E27FC236}">
                    <a16:creationId xmlns:a16="http://schemas.microsoft.com/office/drawing/2014/main" id="{D9AFC793-A1BE-4485-A17D-1A69C2A1BF8C}"/>
                  </a:ext>
                </a:extLst>
              </p:cNvPr>
              <p:cNvSpPr/>
              <p:nvPr/>
            </p:nvSpPr>
            <p:spPr bwMode="auto">
              <a:xfrm>
                <a:off x="4917030" y="1156660"/>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94" name="Freeform: Shape 193">
                <a:extLst>
                  <a:ext uri="{FF2B5EF4-FFF2-40B4-BE49-F238E27FC236}">
                    <a16:creationId xmlns:a16="http://schemas.microsoft.com/office/drawing/2014/main" id="{B40A4AB9-B950-444A-854E-D0B5911AD621}"/>
                  </a:ext>
                </a:extLst>
              </p:cNvPr>
              <p:cNvSpPr/>
              <p:nvPr/>
            </p:nvSpPr>
            <p:spPr bwMode="auto">
              <a:xfrm>
                <a:off x="5010414" y="1156660"/>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190" name="Right Triangle 189">
              <a:extLst>
                <a:ext uri="{FF2B5EF4-FFF2-40B4-BE49-F238E27FC236}">
                  <a16:creationId xmlns:a16="http://schemas.microsoft.com/office/drawing/2014/main" id="{2EF70C85-2FC6-4AFC-AECB-DD39BD738E53}"/>
                </a:ext>
              </a:extLst>
            </p:cNvPr>
            <p:cNvSpPr/>
            <p:nvPr/>
          </p:nvSpPr>
          <p:spPr bwMode="auto">
            <a:xfrm>
              <a:off x="5326469" y="2189582"/>
              <a:ext cx="668200" cy="662475"/>
            </a:xfrm>
            <a:prstGeom prst="rtTriangl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788" kern="1200" dirty="0">
                <a:gradFill>
                  <a:gsLst>
                    <a:gs pos="0">
                      <a:srgbClr val="FFFFFF"/>
                    </a:gs>
                    <a:gs pos="100000">
                      <a:srgbClr val="FFFFFF"/>
                    </a:gs>
                  </a:gsLst>
                  <a:lin ang="5400000" scaled="0"/>
                </a:gradFill>
                <a:latin typeface="Segoe UI Semilight"/>
                <a:cs typeface="Segoe UI" pitchFamily="34" charset="0"/>
              </a:endParaRPr>
            </a:p>
          </p:txBody>
        </p:sp>
      </p:grpSp>
      <p:grpSp>
        <p:nvGrpSpPr>
          <p:cNvPr id="195" name="Group 194">
            <a:extLst>
              <a:ext uri="{FF2B5EF4-FFF2-40B4-BE49-F238E27FC236}">
                <a16:creationId xmlns:a16="http://schemas.microsoft.com/office/drawing/2014/main" id="{1A6DF679-9B9B-4FAB-9655-63B2376F71F6}"/>
              </a:ext>
            </a:extLst>
          </p:cNvPr>
          <p:cNvGrpSpPr/>
          <p:nvPr/>
        </p:nvGrpSpPr>
        <p:grpSpPr>
          <a:xfrm>
            <a:off x="6810942" y="3329811"/>
            <a:ext cx="549234" cy="539370"/>
            <a:chOff x="2549926" y="1227604"/>
            <a:chExt cx="5177116" cy="5084148"/>
          </a:xfrm>
        </p:grpSpPr>
        <p:sp>
          <p:nvSpPr>
            <p:cNvPr id="196" name="Freeform: Shape 821">
              <a:extLst>
                <a:ext uri="{FF2B5EF4-FFF2-40B4-BE49-F238E27FC236}">
                  <a16:creationId xmlns:a16="http://schemas.microsoft.com/office/drawing/2014/main" id="{DF59EE60-A753-4063-82D3-33F44B5E4D27}"/>
                </a:ext>
              </a:extLst>
            </p:cNvPr>
            <p:cNvSpPr/>
            <p:nvPr/>
          </p:nvSpPr>
          <p:spPr bwMode="auto">
            <a:xfrm>
              <a:off x="2549926" y="1227604"/>
              <a:ext cx="4001268" cy="3614059"/>
            </a:xfrm>
            <a:custGeom>
              <a:avLst/>
              <a:gdLst>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72234 w 4001268"/>
                <a:gd name="connsiteY5" fmla="*/ 1559139 h 3614059"/>
                <a:gd name="connsiteX6" fmla="*/ 629034 w 4001268"/>
                <a:gd name="connsiteY6" fmla="*/ 1559139 h 3614059"/>
                <a:gd name="connsiteX7" fmla="*/ 629034 w 4001268"/>
                <a:gd name="connsiteY7" fmla="*/ 3614059 h 3614059"/>
                <a:gd name="connsiteX8" fmla="*/ 342168 w 4001268"/>
                <a:gd name="connsiteY8" fmla="*/ 3614059 h 3614059"/>
                <a:gd name="connsiteX9" fmla="*/ 342168 w 4001268"/>
                <a:gd name="connsiteY9" fmla="*/ 1445188 h 3614059"/>
                <a:gd name="connsiteX10" fmla="*/ 0 w 4001268"/>
                <a:gd name="connsiteY10" fmla="*/ 1445188 h 3614059"/>
                <a:gd name="connsiteX11" fmla="*/ 2000634 w 4001268"/>
                <a:gd name="connsiteY11" fmla="*/ 0 h 3614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01268" h="3614059">
                  <a:moveTo>
                    <a:pt x="2000634" y="0"/>
                  </a:moveTo>
                  <a:lnTo>
                    <a:pt x="4001268" y="1445188"/>
                  </a:lnTo>
                  <a:lnTo>
                    <a:pt x="3659101" y="1445188"/>
                  </a:lnTo>
                  <a:lnTo>
                    <a:pt x="3659101" y="3614059"/>
                  </a:lnTo>
                  <a:lnTo>
                    <a:pt x="3372234" y="3614059"/>
                  </a:lnTo>
                  <a:lnTo>
                    <a:pt x="3372234" y="1559139"/>
                  </a:lnTo>
                  <a:lnTo>
                    <a:pt x="629034" y="1559139"/>
                  </a:lnTo>
                  <a:lnTo>
                    <a:pt x="629034" y="3614059"/>
                  </a:lnTo>
                  <a:lnTo>
                    <a:pt x="342168" y="3614059"/>
                  </a:lnTo>
                  <a:lnTo>
                    <a:pt x="342168" y="1445188"/>
                  </a:lnTo>
                  <a:lnTo>
                    <a:pt x="0" y="1445188"/>
                  </a:lnTo>
                  <a:lnTo>
                    <a:pt x="2000634"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97" name="Rectangle 196">
              <a:extLst>
                <a:ext uri="{FF2B5EF4-FFF2-40B4-BE49-F238E27FC236}">
                  <a16:creationId xmlns:a16="http://schemas.microsoft.com/office/drawing/2014/main" id="{2782354C-5951-45B5-9BB3-25BE0111B8F1}"/>
                </a:ext>
              </a:extLst>
            </p:cNvPr>
            <p:cNvSpPr/>
            <p:nvPr/>
          </p:nvSpPr>
          <p:spPr bwMode="auto">
            <a:xfrm>
              <a:off x="3364798"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98" name="Rectangle 197">
              <a:extLst>
                <a:ext uri="{FF2B5EF4-FFF2-40B4-BE49-F238E27FC236}">
                  <a16:creationId xmlns:a16="http://schemas.microsoft.com/office/drawing/2014/main" id="{A786B7F7-B983-48F2-8253-942DB1F7C118}"/>
                </a:ext>
              </a:extLst>
            </p:cNvPr>
            <p:cNvSpPr/>
            <p:nvPr/>
          </p:nvSpPr>
          <p:spPr bwMode="auto">
            <a:xfrm>
              <a:off x="3968585"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99" name="Rectangle 198">
              <a:extLst>
                <a:ext uri="{FF2B5EF4-FFF2-40B4-BE49-F238E27FC236}">
                  <a16:creationId xmlns:a16="http://schemas.microsoft.com/office/drawing/2014/main" id="{0D453526-6974-4EF4-8E28-3A496CB82E7E}"/>
                </a:ext>
              </a:extLst>
            </p:cNvPr>
            <p:cNvSpPr/>
            <p:nvPr/>
          </p:nvSpPr>
          <p:spPr bwMode="auto">
            <a:xfrm>
              <a:off x="4572371"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0" name="Rectangle 199">
              <a:extLst>
                <a:ext uri="{FF2B5EF4-FFF2-40B4-BE49-F238E27FC236}">
                  <a16:creationId xmlns:a16="http://schemas.microsoft.com/office/drawing/2014/main" id="{E555B6C7-BF26-4227-9B0E-FDAE1870A36C}"/>
                </a:ext>
              </a:extLst>
            </p:cNvPr>
            <p:cNvSpPr/>
            <p:nvPr/>
          </p:nvSpPr>
          <p:spPr bwMode="auto">
            <a:xfrm>
              <a:off x="3364798"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1" name="Rectangle 200">
              <a:extLst>
                <a:ext uri="{FF2B5EF4-FFF2-40B4-BE49-F238E27FC236}">
                  <a16:creationId xmlns:a16="http://schemas.microsoft.com/office/drawing/2014/main" id="{CAE59011-03DB-4EF1-A7B8-A984A109B272}"/>
                </a:ext>
              </a:extLst>
            </p:cNvPr>
            <p:cNvSpPr/>
            <p:nvPr/>
          </p:nvSpPr>
          <p:spPr bwMode="auto">
            <a:xfrm>
              <a:off x="3968585"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2" name="Rectangle 201">
              <a:extLst>
                <a:ext uri="{FF2B5EF4-FFF2-40B4-BE49-F238E27FC236}">
                  <a16:creationId xmlns:a16="http://schemas.microsoft.com/office/drawing/2014/main" id="{8AC36796-5B12-4F67-A1D0-E262F00D02B3}"/>
                </a:ext>
              </a:extLst>
            </p:cNvPr>
            <p:cNvSpPr/>
            <p:nvPr/>
          </p:nvSpPr>
          <p:spPr bwMode="auto">
            <a:xfrm>
              <a:off x="3777367" y="3020291"/>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3" name="Cylinder 828">
              <a:extLst>
                <a:ext uri="{FF2B5EF4-FFF2-40B4-BE49-F238E27FC236}">
                  <a16:creationId xmlns:a16="http://schemas.microsoft.com/office/drawing/2014/main" id="{EE8C7373-4C33-4251-B41B-055F5935AAA9}"/>
                </a:ext>
              </a:extLst>
            </p:cNvPr>
            <p:cNvSpPr/>
            <p:nvPr/>
          </p:nvSpPr>
          <p:spPr bwMode="auto">
            <a:xfrm>
              <a:off x="5335724" y="3170126"/>
              <a:ext cx="2391318" cy="3141626"/>
            </a:xfrm>
            <a:prstGeom prst="can">
              <a:avLst>
                <a:gd name="adj" fmla="val 39530"/>
              </a:avLst>
            </a:prstGeom>
            <a:solidFill>
              <a:schemeClr val="bg1"/>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09728" rIns="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350" kern="1200" dirty="0">
                <a:solidFill>
                  <a:srgbClr val="0078D7"/>
                </a:solidFill>
                <a:latin typeface="Segoe UI Light"/>
                <a:ea typeface="Segoe UI" pitchFamily="34" charset="0"/>
                <a:cs typeface="Segoe UI" pitchFamily="34" charset="0"/>
              </a:endParaRPr>
            </a:p>
          </p:txBody>
        </p:sp>
      </p:grpSp>
      <p:grpSp>
        <p:nvGrpSpPr>
          <p:cNvPr id="204" name="Group 203">
            <a:extLst>
              <a:ext uri="{FF2B5EF4-FFF2-40B4-BE49-F238E27FC236}">
                <a16:creationId xmlns:a16="http://schemas.microsoft.com/office/drawing/2014/main" id="{E3755033-5A4D-4A15-AA4B-93873EE60743}"/>
              </a:ext>
            </a:extLst>
          </p:cNvPr>
          <p:cNvGrpSpPr/>
          <p:nvPr/>
        </p:nvGrpSpPr>
        <p:grpSpPr>
          <a:xfrm>
            <a:off x="2215275" y="1940775"/>
            <a:ext cx="364003" cy="365590"/>
            <a:chOff x="5279190" y="5401430"/>
            <a:chExt cx="1101836" cy="1106637"/>
          </a:xfrm>
        </p:grpSpPr>
        <p:sp>
          <p:nvSpPr>
            <p:cNvPr id="205" name="Freeform: Shape 815">
              <a:extLst>
                <a:ext uri="{FF2B5EF4-FFF2-40B4-BE49-F238E27FC236}">
                  <a16:creationId xmlns:a16="http://schemas.microsoft.com/office/drawing/2014/main" id="{AC1FABD0-638F-486A-8EEA-6A1D7F640CD2}"/>
                </a:ext>
              </a:extLst>
            </p:cNvPr>
            <p:cNvSpPr/>
            <p:nvPr/>
          </p:nvSpPr>
          <p:spPr bwMode="auto">
            <a:xfrm>
              <a:off x="5708249"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500" b="1" kern="1200" dirty="0">
                <a:solidFill>
                  <a:srgbClr val="505050"/>
                </a:solidFill>
                <a:latin typeface="Segoe UI Light"/>
                <a:ea typeface="Segoe UI" pitchFamily="34" charset="0"/>
                <a:cs typeface="Segoe UI" pitchFamily="34" charset="0"/>
              </a:endParaRPr>
            </a:p>
          </p:txBody>
        </p:sp>
        <p:sp>
          <p:nvSpPr>
            <p:cNvPr id="206" name="Freeform: Shape 816">
              <a:extLst>
                <a:ext uri="{FF2B5EF4-FFF2-40B4-BE49-F238E27FC236}">
                  <a16:creationId xmlns:a16="http://schemas.microsoft.com/office/drawing/2014/main" id="{97DED238-7DF5-4C5D-BC6B-69AC0B31A78E}"/>
                </a:ext>
              </a:extLst>
            </p:cNvPr>
            <p:cNvSpPr/>
            <p:nvPr/>
          </p:nvSpPr>
          <p:spPr bwMode="auto">
            <a:xfrm>
              <a:off x="5921817"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500" b="1" kern="1200" dirty="0">
                <a:solidFill>
                  <a:srgbClr val="505050"/>
                </a:solidFill>
                <a:latin typeface="Segoe UI Light"/>
                <a:ea typeface="Segoe UI" pitchFamily="34" charset="0"/>
                <a:cs typeface="Segoe UI" pitchFamily="34" charset="0"/>
              </a:endParaRPr>
            </a:p>
          </p:txBody>
        </p:sp>
        <p:sp>
          <p:nvSpPr>
            <p:cNvPr id="207" name="Freeform: Shape 817">
              <a:extLst>
                <a:ext uri="{FF2B5EF4-FFF2-40B4-BE49-F238E27FC236}">
                  <a16:creationId xmlns:a16="http://schemas.microsoft.com/office/drawing/2014/main" id="{DB69CEC7-9208-45E1-BACF-A58B784774C4}"/>
                </a:ext>
              </a:extLst>
            </p:cNvPr>
            <p:cNvSpPr/>
            <p:nvPr/>
          </p:nvSpPr>
          <p:spPr bwMode="auto">
            <a:xfrm>
              <a:off x="6135385"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500" b="1" kern="1200" dirty="0">
                <a:solidFill>
                  <a:srgbClr val="505050"/>
                </a:solidFill>
                <a:latin typeface="Segoe UI Light"/>
                <a:ea typeface="Segoe UI" pitchFamily="34" charset="0"/>
                <a:cs typeface="Segoe UI" pitchFamily="34" charset="0"/>
              </a:endParaRPr>
            </a:p>
          </p:txBody>
        </p:sp>
        <p:sp>
          <p:nvSpPr>
            <p:cNvPr id="208" name="Freeform: Shape 818">
              <a:extLst>
                <a:ext uri="{FF2B5EF4-FFF2-40B4-BE49-F238E27FC236}">
                  <a16:creationId xmlns:a16="http://schemas.microsoft.com/office/drawing/2014/main" id="{E2189A0F-3C31-4E40-9EF8-77C25E2A4667}"/>
                </a:ext>
              </a:extLst>
            </p:cNvPr>
            <p:cNvSpPr/>
            <p:nvPr/>
          </p:nvSpPr>
          <p:spPr bwMode="auto">
            <a:xfrm>
              <a:off x="5279191" y="5499596"/>
              <a:ext cx="1101835" cy="1008471"/>
            </a:xfrm>
            <a:custGeom>
              <a:avLst/>
              <a:gdLst>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245153 w 1101835"/>
                <a:gd name="connsiteY9" fmla="*/ 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336593 w 1101835"/>
                <a:gd name="connsiteY9" fmla="*/ 9144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0" fmla="*/ 489041 w 1101835"/>
                <a:gd name="connsiteY0" fmla="*/ 0 h 1008471"/>
                <a:gd name="connsiteX1" fmla="*/ 490307 w 1101835"/>
                <a:gd name="connsiteY1" fmla="*/ 551557 h 1008471"/>
                <a:gd name="connsiteX2" fmla="*/ 796071 w 1101835"/>
                <a:gd name="connsiteY2" fmla="*/ 284445 h 1008471"/>
                <a:gd name="connsiteX3" fmla="*/ 796071 w 1101835"/>
                <a:gd name="connsiteY3" fmla="*/ 551557 h 1008471"/>
                <a:gd name="connsiteX4" fmla="*/ 1101835 w 1101835"/>
                <a:gd name="connsiteY4" fmla="*/ 284445 h 1008471"/>
                <a:gd name="connsiteX5" fmla="*/ 1101835 w 1101835"/>
                <a:gd name="connsiteY5" fmla="*/ 1008471 h 1008471"/>
                <a:gd name="connsiteX6" fmla="*/ 0 w 1101835"/>
                <a:gd name="connsiteY6" fmla="*/ 1008471 h 1008471"/>
                <a:gd name="connsiteX7" fmla="*/ 1265 w 1101835"/>
                <a:gd name="connsiteY7" fmla="*/ 0 h 1008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1835" h="1008471">
                  <a:moveTo>
                    <a:pt x="489041" y="0"/>
                  </a:moveTo>
                  <a:lnTo>
                    <a:pt x="490307" y="551557"/>
                  </a:lnTo>
                  <a:lnTo>
                    <a:pt x="796071" y="284445"/>
                  </a:lnTo>
                  <a:lnTo>
                    <a:pt x="796071" y="551557"/>
                  </a:lnTo>
                  <a:lnTo>
                    <a:pt x="1101835" y="284445"/>
                  </a:lnTo>
                  <a:lnTo>
                    <a:pt x="1101835" y="1008471"/>
                  </a:lnTo>
                  <a:lnTo>
                    <a:pt x="0" y="1008471"/>
                  </a:lnTo>
                  <a:cubicBezTo>
                    <a:pt x="422" y="672314"/>
                    <a:pt x="843" y="336157"/>
                    <a:pt x="1265" y="0"/>
                  </a:cubicBez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500" b="1" kern="1200" dirty="0">
                <a:solidFill>
                  <a:srgbClr val="505050"/>
                </a:solidFill>
                <a:latin typeface="Segoe UI Light"/>
                <a:ea typeface="Segoe UI" pitchFamily="34" charset="0"/>
                <a:cs typeface="Segoe UI" pitchFamily="34" charset="0"/>
              </a:endParaRPr>
            </a:p>
          </p:txBody>
        </p:sp>
        <p:sp useBgFill="1">
          <p:nvSpPr>
            <p:cNvPr id="209" name="Freeform: Shape 819">
              <a:extLst>
                <a:ext uri="{FF2B5EF4-FFF2-40B4-BE49-F238E27FC236}">
                  <a16:creationId xmlns:a16="http://schemas.microsoft.com/office/drawing/2014/main" id="{04653F42-7E1C-44F5-B45D-F771AAB4947B}"/>
                </a:ext>
              </a:extLst>
            </p:cNvPr>
            <p:cNvSpPr/>
            <p:nvPr/>
          </p:nvSpPr>
          <p:spPr bwMode="auto">
            <a:xfrm>
              <a:off x="5279190" y="5401430"/>
              <a:ext cx="488333" cy="201776"/>
            </a:xfrm>
            <a:custGeom>
              <a:avLst/>
              <a:gdLst>
                <a:gd name="connsiteX0" fmla="*/ 246301 w 492602"/>
                <a:gd name="connsiteY0" fmla="*/ 0 h 201776"/>
                <a:gd name="connsiteX1" fmla="*/ 492602 w 492602"/>
                <a:gd name="connsiteY1" fmla="*/ 100888 h 201776"/>
                <a:gd name="connsiteX2" fmla="*/ 246301 w 492602"/>
                <a:gd name="connsiteY2" fmla="*/ 201776 h 201776"/>
                <a:gd name="connsiteX3" fmla="*/ 0 w 492602"/>
                <a:gd name="connsiteY3" fmla="*/ 100888 h 201776"/>
                <a:gd name="connsiteX4" fmla="*/ 246301 w 492602"/>
                <a:gd name="connsiteY4" fmla="*/ 0 h 201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602" h="201776">
                  <a:moveTo>
                    <a:pt x="246301" y="0"/>
                  </a:moveTo>
                  <a:cubicBezTo>
                    <a:pt x="382329" y="0"/>
                    <a:pt x="492602" y="45169"/>
                    <a:pt x="492602" y="100888"/>
                  </a:cubicBezTo>
                  <a:cubicBezTo>
                    <a:pt x="492602" y="156607"/>
                    <a:pt x="382329" y="201776"/>
                    <a:pt x="246301" y="201776"/>
                  </a:cubicBezTo>
                  <a:cubicBezTo>
                    <a:pt x="110273" y="201776"/>
                    <a:pt x="0" y="156607"/>
                    <a:pt x="0" y="100888"/>
                  </a:cubicBezTo>
                  <a:cubicBezTo>
                    <a:pt x="0" y="45169"/>
                    <a:pt x="110273" y="0"/>
                    <a:pt x="246301" y="0"/>
                  </a:cubicBezTo>
                  <a:close/>
                </a:path>
              </a:pathLst>
            </a:custGeom>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500" b="1" kern="1200" dirty="0">
                <a:solidFill>
                  <a:srgbClr val="505050"/>
                </a:solidFill>
                <a:latin typeface="Segoe UI Light"/>
                <a:ea typeface="Segoe UI" pitchFamily="34" charset="0"/>
                <a:cs typeface="Segoe UI" pitchFamily="34" charset="0"/>
              </a:endParaRPr>
            </a:p>
          </p:txBody>
        </p:sp>
      </p:grpSp>
      <p:cxnSp>
        <p:nvCxnSpPr>
          <p:cNvPr id="585" name="Connector: Elbow 584">
            <a:extLst>
              <a:ext uri="{FF2B5EF4-FFF2-40B4-BE49-F238E27FC236}">
                <a16:creationId xmlns:a16="http://schemas.microsoft.com/office/drawing/2014/main" id="{29EDCC12-5C80-4946-BB77-3E89918104DB}"/>
              </a:ext>
            </a:extLst>
          </p:cNvPr>
          <p:cNvCxnSpPr>
            <a:cxnSpLocks/>
            <a:stCxn id="584" idx="2"/>
          </p:cNvCxnSpPr>
          <p:nvPr/>
        </p:nvCxnSpPr>
        <p:spPr>
          <a:xfrm rot="16200000" flipH="1">
            <a:off x="4515600" y="1427327"/>
            <a:ext cx="991663" cy="3193670"/>
          </a:xfrm>
          <a:prstGeom prst="bentConnector2">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80" name="Straight Arrow Connector 579">
            <a:extLst>
              <a:ext uri="{FF2B5EF4-FFF2-40B4-BE49-F238E27FC236}">
                <a16:creationId xmlns:a16="http://schemas.microsoft.com/office/drawing/2014/main" id="{4DAFEEC1-9B8E-487F-BC74-13880D18F6DD}"/>
              </a:ext>
            </a:extLst>
          </p:cNvPr>
          <p:cNvCxnSpPr>
            <a:cxnSpLocks/>
          </p:cNvCxnSpPr>
          <p:nvPr/>
        </p:nvCxnSpPr>
        <p:spPr>
          <a:xfrm>
            <a:off x="2679328" y="3627468"/>
            <a:ext cx="3928937" cy="0"/>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2" name="Straight Arrow Connector 211">
            <a:extLst>
              <a:ext uri="{FF2B5EF4-FFF2-40B4-BE49-F238E27FC236}">
                <a16:creationId xmlns:a16="http://schemas.microsoft.com/office/drawing/2014/main" id="{16E02355-1FDC-4FE5-850B-4BC21C25D34F}"/>
              </a:ext>
            </a:extLst>
          </p:cNvPr>
          <p:cNvCxnSpPr>
            <a:cxnSpLocks/>
          </p:cNvCxnSpPr>
          <p:nvPr/>
        </p:nvCxnSpPr>
        <p:spPr>
          <a:xfrm>
            <a:off x="2679328" y="2121032"/>
            <a:ext cx="419632" cy="0"/>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0" name="Straight Arrow Connector 209">
            <a:extLst>
              <a:ext uri="{FF2B5EF4-FFF2-40B4-BE49-F238E27FC236}">
                <a16:creationId xmlns:a16="http://schemas.microsoft.com/office/drawing/2014/main" id="{2DD2C98C-EDA4-41FA-968C-0AEE42B53C8A}"/>
              </a:ext>
            </a:extLst>
          </p:cNvPr>
          <p:cNvCxnSpPr>
            <a:cxnSpLocks/>
          </p:cNvCxnSpPr>
          <p:nvPr/>
        </p:nvCxnSpPr>
        <p:spPr>
          <a:xfrm>
            <a:off x="1737746" y="2121033"/>
            <a:ext cx="336089" cy="1249"/>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5" name="Straight Arrow Connector 214">
            <a:extLst>
              <a:ext uri="{FF2B5EF4-FFF2-40B4-BE49-F238E27FC236}">
                <a16:creationId xmlns:a16="http://schemas.microsoft.com/office/drawing/2014/main" id="{6B378C9D-67C6-4AF3-9BA2-B2F8D7EAA46C}"/>
              </a:ext>
            </a:extLst>
          </p:cNvPr>
          <p:cNvCxnSpPr>
            <a:cxnSpLocks/>
          </p:cNvCxnSpPr>
          <p:nvPr/>
        </p:nvCxnSpPr>
        <p:spPr>
          <a:xfrm>
            <a:off x="1737746" y="3626220"/>
            <a:ext cx="336089" cy="1249"/>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17" name="Group 216">
            <a:extLst>
              <a:ext uri="{FF2B5EF4-FFF2-40B4-BE49-F238E27FC236}">
                <a16:creationId xmlns:a16="http://schemas.microsoft.com/office/drawing/2014/main" id="{B9123C0B-51C4-48E5-ADC8-57BE594C17D2}"/>
              </a:ext>
            </a:extLst>
          </p:cNvPr>
          <p:cNvGrpSpPr/>
          <p:nvPr/>
        </p:nvGrpSpPr>
        <p:grpSpPr>
          <a:xfrm>
            <a:off x="2215275" y="3389355"/>
            <a:ext cx="364003" cy="365590"/>
            <a:chOff x="5279190" y="5401430"/>
            <a:chExt cx="1101836" cy="1106637"/>
          </a:xfrm>
        </p:grpSpPr>
        <p:sp>
          <p:nvSpPr>
            <p:cNvPr id="218" name="Freeform: Shape 815">
              <a:extLst>
                <a:ext uri="{FF2B5EF4-FFF2-40B4-BE49-F238E27FC236}">
                  <a16:creationId xmlns:a16="http://schemas.microsoft.com/office/drawing/2014/main" id="{882050E2-DD05-4785-BA28-545A84A85863}"/>
                </a:ext>
              </a:extLst>
            </p:cNvPr>
            <p:cNvSpPr/>
            <p:nvPr/>
          </p:nvSpPr>
          <p:spPr bwMode="auto">
            <a:xfrm>
              <a:off x="5708249"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500" b="1" kern="1200" dirty="0">
                <a:solidFill>
                  <a:srgbClr val="505050"/>
                </a:solidFill>
                <a:latin typeface="Segoe UI Light"/>
                <a:ea typeface="Segoe UI" pitchFamily="34" charset="0"/>
                <a:cs typeface="Segoe UI" pitchFamily="34" charset="0"/>
              </a:endParaRPr>
            </a:p>
          </p:txBody>
        </p:sp>
        <p:sp>
          <p:nvSpPr>
            <p:cNvPr id="219" name="Freeform: Shape 816">
              <a:extLst>
                <a:ext uri="{FF2B5EF4-FFF2-40B4-BE49-F238E27FC236}">
                  <a16:creationId xmlns:a16="http://schemas.microsoft.com/office/drawing/2014/main" id="{E13CCDC1-8686-4B39-B24E-1C5F703621EE}"/>
                </a:ext>
              </a:extLst>
            </p:cNvPr>
            <p:cNvSpPr/>
            <p:nvPr/>
          </p:nvSpPr>
          <p:spPr bwMode="auto">
            <a:xfrm>
              <a:off x="5921817"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500" b="1" kern="1200" dirty="0">
                <a:solidFill>
                  <a:srgbClr val="505050"/>
                </a:solidFill>
                <a:latin typeface="Segoe UI Light"/>
                <a:ea typeface="Segoe UI" pitchFamily="34" charset="0"/>
                <a:cs typeface="Segoe UI" pitchFamily="34" charset="0"/>
              </a:endParaRPr>
            </a:p>
          </p:txBody>
        </p:sp>
        <p:sp>
          <p:nvSpPr>
            <p:cNvPr id="220" name="Freeform: Shape 817">
              <a:extLst>
                <a:ext uri="{FF2B5EF4-FFF2-40B4-BE49-F238E27FC236}">
                  <a16:creationId xmlns:a16="http://schemas.microsoft.com/office/drawing/2014/main" id="{B0930802-92EC-4BEB-8492-9251A1E8DE55}"/>
                </a:ext>
              </a:extLst>
            </p:cNvPr>
            <p:cNvSpPr/>
            <p:nvPr/>
          </p:nvSpPr>
          <p:spPr bwMode="auto">
            <a:xfrm>
              <a:off x="6135385"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500" b="1" kern="1200" dirty="0">
                <a:solidFill>
                  <a:srgbClr val="505050"/>
                </a:solidFill>
                <a:latin typeface="Segoe UI Light"/>
                <a:ea typeface="Segoe UI" pitchFamily="34" charset="0"/>
                <a:cs typeface="Segoe UI" pitchFamily="34" charset="0"/>
              </a:endParaRPr>
            </a:p>
          </p:txBody>
        </p:sp>
        <p:sp>
          <p:nvSpPr>
            <p:cNvPr id="221" name="Freeform: Shape 818">
              <a:extLst>
                <a:ext uri="{FF2B5EF4-FFF2-40B4-BE49-F238E27FC236}">
                  <a16:creationId xmlns:a16="http://schemas.microsoft.com/office/drawing/2014/main" id="{42E1F51A-354C-49F1-A34E-E116A8F23448}"/>
                </a:ext>
              </a:extLst>
            </p:cNvPr>
            <p:cNvSpPr/>
            <p:nvPr/>
          </p:nvSpPr>
          <p:spPr bwMode="auto">
            <a:xfrm>
              <a:off x="5279191" y="5499596"/>
              <a:ext cx="1101835" cy="1008471"/>
            </a:xfrm>
            <a:custGeom>
              <a:avLst/>
              <a:gdLst>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245153 w 1101835"/>
                <a:gd name="connsiteY9" fmla="*/ 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336593 w 1101835"/>
                <a:gd name="connsiteY9" fmla="*/ 9144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0" fmla="*/ 489041 w 1101835"/>
                <a:gd name="connsiteY0" fmla="*/ 0 h 1008471"/>
                <a:gd name="connsiteX1" fmla="*/ 490307 w 1101835"/>
                <a:gd name="connsiteY1" fmla="*/ 551557 h 1008471"/>
                <a:gd name="connsiteX2" fmla="*/ 796071 w 1101835"/>
                <a:gd name="connsiteY2" fmla="*/ 284445 h 1008471"/>
                <a:gd name="connsiteX3" fmla="*/ 796071 w 1101835"/>
                <a:gd name="connsiteY3" fmla="*/ 551557 h 1008471"/>
                <a:gd name="connsiteX4" fmla="*/ 1101835 w 1101835"/>
                <a:gd name="connsiteY4" fmla="*/ 284445 h 1008471"/>
                <a:gd name="connsiteX5" fmla="*/ 1101835 w 1101835"/>
                <a:gd name="connsiteY5" fmla="*/ 1008471 h 1008471"/>
                <a:gd name="connsiteX6" fmla="*/ 0 w 1101835"/>
                <a:gd name="connsiteY6" fmla="*/ 1008471 h 1008471"/>
                <a:gd name="connsiteX7" fmla="*/ 1265 w 1101835"/>
                <a:gd name="connsiteY7" fmla="*/ 0 h 1008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1835" h="1008471">
                  <a:moveTo>
                    <a:pt x="489041" y="0"/>
                  </a:moveTo>
                  <a:lnTo>
                    <a:pt x="490307" y="551557"/>
                  </a:lnTo>
                  <a:lnTo>
                    <a:pt x="796071" y="284445"/>
                  </a:lnTo>
                  <a:lnTo>
                    <a:pt x="796071" y="551557"/>
                  </a:lnTo>
                  <a:lnTo>
                    <a:pt x="1101835" y="284445"/>
                  </a:lnTo>
                  <a:lnTo>
                    <a:pt x="1101835" y="1008471"/>
                  </a:lnTo>
                  <a:lnTo>
                    <a:pt x="0" y="1008471"/>
                  </a:lnTo>
                  <a:cubicBezTo>
                    <a:pt x="422" y="672314"/>
                    <a:pt x="843" y="336157"/>
                    <a:pt x="1265" y="0"/>
                  </a:cubicBez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500" b="1" kern="1200" dirty="0">
                <a:solidFill>
                  <a:srgbClr val="505050"/>
                </a:solidFill>
                <a:latin typeface="Segoe UI Light"/>
                <a:ea typeface="Segoe UI" pitchFamily="34" charset="0"/>
                <a:cs typeface="Segoe UI" pitchFamily="34" charset="0"/>
              </a:endParaRPr>
            </a:p>
          </p:txBody>
        </p:sp>
        <p:sp useBgFill="1">
          <p:nvSpPr>
            <p:cNvPr id="222" name="Freeform: Shape 819">
              <a:extLst>
                <a:ext uri="{FF2B5EF4-FFF2-40B4-BE49-F238E27FC236}">
                  <a16:creationId xmlns:a16="http://schemas.microsoft.com/office/drawing/2014/main" id="{0D96DED3-49C6-4C25-A046-1C768D5BDD5F}"/>
                </a:ext>
              </a:extLst>
            </p:cNvPr>
            <p:cNvSpPr/>
            <p:nvPr/>
          </p:nvSpPr>
          <p:spPr bwMode="auto">
            <a:xfrm>
              <a:off x="5279190" y="5401430"/>
              <a:ext cx="488333" cy="201776"/>
            </a:xfrm>
            <a:custGeom>
              <a:avLst/>
              <a:gdLst>
                <a:gd name="connsiteX0" fmla="*/ 246301 w 492602"/>
                <a:gd name="connsiteY0" fmla="*/ 0 h 201776"/>
                <a:gd name="connsiteX1" fmla="*/ 492602 w 492602"/>
                <a:gd name="connsiteY1" fmla="*/ 100888 h 201776"/>
                <a:gd name="connsiteX2" fmla="*/ 246301 w 492602"/>
                <a:gd name="connsiteY2" fmla="*/ 201776 h 201776"/>
                <a:gd name="connsiteX3" fmla="*/ 0 w 492602"/>
                <a:gd name="connsiteY3" fmla="*/ 100888 h 201776"/>
                <a:gd name="connsiteX4" fmla="*/ 246301 w 492602"/>
                <a:gd name="connsiteY4" fmla="*/ 0 h 201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602" h="201776">
                  <a:moveTo>
                    <a:pt x="246301" y="0"/>
                  </a:moveTo>
                  <a:cubicBezTo>
                    <a:pt x="382329" y="0"/>
                    <a:pt x="492602" y="45169"/>
                    <a:pt x="492602" y="100888"/>
                  </a:cubicBezTo>
                  <a:cubicBezTo>
                    <a:pt x="492602" y="156607"/>
                    <a:pt x="382329" y="201776"/>
                    <a:pt x="246301" y="201776"/>
                  </a:cubicBezTo>
                  <a:cubicBezTo>
                    <a:pt x="110273" y="201776"/>
                    <a:pt x="0" y="156607"/>
                    <a:pt x="0" y="100888"/>
                  </a:cubicBezTo>
                  <a:cubicBezTo>
                    <a:pt x="0" y="45169"/>
                    <a:pt x="110273" y="0"/>
                    <a:pt x="246301" y="0"/>
                  </a:cubicBezTo>
                  <a:close/>
                </a:path>
              </a:pathLst>
            </a:custGeom>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500" b="1" kern="1200" dirty="0">
                <a:solidFill>
                  <a:srgbClr val="505050"/>
                </a:solidFill>
                <a:latin typeface="Segoe UI Light"/>
                <a:ea typeface="Segoe UI" pitchFamily="34" charset="0"/>
                <a:cs typeface="Segoe UI" pitchFamily="34" charset="0"/>
              </a:endParaRPr>
            </a:p>
          </p:txBody>
        </p:sp>
      </p:grpSp>
      <p:sp>
        <p:nvSpPr>
          <p:cNvPr id="226" name="Shape 101">
            <a:extLst>
              <a:ext uri="{FF2B5EF4-FFF2-40B4-BE49-F238E27FC236}">
                <a16:creationId xmlns:a16="http://schemas.microsoft.com/office/drawing/2014/main" id="{7B4DF503-F480-496E-A733-DD9FAD666D7B}"/>
              </a:ext>
            </a:extLst>
          </p:cNvPr>
          <p:cNvSpPr txBox="1"/>
          <p:nvPr/>
        </p:nvSpPr>
        <p:spPr>
          <a:xfrm>
            <a:off x="7806799" y="3953265"/>
            <a:ext cx="1137011" cy="190471"/>
          </a:xfrm>
          <a:prstGeom prst="rect">
            <a:avLst/>
          </a:prstGeom>
          <a:noFill/>
          <a:ln>
            <a:noFill/>
          </a:ln>
        </p:spPr>
        <p:txBody>
          <a:bodyPr wrap="square" lIns="68569" tIns="34275" rIns="68569" bIns="34275" anchor="t" anchorCtr="0">
            <a:spAutoFit/>
          </a:bodyPr>
          <a:lstStyle/>
          <a:p>
            <a:pPr defTabSz="699448">
              <a:buClrTx/>
              <a:defRPr/>
            </a:pPr>
            <a:r>
              <a:rPr lang="en-US" sz="788" dirty="0">
                <a:solidFill>
                  <a:srgbClr val="505050"/>
                </a:solidFill>
                <a:latin typeface="Segoe UI Semibold" panose="020B0702040204020203" pitchFamily="34" charset="0"/>
                <a:ea typeface="+mn-ea"/>
                <a:cs typeface="Segoe UI Semibold" panose="020B0702040204020203" pitchFamily="34" charset="0"/>
                <a:sym typeface="Calibri"/>
              </a:rPr>
              <a:t>Analytical dashboards</a:t>
            </a:r>
          </a:p>
        </p:txBody>
      </p:sp>
      <p:grpSp>
        <p:nvGrpSpPr>
          <p:cNvPr id="229" name="Group 228">
            <a:extLst>
              <a:ext uri="{FF2B5EF4-FFF2-40B4-BE49-F238E27FC236}">
                <a16:creationId xmlns:a16="http://schemas.microsoft.com/office/drawing/2014/main" id="{88288329-B5B9-48C7-A983-7EC747CD3DEB}"/>
              </a:ext>
            </a:extLst>
          </p:cNvPr>
          <p:cNvGrpSpPr/>
          <p:nvPr/>
        </p:nvGrpSpPr>
        <p:grpSpPr>
          <a:xfrm>
            <a:off x="8112313" y="3425291"/>
            <a:ext cx="502031" cy="394920"/>
            <a:chOff x="10725498" y="5087603"/>
            <a:chExt cx="498940" cy="424437"/>
          </a:xfrm>
        </p:grpSpPr>
        <p:sp>
          <p:nvSpPr>
            <p:cNvPr id="241" name="graph_2">
              <a:extLst>
                <a:ext uri="{FF2B5EF4-FFF2-40B4-BE49-F238E27FC236}">
                  <a16:creationId xmlns:a16="http://schemas.microsoft.com/office/drawing/2014/main" id="{29953A95-0880-46B2-8D42-1354E4E3B95A}"/>
                </a:ext>
              </a:extLst>
            </p:cNvPr>
            <p:cNvSpPr>
              <a:spLocks noChangeAspect="1" noEditPoints="1"/>
            </p:cNvSpPr>
            <p:nvPr/>
          </p:nvSpPr>
          <p:spPr bwMode="auto">
            <a:xfrm>
              <a:off x="10829194" y="5267741"/>
              <a:ext cx="291548" cy="170948"/>
            </a:xfrm>
            <a:custGeom>
              <a:avLst/>
              <a:gdLst>
                <a:gd name="T0" fmla="*/ 195 w 249"/>
                <a:gd name="T1" fmla="*/ 0 h 146"/>
                <a:gd name="T2" fmla="*/ 244 w 249"/>
                <a:gd name="T3" fmla="*/ 0 h 146"/>
                <a:gd name="T4" fmla="*/ 244 w 249"/>
                <a:gd name="T5" fmla="*/ 50 h 146"/>
                <a:gd name="T6" fmla="*/ 244 w 249"/>
                <a:gd name="T7" fmla="*/ 0 h 146"/>
                <a:gd name="T8" fmla="*/ 141 w 249"/>
                <a:gd name="T9" fmla="*/ 106 h 146"/>
                <a:gd name="T10" fmla="*/ 109 w 249"/>
                <a:gd name="T11" fmla="*/ 106 h 146"/>
                <a:gd name="T12" fmla="*/ 0 w 249"/>
                <a:gd name="T13" fmla="*/ 146 h 146"/>
                <a:gd name="T14" fmla="*/ 249 w 249"/>
                <a:gd name="T15" fmla="*/ 146 h 146"/>
                <a:gd name="T16" fmla="*/ 88 w 249"/>
                <a:gd name="T17" fmla="*/ 106 h 146"/>
                <a:gd name="T18" fmla="*/ 54 w 249"/>
                <a:gd name="T19" fmla="*/ 106 h 146"/>
                <a:gd name="T20" fmla="*/ 35 w 249"/>
                <a:gd name="T21" fmla="*/ 106 h 146"/>
                <a:gd name="T22" fmla="*/ 1 w 249"/>
                <a:gd name="T23" fmla="*/ 10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9" h="146">
                  <a:moveTo>
                    <a:pt x="195" y="0"/>
                  </a:moveTo>
                  <a:lnTo>
                    <a:pt x="244" y="0"/>
                  </a:lnTo>
                  <a:lnTo>
                    <a:pt x="244" y="50"/>
                  </a:lnTo>
                  <a:moveTo>
                    <a:pt x="244" y="0"/>
                  </a:moveTo>
                  <a:lnTo>
                    <a:pt x="141" y="106"/>
                  </a:lnTo>
                  <a:lnTo>
                    <a:pt x="109" y="106"/>
                  </a:lnTo>
                  <a:moveTo>
                    <a:pt x="0" y="146"/>
                  </a:moveTo>
                  <a:lnTo>
                    <a:pt x="249" y="146"/>
                  </a:lnTo>
                  <a:moveTo>
                    <a:pt x="88" y="106"/>
                  </a:moveTo>
                  <a:lnTo>
                    <a:pt x="54" y="106"/>
                  </a:lnTo>
                  <a:moveTo>
                    <a:pt x="35" y="106"/>
                  </a:moveTo>
                  <a:lnTo>
                    <a:pt x="1" y="106"/>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a:buClrTx/>
                <a:defRPr/>
              </a:pPr>
              <a:endParaRPr lang="en-US" sz="1350" kern="1200" dirty="0">
                <a:solidFill>
                  <a:srgbClr val="505050"/>
                </a:solidFill>
                <a:latin typeface="Segoe UI"/>
                <a:ea typeface="+mn-ea"/>
                <a:cs typeface="+mn-cs"/>
              </a:endParaRPr>
            </a:p>
          </p:txBody>
        </p:sp>
        <p:grpSp>
          <p:nvGrpSpPr>
            <p:cNvPr id="242" name="Group 241">
              <a:extLst>
                <a:ext uri="{FF2B5EF4-FFF2-40B4-BE49-F238E27FC236}">
                  <a16:creationId xmlns:a16="http://schemas.microsoft.com/office/drawing/2014/main" id="{88A799A8-6612-4611-BEAC-AC417508B8FA}"/>
                </a:ext>
              </a:extLst>
            </p:cNvPr>
            <p:cNvGrpSpPr/>
            <p:nvPr/>
          </p:nvGrpSpPr>
          <p:grpSpPr>
            <a:xfrm>
              <a:off x="10725498" y="5087603"/>
              <a:ext cx="498940" cy="424437"/>
              <a:chOff x="10725498" y="5087603"/>
              <a:chExt cx="498940" cy="424437"/>
            </a:xfrm>
          </p:grpSpPr>
          <p:sp>
            <p:nvSpPr>
              <p:cNvPr id="243" name="Rectangle 9">
                <a:extLst>
                  <a:ext uri="{FF2B5EF4-FFF2-40B4-BE49-F238E27FC236}">
                    <a16:creationId xmlns:a16="http://schemas.microsoft.com/office/drawing/2014/main" id="{31B18417-C721-45E3-9986-487C7E49FA43}"/>
                  </a:ext>
                </a:extLst>
              </p:cNvPr>
              <p:cNvSpPr>
                <a:spLocks noChangeArrowheads="1"/>
              </p:cNvSpPr>
              <p:nvPr/>
            </p:nvSpPr>
            <p:spPr bwMode="auto">
              <a:xfrm>
                <a:off x="10725498" y="5087603"/>
                <a:ext cx="498940" cy="424437"/>
              </a:xfrm>
              <a:prstGeom prst="rect">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99557">
                  <a:buClrTx/>
                  <a:defRPr/>
                </a:pPr>
                <a:endParaRPr lang="en-US" sz="1350" kern="1200" dirty="0">
                  <a:solidFill>
                    <a:srgbClr val="505050"/>
                  </a:solidFill>
                  <a:latin typeface="Segoe UI"/>
                  <a:ea typeface="+mn-ea"/>
                  <a:cs typeface="+mn-cs"/>
                </a:endParaRPr>
              </a:p>
            </p:txBody>
          </p:sp>
          <p:sp>
            <p:nvSpPr>
              <p:cNvPr id="244" name="Line 10">
                <a:extLst>
                  <a:ext uri="{FF2B5EF4-FFF2-40B4-BE49-F238E27FC236}">
                    <a16:creationId xmlns:a16="http://schemas.microsoft.com/office/drawing/2014/main" id="{7164177F-9624-423B-9BC9-8729A7504DE5}"/>
                  </a:ext>
                </a:extLst>
              </p:cNvPr>
              <p:cNvSpPr>
                <a:spLocks noChangeShapeType="1"/>
              </p:cNvSpPr>
              <p:nvPr/>
            </p:nvSpPr>
            <p:spPr bwMode="auto">
              <a:xfrm flipH="1">
                <a:off x="10725498" y="5202743"/>
                <a:ext cx="498940"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pPr defTabSz="699557">
                  <a:buClrTx/>
                  <a:defRPr/>
                </a:pPr>
                <a:endParaRPr lang="en-US" sz="1350" kern="1200" dirty="0">
                  <a:solidFill>
                    <a:srgbClr val="505050"/>
                  </a:solidFill>
                  <a:latin typeface="Segoe UI"/>
                  <a:ea typeface="+mn-ea"/>
                  <a:cs typeface="+mn-cs"/>
                </a:endParaRPr>
              </a:p>
            </p:txBody>
          </p:sp>
          <p:sp>
            <p:nvSpPr>
              <p:cNvPr id="245" name="Oval 11">
                <a:extLst>
                  <a:ext uri="{FF2B5EF4-FFF2-40B4-BE49-F238E27FC236}">
                    <a16:creationId xmlns:a16="http://schemas.microsoft.com/office/drawing/2014/main" id="{5EBA874A-B7BE-4152-A8B7-4E216267A488}"/>
                  </a:ext>
                </a:extLst>
              </p:cNvPr>
              <p:cNvSpPr>
                <a:spLocks noChangeArrowheads="1"/>
              </p:cNvSpPr>
              <p:nvPr/>
            </p:nvSpPr>
            <p:spPr bwMode="auto">
              <a:xfrm>
                <a:off x="11014477" y="5125983"/>
                <a:ext cx="38380" cy="38380"/>
              </a:xfrm>
              <a:prstGeom prst="ellipse">
                <a:avLst/>
              </a:prstGeom>
              <a:solidFill>
                <a:schemeClr val="tx1"/>
              </a:solidFill>
              <a:ln w="12700">
                <a:noFill/>
                <a:round/>
                <a:headEnd/>
                <a:tailEnd/>
              </a:ln>
            </p:spPr>
            <p:txBody>
              <a:bodyPr vert="horz" wrap="square" lIns="68580" tIns="34290" rIns="68580" bIns="34290" numCol="1" anchor="t" anchorCtr="0" compatLnSpc="1">
                <a:prstTxWarp prst="textNoShape">
                  <a:avLst/>
                </a:prstTxWarp>
              </a:bodyPr>
              <a:lstStyle/>
              <a:p>
                <a:pPr defTabSz="699557">
                  <a:buClrTx/>
                  <a:defRPr/>
                </a:pPr>
                <a:endParaRPr lang="en-US" sz="1350" kern="1200" dirty="0">
                  <a:solidFill>
                    <a:srgbClr val="505050"/>
                  </a:solidFill>
                  <a:latin typeface="Segoe UI"/>
                  <a:ea typeface="+mn-ea"/>
                  <a:cs typeface="+mn-cs"/>
                </a:endParaRPr>
              </a:p>
            </p:txBody>
          </p:sp>
          <p:sp>
            <p:nvSpPr>
              <p:cNvPr id="246" name="Oval 12">
                <a:extLst>
                  <a:ext uri="{FF2B5EF4-FFF2-40B4-BE49-F238E27FC236}">
                    <a16:creationId xmlns:a16="http://schemas.microsoft.com/office/drawing/2014/main" id="{C7370ECB-CBDB-4995-8B8F-85D6260945AE}"/>
                  </a:ext>
                </a:extLst>
              </p:cNvPr>
              <p:cNvSpPr>
                <a:spLocks noChangeArrowheads="1"/>
              </p:cNvSpPr>
              <p:nvPr/>
            </p:nvSpPr>
            <p:spPr bwMode="auto">
              <a:xfrm>
                <a:off x="11070918" y="5125983"/>
                <a:ext cx="38380" cy="38380"/>
              </a:xfrm>
              <a:prstGeom prst="ellipse">
                <a:avLst/>
              </a:prstGeom>
              <a:solidFill>
                <a:schemeClr val="tx1"/>
              </a:solidFill>
              <a:ln w="12700">
                <a:noFill/>
                <a:round/>
                <a:headEnd/>
                <a:tailEnd/>
              </a:ln>
            </p:spPr>
            <p:txBody>
              <a:bodyPr vert="horz" wrap="square" lIns="68580" tIns="34290" rIns="68580" bIns="34290" numCol="1" anchor="t" anchorCtr="0" compatLnSpc="1">
                <a:prstTxWarp prst="textNoShape">
                  <a:avLst/>
                </a:prstTxWarp>
              </a:bodyPr>
              <a:lstStyle/>
              <a:p>
                <a:pPr defTabSz="699557">
                  <a:buClrTx/>
                  <a:defRPr/>
                </a:pPr>
                <a:endParaRPr lang="en-US" sz="1350" kern="1200" dirty="0">
                  <a:solidFill>
                    <a:srgbClr val="505050"/>
                  </a:solidFill>
                  <a:latin typeface="Segoe UI"/>
                  <a:ea typeface="+mn-ea"/>
                  <a:cs typeface="+mn-cs"/>
                </a:endParaRPr>
              </a:p>
            </p:txBody>
          </p:sp>
          <p:sp>
            <p:nvSpPr>
              <p:cNvPr id="247" name="Oval 13">
                <a:extLst>
                  <a:ext uri="{FF2B5EF4-FFF2-40B4-BE49-F238E27FC236}">
                    <a16:creationId xmlns:a16="http://schemas.microsoft.com/office/drawing/2014/main" id="{9955660E-D525-4285-9422-CF11FB146CEA}"/>
                  </a:ext>
                </a:extLst>
              </p:cNvPr>
              <p:cNvSpPr>
                <a:spLocks noChangeArrowheads="1"/>
              </p:cNvSpPr>
              <p:nvPr/>
            </p:nvSpPr>
            <p:spPr bwMode="auto">
              <a:xfrm>
                <a:off x="11129617" y="5125983"/>
                <a:ext cx="38380" cy="38380"/>
              </a:xfrm>
              <a:prstGeom prst="ellipse">
                <a:avLst/>
              </a:prstGeom>
              <a:solidFill>
                <a:schemeClr val="tx1"/>
              </a:solidFill>
              <a:ln w="12700">
                <a:noFill/>
                <a:round/>
                <a:headEnd/>
                <a:tailEnd/>
              </a:ln>
            </p:spPr>
            <p:txBody>
              <a:bodyPr vert="horz" wrap="square" lIns="68580" tIns="34290" rIns="68580" bIns="34290" numCol="1" anchor="t" anchorCtr="0" compatLnSpc="1">
                <a:prstTxWarp prst="textNoShape">
                  <a:avLst/>
                </a:prstTxWarp>
              </a:bodyPr>
              <a:lstStyle/>
              <a:p>
                <a:pPr defTabSz="699557">
                  <a:buClrTx/>
                  <a:defRPr/>
                </a:pPr>
                <a:endParaRPr lang="en-US" sz="1350" kern="1200" dirty="0">
                  <a:solidFill>
                    <a:srgbClr val="505050"/>
                  </a:solidFill>
                  <a:latin typeface="Segoe UI"/>
                  <a:ea typeface="+mn-ea"/>
                  <a:cs typeface="+mn-cs"/>
                </a:endParaRPr>
              </a:p>
            </p:txBody>
          </p:sp>
        </p:grpSp>
      </p:grpSp>
      <p:grpSp>
        <p:nvGrpSpPr>
          <p:cNvPr id="25" name="Group 24">
            <a:extLst>
              <a:ext uri="{FF2B5EF4-FFF2-40B4-BE49-F238E27FC236}">
                <a16:creationId xmlns:a16="http://schemas.microsoft.com/office/drawing/2014/main" id="{30199FEA-1205-48B6-9700-EC66BF15EC4E}"/>
              </a:ext>
            </a:extLst>
          </p:cNvPr>
          <p:cNvGrpSpPr/>
          <p:nvPr/>
        </p:nvGrpSpPr>
        <p:grpSpPr>
          <a:xfrm>
            <a:off x="5189579" y="1962419"/>
            <a:ext cx="446456" cy="364251"/>
            <a:chOff x="5818113" y="2550840"/>
            <a:chExt cx="529278" cy="431824"/>
          </a:xfrm>
        </p:grpSpPr>
        <p:sp>
          <p:nvSpPr>
            <p:cNvPr id="24" name="Diamond 23">
              <a:extLst>
                <a:ext uri="{FF2B5EF4-FFF2-40B4-BE49-F238E27FC236}">
                  <a16:creationId xmlns:a16="http://schemas.microsoft.com/office/drawing/2014/main" id="{E320F35E-7DDC-41EC-86AF-B60F1A0B05E2}"/>
                </a:ext>
              </a:extLst>
            </p:cNvPr>
            <p:cNvSpPr/>
            <p:nvPr/>
          </p:nvSpPr>
          <p:spPr bwMode="auto">
            <a:xfrm>
              <a:off x="5818113" y="2550840"/>
              <a:ext cx="529278" cy="274527"/>
            </a:xfrm>
            <a:prstGeom prst="diamond">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82" name="Freeform: Shape 281">
              <a:extLst>
                <a:ext uri="{FF2B5EF4-FFF2-40B4-BE49-F238E27FC236}">
                  <a16:creationId xmlns:a16="http://schemas.microsoft.com/office/drawing/2014/main" id="{5EFEE31B-F517-438D-90BA-119D26919E6B}"/>
                </a:ext>
              </a:extLst>
            </p:cNvPr>
            <p:cNvSpPr/>
            <p:nvPr/>
          </p:nvSpPr>
          <p:spPr bwMode="auto">
            <a:xfrm>
              <a:off x="5818113" y="2797200"/>
              <a:ext cx="529278" cy="185464"/>
            </a:xfrm>
            <a:custGeom>
              <a:avLst/>
              <a:gdLst>
                <a:gd name="connsiteX0" fmla="*/ 92930 w 529278"/>
                <a:gd name="connsiteY0" fmla="*/ 0 h 185464"/>
                <a:gd name="connsiteX1" fmla="*/ 264639 w 529278"/>
                <a:gd name="connsiteY1" fmla="*/ 89062 h 185464"/>
                <a:gd name="connsiteX2" fmla="*/ 436348 w 529278"/>
                <a:gd name="connsiteY2" fmla="*/ 0 h 185464"/>
                <a:gd name="connsiteX3" fmla="*/ 529278 w 529278"/>
                <a:gd name="connsiteY3" fmla="*/ 48201 h 185464"/>
                <a:gd name="connsiteX4" fmla="*/ 264639 w 529278"/>
                <a:gd name="connsiteY4" fmla="*/ 185464 h 185464"/>
                <a:gd name="connsiteX5" fmla="*/ 0 w 529278"/>
                <a:gd name="connsiteY5" fmla="*/ 48201 h 185464"/>
                <a:gd name="connsiteX6" fmla="*/ 92930 w 529278"/>
                <a:gd name="connsiteY6" fmla="*/ 0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6" fmla="*/ 356079 w 529278"/>
                <a:gd name="connsiteY6" fmla="*/ 180502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0" fmla="*/ 436348 w 529278"/>
                <a:gd name="connsiteY0" fmla="*/ 0 h 185464"/>
                <a:gd name="connsiteX1" fmla="*/ 529278 w 529278"/>
                <a:gd name="connsiteY1" fmla="*/ 48201 h 185464"/>
                <a:gd name="connsiteX2" fmla="*/ 264639 w 529278"/>
                <a:gd name="connsiteY2" fmla="*/ 185464 h 185464"/>
                <a:gd name="connsiteX3" fmla="*/ 0 w 529278"/>
                <a:gd name="connsiteY3" fmla="*/ 48201 h 185464"/>
                <a:gd name="connsiteX4" fmla="*/ 92930 w 529278"/>
                <a:gd name="connsiteY4" fmla="*/ 0 h 185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278" h="185464">
                  <a:moveTo>
                    <a:pt x="436348" y="0"/>
                  </a:moveTo>
                  <a:lnTo>
                    <a:pt x="529278" y="48201"/>
                  </a:lnTo>
                  <a:lnTo>
                    <a:pt x="264639" y="185464"/>
                  </a:lnTo>
                  <a:lnTo>
                    <a:pt x="0" y="48201"/>
                  </a:lnTo>
                  <a:lnTo>
                    <a:pt x="92930" y="0"/>
                  </a:ln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94" name="Rectangle 93">
            <a:extLst>
              <a:ext uri="{FF2B5EF4-FFF2-40B4-BE49-F238E27FC236}">
                <a16:creationId xmlns:a16="http://schemas.microsoft.com/office/drawing/2014/main" id="{BA985EA6-8666-4C60-9C76-D0881EBEF3AB}"/>
              </a:ext>
            </a:extLst>
          </p:cNvPr>
          <p:cNvSpPr/>
          <p:nvPr/>
        </p:nvSpPr>
        <p:spPr bwMode="auto">
          <a:xfrm>
            <a:off x="1452407" y="1159789"/>
            <a:ext cx="6324414" cy="3197975"/>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5" name="Rectangle 94">
            <a:extLst>
              <a:ext uri="{FF2B5EF4-FFF2-40B4-BE49-F238E27FC236}">
                <a16:creationId xmlns:a16="http://schemas.microsoft.com/office/drawing/2014/main" id="{93DF19E2-A7D3-42A4-B703-3947DB9172EB}"/>
              </a:ext>
            </a:extLst>
          </p:cNvPr>
          <p:cNvSpPr/>
          <p:nvPr/>
        </p:nvSpPr>
        <p:spPr bwMode="auto">
          <a:xfrm>
            <a:off x="6462016" y="1311848"/>
            <a:ext cx="1074673" cy="230832"/>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68580" tIns="34290" rIns="68580" bIns="34290" numCol="1" spcCol="1270" anchor="t" anchorCtr="0">
            <a:spAutoFit/>
          </a:bodyPr>
          <a:lstStyle/>
          <a:p>
            <a:pPr algn="ctr" defTabSz="532945">
              <a:spcBef>
                <a:spcPct val="0"/>
              </a:spcBef>
              <a:spcAft>
                <a:spcPct val="35000"/>
              </a:spcAft>
              <a:buClrTx/>
              <a:defRPr/>
            </a:pPr>
            <a:r>
              <a:rPr lang="en-US" sz="1050" dirty="0">
                <a:solidFill>
                  <a:schemeClr val="tx1"/>
                </a:solidFill>
                <a:latin typeface="Segoe UI Semibold" panose="020B0702040204020203" pitchFamily="34" charset="0"/>
                <a:cs typeface="Segoe UI Semibold" panose="020B0702040204020203" pitchFamily="34" charset="0"/>
              </a:rPr>
              <a:t>Model &amp; Serve</a:t>
            </a:r>
          </a:p>
        </p:txBody>
      </p:sp>
      <p:sp>
        <p:nvSpPr>
          <p:cNvPr id="96" name="Rectangle 95">
            <a:extLst>
              <a:ext uri="{FF2B5EF4-FFF2-40B4-BE49-F238E27FC236}">
                <a16:creationId xmlns:a16="http://schemas.microsoft.com/office/drawing/2014/main" id="{00834D8A-E685-4B38-9566-AED579F7460F}"/>
              </a:ext>
            </a:extLst>
          </p:cNvPr>
          <p:cNvSpPr/>
          <p:nvPr/>
        </p:nvSpPr>
        <p:spPr bwMode="auto">
          <a:xfrm>
            <a:off x="4956749" y="1311848"/>
            <a:ext cx="1033090" cy="230832"/>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68580" tIns="34290" rIns="68580" bIns="34290" numCol="1" spcCol="1270" anchor="t" anchorCtr="0">
            <a:spAutoFit/>
          </a:bodyPr>
          <a:lstStyle/>
          <a:p>
            <a:pPr algn="ctr" defTabSz="532945">
              <a:spcBef>
                <a:spcPct val="0"/>
              </a:spcBef>
              <a:spcAft>
                <a:spcPct val="35000"/>
              </a:spcAft>
              <a:buClrTx/>
              <a:defRPr/>
            </a:pPr>
            <a:r>
              <a:rPr lang="en-US" sz="1050" dirty="0">
                <a:solidFill>
                  <a:schemeClr val="tx1"/>
                </a:solidFill>
                <a:latin typeface="Segoe UI Semibold" panose="020B0702040204020203" pitchFamily="34" charset="0"/>
                <a:cs typeface="Segoe UI Semibold" panose="020B0702040204020203" pitchFamily="34" charset="0"/>
              </a:rPr>
              <a:t>Prep &amp; Train</a:t>
            </a:r>
          </a:p>
        </p:txBody>
      </p:sp>
      <p:sp>
        <p:nvSpPr>
          <p:cNvPr id="97" name="Rectangle 96">
            <a:extLst>
              <a:ext uri="{FF2B5EF4-FFF2-40B4-BE49-F238E27FC236}">
                <a16:creationId xmlns:a16="http://schemas.microsoft.com/office/drawing/2014/main" id="{8AAD36A6-EF35-4C3B-9523-3136021C9A6A}"/>
              </a:ext>
            </a:extLst>
          </p:cNvPr>
          <p:cNvSpPr/>
          <p:nvPr/>
        </p:nvSpPr>
        <p:spPr bwMode="auto">
          <a:xfrm>
            <a:off x="3423613" y="1311848"/>
            <a:ext cx="1044416" cy="230832"/>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68580" tIns="34290" rIns="68580" bIns="34290" numCol="1" spcCol="1270" anchor="t" anchorCtr="0">
            <a:spAutoFit/>
          </a:bodyPr>
          <a:lstStyle/>
          <a:p>
            <a:pPr algn="ctr" defTabSz="391949">
              <a:spcBef>
                <a:spcPct val="0"/>
              </a:spcBef>
              <a:spcAft>
                <a:spcPct val="35000"/>
              </a:spcAft>
              <a:buClrTx/>
              <a:defRPr/>
            </a:pPr>
            <a:r>
              <a:rPr lang="en-US" sz="1050" dirty="0">
                <a:solidFill>
                  <a:schemeClr val="tx1"/>
                </a:solidFill>
                <a:latin typeface="Segoe UI Semibold" panose="020B0702040204020203" pitchFamily="34" charset="0"/>
                <a:cs typeface="Segoe UI Semibold" panose="020B0702040204020203" pitchFamily="34" charset="0"/>
              </a:rPr>
              <a:t>Store</a:t>
            </a:r>
          </a:p>
        </p:txBody>
      </p:sp>
      <p:sp>
        <p:nvSpPr>
          <p:cNvPr id="98" name="Rectangle 97">
            <a:extLst>
              <a:ext uri="{FF2B5EF4-FFF2-40B4-BE49-F238E27FC236}">
                <a16:creationId xmlns:a16="http://schemas.microsoft.com/office/drawing/2014/main" id="{43F28F59-1A65-4471-B7E8-B861F6BE5A8D}"/>
              </a:ext>
            </a:extLst>
          </p:cNvPr>
          <p:cNvSpPr/>
          <p:nvPr/>
        </p:nvSpPr>
        <p:spPr bwMode="auto">
          <a:xfrm>
            <a:off x="1956976" y="1311848"/>
            <a:ext cx="1038521" cy="230832"/>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68580" tIns="34290" rIns="68580" bIns="34290" numCol="1" spcCol="1270" anchor="t" anchorCtr="0">
            <a:spAutoFit/>
          </a:bodyPr>
          <a:lstStyle/>
          <a:p>
            <a:pPr algn="ctr" defTabSz="532945">
              <a:spcBef>
                <a:spcPct val="0"/>
              </a:spcBef>
              <a:spcAft>
                <a:spcPct val="35000"/>
              </a:spcAft>
              <a:buClrTx/>
              <a:defRPr/>
            </a:pPr>
            <a:r>
              <a:rPr lang="en-US" sz="1050" dirty="0">
                <a:solidFill>
                  <a:schemeClr val="tx1"/>
                </a:solidFill>
                <a:latin typeface="Segoe UI Semibold" panose="020B0702040204020203" pitchFamily="34" charset="0"/>
                <a:cs typeface="Segoe UI Semibold" panose="020B0702040204020203" pitchFamily="34" charset="0"/>
              </a:rPr>
              <a:t>Ingest</a:t>
            </a:r>
          </a:p>
        </p:txBody>
      </p:sp>
      <p:cxnSp>
        <p:nvCxnSpPr>
          <p:cNvPr id="101" name="Connector: Elbow 100">
            <a:extLst>
              <a:ext uri="{FF2B5EF4-FFF2-40B4-BE49-F238E27FC236}">
                <a16:creationId xmlns:a16="http://schemas.microsoft.com/office/drawing/2014/main" id="{191526F0-B3BC-4F6E-833A-764B0E148B18}"/>
              </a:ext>
            </a:extLst>
          </p:cNvPr>
          <p:cNvCxnSpPr>
            <a:cxnSpLocks/>
          </p:cNvCxnSpPr>
          <p:nvPr/>
        </p:nvCxnSpPr>
        <p:spPr>
          <a:xfrm>
            <a:off x="5362102" y="2655316"/>
            <a:ext cx="1246163" cy="739647"/>
          </a:xfrm>
          <a:prstGeom prst="bentConnector3">
            <a:avLst>
              <a:gd name="adj1" fmla="val -62"/>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110" name="Rectangle 109">
            <a:extLst>
              <a:ext uri="{FF2B5EF4-FFF2-40B4-BE49-F238E27FC236}">
                <a16:creationId xmlns:a16="http://schemas.microsoft.com/office/drawing/2014/main" id="{903B7F81-0E35-4628-A28D-FBDE1F40F66C}"/>
              </a:ext>
            </a:extLst>
          </p:cNvPr>
          <p:cNvSpPr/>
          <p:nvPr/>
        </p:nvSpPr>
        <p:spPr bwMode="auto">
          <a:xfrm>
            <a:off x="7815219" y="1327571"/>
            <a:ext cx="1074673" cy="230832"/>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68580" tIns="34290" rIns="68580" bIns="34290" numCol="1" spcCol="1270" anchor="t" anchorCtr="0">
            <a:spAutoFit/>
          </a:bodyPr>
          <a:lstStyle/>
          <a:p>
            <a:pPr algn="ctr" defTabSz="532945">
              <a:spcBef>
                <a:spcPct val="0"/>
              </a:spcBef>
              <a:spcAft>
                <a:spcPct val="35000"/>
              </a:spcAft>
              <a:buClrTx/>
              <a:defRPr/>
            </a:pPr>
            <a:r>
              <a:rPr lang="en-US" sz="1050" dirty="0">
                <a:solidFill>
                  <a:schemeClr val="tx1"/>
                </a:solidFill>
                <a:latin typeface="Segoe UI Semibold" panose="020B0702040204020203" pitchFamily="34" charset="0"/>
                <a:cs typeface="Segoe UI Semibold" panose="020B0702040204020203" pitchFamily="34" charset="0"/>
              </a:rPr>
              <a:t>Intelligence</a:t>
            </a:r>
          </a:p>
        </p:txBody>
      </p:sp>
    </p:spTree>
    <p:extLst>
      <p:ext uri="{BB962C8B-B14F-4D97-AF65-F5344CB8AC3E}">
        <p14:creationId xmlns:p14="http://schemas.microsoft.com/office/powerpoint/2010/main" val="379113070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775BA-CF1D-468F-B51C-1BF231D1B404}"/>
              </a:ext>
            </a:extLst>
          </p:cNvPr>
          <p:cNvSpPr>
            <a:spLocks noGrp="1"/>
          </p:cNvSpPr>
          <p:nvPr>
            <p:ph type="title"/>
          </p:nvPr>
        </p:nvSpPr>
        <p:spPr>
          <a:xfrm>
            <a:off x="201930" y="217135"/>
            <a:ext cx="8741880" cy="674749"/>
          </a:xfrm>
        </p:spPr>
        <p:txBody>
          <a:bodyPr/>
          <a:lstStyle/>
          <a:p>
            <a:r>
              <a:rPr lang="en-US" dirty="0"/>
              <a:t>Advanced Analytics on Big Data</a:t>
            </a:r>
          </a:p>
        </p:txBody>
      </p:sp>
      <p:sp>
        <p:nvSpPr>
          <p:cNvPr id="98" name="Shape 101">
            <a:extLst>
              <a:ext uri="{FF2B5EF4-FFF2-40B4-BE49-F238E27FC236}">
                <a16:creationId xmlns:a16="http://schemas.microsoft.com/office/drawing/2014/main" id="{A5431729-A8D3-407B-8DE0-5B7777CE924D}"/>
              </a:ext>
            </a:extLst>
          </p:cNvPr>
          <p:cNvSpPr txBox="1"/>
          <p:nvPr/>
        </p:nvSpPr>
        <p:spPr>
          <a:xfrm>
            <a:off x="7714233" y="2328856"/>
            <a:ext cx="1220974" cy="190471"/>
          </a:xfrm>
          <a:prstGeom prst="rect">
            <a:avLst/>
          </a:prstGeom>
          <a:noFill/>
          <a:ln>
            <a:noFill/>
          </a:ln>
        </p:spPr>
        <p:txBody>
          <a:bodyPr lIns="68569" tIns="34275" rIns="68569" bIns="34275" anchor="t" anchorCtr="0">
            <a:spAutoFit/>
          </a:bodyPr>
          <a:lstStyle/>
          <a:p>
            <a:pPr algn="ctr" defTabSz="699448">
              <a:buClrTx/>
              <a:defRPr/>
            </a:pPr>
            <a:r>
              <a:rPr lang="en-US" sz="788" dirty="0">
                <a:solidFill>
                  <a:srgbClr val="505050"/>
                </a:solidFill>
                <a:latin typeface="Segoe UI Semibold" panose="020B0702040204020203" pitchFamily="34" charset="0"/>
                <a:ea typeface="+mn-ea"/>
                <a:cs typeface="Segoe UI Semibold" panose="020B0702040204020203" pitchFamily="34" charset="0"/>
                <a:sym typeface="Calibri"/>
              </a:rPr>
              <a:t>Web &amp; mobile apps</a:t>
            </a:r>
          </a:p>
        </p:txBody>
      </p:sp>
      <p:grpSp>
        <p:nvGrpSpPr>
          <p:cNvPr id="99" name="Group 98">
            <a:extLst>
              <a:ext uri="{FF2B5EF4-FFF2-40B4-BE49-F238E27FC236}">
                <a16:creationId xmlns:a16="http://schemas.microsoft.com/office/drawing/2014/main" id="{D3172A0F-11F1-4EEF-820E-DE5FDEB59900}"/>
              </a:ext>
            </a:extLst>
          </p:cNvPr>
          <p:cNvGrpSpPr/>
          <p:nvPr/>
        </p:nvGrpSpPr>
        <p:grpSpPr>
          <a:xfrm>
            <a:off x="8019050" y="1682745"/>
            <a:ext cx="611339" cy="617996"/>
            <a:chOff x="9095124" y="3288299"/>
            <a:chExt cx="916056" cy="1001411"/>
          </a:xfrm>
        </p:grpSpPr>
        <p:grpSp>
          <p:nvGrpSpPr>
            <p:cNvPr id="100" name="Group 99">
              <a:extLst>
                <a:ext uri="{FF2B5EF4-FFF2-40B4-BE49-F238E27FC236}">
                  <a16:creationId xmlns:a16="http://schemas.microsoft.com/office/drawing/2014/main" id="{A9C76790-9254-4F15-B8D4-3F55FC0456F6}"/>
                </a:ext>
              </a:extLst>
            </p:cNvPr>
            <p:cNvGrpSpPr/>
            <p:nvPr/>
          </p:nvGrpSpPr>
          <p:grpSpPr>
            <a:xfrm>
              <a:off x="9615713" y="3659076"/>
              <a:ext cx="288492" cy="206742"/>
              <a:chOff x="3751869" y="1754414"/>
              <a:chExt cx="4688258" cy="3381830"/>
            </a:xfrm>
          </p:grpSpPr>
          <p:sp>
            <p:nvSpPr>
              <p:cNvPr id="116" name="Freeform: Shape 132">
                <a:extLst>
                  <a:ext uri="{FF2B5EF4-FFF2-40B4-BE49-F238E27FC236}">
                    <a16:creationId xmlns:a16="http://schemas.microsoft.com/office/drawing/2014/main" id="{B3AE1FCF-0564-46CC-92DB-D0F48762E680}"/>
                  </a:ext>
                </a:extLst>
              </p:cNvPr>
              <p:cNvSpPr/>
              <p:nvPr/>
            </p:nvSpPr>
            <p:spPr bwMode="auto">
              <a:xfrm>
                <a:off x="3751869" y="1754414"/>
                <a:ext cx="1605717" cy="3381830"/>
              </a:xfrm>
              <a:custGeom>
                <a:avLst/>
                <a:gdLst>
                  <a:gd name="connsiteX0" fmla="*/ 1605716 w 1884207"/>
                  <a:gd name="connsiteY0" fmla="*/ 0 h 3381830"/>
                  <a:gd name="connsiteX1" fmla="*/ 1884206 w 1884207"/>
                  <a:gd name="connsiteY1" fmla="*/ 278490 h 3381830"/>
                  <a:gd name="connsiteX2" fmla="*/ 471783 w 1884207"/>
                  <a:gd name="connsiteY2" fmla="*/ 1690914 h 3381830"/>
                  <a:gd name="connsiteX3" fmla="*/ 1884207 w 1884207"/>
                  <a:gd name="connsiteY3" fmla="*/ 3103339 h 3381830"/>
                  <a:gd name="connsiteX4" fmla="*/ 1605717 w 1884207"/>
                  <a:gd name="connsiteY4" fmla="*/ 3381830 h 3381830"/>
                  <a:gd name="connsiteX5" fmla="*/ 60246 w 1884207"/>
                  <a:gd name="connsiteY5" fmla="*/ 1836358 h 3381830"/>
                  <a:gd name="connsiteX6" fmla="*/ 60246 w 1884207"/>
                  <a:gd name="connsiteY6" fmla="*/ 1545470 h 3381830"/>
                  <a:gd name="connsiteX7" fmla="*/ 1605716 w 1884207"/>
                  <a:gd name="connsiteY7" fmla="*/ 0 h 3381830"/>
                  <a:gd name="connsiteX0" fmla="*/ 1605716 w 1884207"/>
                  <a:gd name="connsiteY0" fmla="*/ 0 h 3381830"/>
                  <a:gd name="connsiteX1" fmla="*/ 1884206 w 1884207"/>
                  <a:gd name="connsiteY1" fmla="*/ 278490 h 3381830"/>
                  <a:gd name="connsiteX2" fmla="*/ 1884207 w 1884207"/>
                  <a:gd name="connsiteY2" fmla="*/ 3103339 h 3381830"/>
                  <a:gd name="connsiteX3" fmla="*/ 1605717 w 1884207"/>
                  <a:gd name="connsiteY3" fmla="*/ 3381830 h 3381830"/>
                  <a:gd name="connsiteX4" fmla="*/ 60246 w 1884207"/>
                  <a:gd name="connsiteY4" fmla="*/ 1836358 h 3381830"/>
                  <a:gd name="connsiteX5" fmla="*/ 60246 w 1884207"/>
                  <a:gd name="connsiteY5" fmla="*/ 1545470 h 3381830"/>
                  <a:gd name="connsiteX6" fmla="*/ 1605716 w 1884207"/>
                  <a:gd name="connsiteY6" fmla="*/ 0 h 3381830"/>
                  <a:gd name="connsiteX0" fmla="*/ 1884207 w 1975647"/>
                  <a:gd name="connsiteY0" fmla="*/ 3103339 h 3381830"/>
                  <a:gd name="connsiteX1" fmla="*/ 1605717 w 1975647"/>
                  <a:gd name="connsiteY1" fmla="*/ 3381830 h 3381830"/>
                  <a:gd name="connsiteX2" fmla="*/ 60246 w 1975647"/>
                  <a:gd name="connsiteY2" fmla="*/ 1836358 h 3381830"/>
                  <a:gd name="connsiteX3" fmla="*/ 60246 w 1975647"/>
                  <a:gd name="connsiteY3" fmla="*/ 1545470 h 3381830"/>
                  <a:gd name="connsiteX4" fmla="*/ 1605716 w 1975647"/>
                  <a:gd name="connsiteY4" fmla="*/ 0 h 3381830"/>
                  <a:gd name="connsiteX5" fmla="*/ 1884206 w 1975647"/>
                  <a:gd name="connsiteY5" fmla="*/ 278490 h 3381830"/>
                  <a:gd name="connsiteX6" fmla="*/ 1975647 w 1975647"/>
                  <a:gd name="connsiteY6" fmla="*/ 3194779 h 3381830"/>
                  <a:gd name="connsiteX0" fmla="*/ 1884207 w 1884207"/>
                  <a:gd name="connsiteY0" fmla="*/ 3103339 h 3381830"/>
                  <a:gd name="connsiteX1" fmla="*/ 1605717 w 1884207"/>
                  <a:gd name="connsiteY1" fmla="*/ 3381830 h 3381830"/>
                  <a:gd name="connsiteX2" fmla="*/ 60246 w 1884207"/>
                  <a:gd name="connsiteY2" fmla="*/ 1836358 h 3381830"/>
                  <a:gd name="connsiteX3" fmla="*/ 60246 w 1884207"/>
                  <a:gd name="connsiteY3" fmla="*/ 1545470 h 3381830"/>
                  <a:gd name="connsiteX4" fmla="*/ 1605716 w 1884207"/>
                  <a:gd name="connsiteY4" fmla="*/ 0 h 3381830"/>
                  <a:gd name="connsiteX5" fmla="*/ 1884206 w 1884207"/>
                  <a:gd name="connsiteY5" fmla="*/ 278490 h 3381830"/>
                  <a:gd name="connsiteX0" fmla="*/ 1884207 w 1884207"/>
                  <a:gd name="connsiteY0" fmla="*/ 3103339 h 3381830"/>
                  <a:gd name="connsiteX1" fmla="*/ 1605717 w 1884207"/>
                  <a:gd name="connsiteY1" fmla="*/ 3381830 h 3381830"/>
                  <a:gd name="connsiteX2" fmla="*/ 60246 w 1884207"/>
                  <a:gd name="connsiteY2" fmla="*/ 1836358 h 3381830"/>
                  <a:gd name="connsiteX3" fmla="*/ 60246 w 1884207"/>
                  <a:gd name="connsiteY3" fmla="*/ 1545470 h 3381830"/>
                  <a:gd name="connsiteX4" fmla="*/ 1605716 w 1884207"/>
                  <a:gd name="connsiteY4" fmla="*/ 0 h 3381830"/>
                  <a:gd name="connsiteX0" fmla="*/ 1605717 w 1605717"/>
                  <a:gd name="connsiteY0" fmla="*/ 3381830 h 3381830"/>
                  <a:gd name="connsiteX1" fmla="*/ 60246 w 1605717"/>
                  <a:gd name="connsiteY1" fmla="*/ 1836358 h 3381830"/>
                  <a:gd name="connsiteX2" fmla="*/ 60246 w 1605717"/>
                  <a:gd name="connsiteY2" fmla="*/ 1545470 h 3381830"/>
                  <a:gd name="connsiteX3" fmla="*/ 1605716 w 1605717"/>
                  <a:gd name="connsiteY3" fmla="*/ 0 h 3381830"/>
                </a:gdLst>
                <a:ahLst/>
                <a:cxnLst>
                  <a:cxn ang="0">
                    <a:pos x="connsiteX0" y="connsiteY0"/>
                  </a:cxn>
                  <a:cxn ang="0">
                    <a:pos x="connsiteX1" y="connsiteY1"/>
                  </a:cxn>
                  <a:cxn ang="0">
                    <a:pos x="connsiteX2" y="connsiteY2"/>
                  </a:cxn>
                  <a:cxn ang="0">
                    <a:pos x="connsiteX3" y="connsiteY3"/>
                  </a:cxn>
                </a:cxnLst>
                <a:rect l="l" t="t" r="r" b="b"/>
                <a:pathLst>
                  <a:path w="1605717" h="3381830">
                    <a:moveTo>
                      <a:pt x="1605717" y="3381830"/>
                    </a:moveTo>
                    <a:lnTo>
                      <a:pt x="60246" y="1836358"/>
                    </a:lnTo>
                    <a:cubicBezTo>
                      <a:pt x="-20081" y="1756032"/>
                      <a:pt x="-20081" y="1625797"/>
                      <a:pt x="60246" y="1545470"/>
                    </a:cubicBezTo>
                    <a:lnTo>
                      <a:pt x="1605716" y="0"/>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solidFill>
                    <a:srgbClr val="505050"/>
                  </a:solidFill>
                  <a:latin typeface="Segoe UI"/>
                  <a:ea typeface="Segoe UI" pitchFamily="34" charset="0"/>
                  <a:cs typeface="Segoe UI" pitchFamily="34" charset="0"/>
                </a:endParaRPr>
              </a:p>
            </p:txBody>
          </p:sp>
          <p:sp>
            <p:nvSpPr>
              <p:cNvPr id="117" name="Freeform: Shape 133">
                <a:extLst>
                  <a:ext uri="{FF2B5EF4-FFF2-40B4-BE49-F238E27FC236}">
                    <a16:creationId xmlns:a16="http://schemas.microsoft.com/office/drawing/2014/main" id="{705C9345-1C79-4A10-84FE-D17DE5D94230}"/>
                  </a:ext>
                </a:extLst>
              </p:cNvPr>
              <p:cNvSpPr/>
              <p:nvPr/>
            </p:nvSpPr>
            <p:spPr bwMode="auto">
              <a:xfrm>
                <a:off x="6834412" y="1754415"/>
                <a:ext cx="1605715" cy="3381828"/>
              </a:xfrm>
              <a:custGeom>
                <a:avLst/>
                <a:gdLst>
                  <a:gd name="connsiteX0" fmla="*/ 278491 w 1884205"/>
                  <a:gd name="connsiteY0" fmla="*/ 0 h 3381828"/>
                  <a:gd name="connsiteX1" fmla="*/ 1823961 w 1884205"/>
                  <a:gd name="connsiteY1" fmla="*/ 1545469 h 3381828"/>
                  <a:gd name="connsiteX2" fmla="*/ 1823961 w 1884205"/>
                  <a:gd name="connsiteY2" fmla="*/ 1836357 h 3381828"/>
                  <a:gd name="connsiteX3" fmla="*/ 278490 w 1884205"/>
                  <a:gd name="connsiteY3" fmla="*/ 3381828 h 3381828"/>
                  <a:gd name="connsiteX4" fmla="*/ 0 w 1884205"/>
                  <a:gd name="connsiteY4" fmla="*/ 3103337 h 3381828"/>
                  <a:gd name="connsiteX5" fmla="*/ 1412423 w 1884205"/>
                  <a:gd name="connsiteY5" fmla="*/ 1690912 h 3381828"/>
                  <a:gd name="connsiteX6" fmla="*/ 1 w 1884205"/>
                  <a:gd name="connsiteY6" fmla="*/ 278491 h 3381828"/>
                  <a:gd name="connsiteX7" fmla="*/ 278491 w 1884205"/>
                  <a:gd name="connsiteY7" fmla="*/ 0 h 3381828"/>
                  <a:gd name="connsiteX0" fmla="*/ 1412423 w 1884205"/>
                  <a:gd name="connsiteY0" fmla="*/ 1690912 h 3381828"/>
                  <a:gd name="connsiteX1" fmla="*/ 1 w 1884205"/>
                  <a:gd name="connsiteY1" fmla="*/ 278491 h 3381828"/>
                  <a:gd name="connsiteX2" fmla="*/ 278491 w 1884205"/>
                  <a:gd name="connsiteY2" fmla="*/ 0 h 3381828"/>
                  <a:gd name="connsiteX3" fmla="*/ 1823961 w 1884205"/>
                  <a:gd name="connsiteY3" fmla="*/ 1545469 h 3381828"/>
                  <a:gd name="connsiteX4" fmla="*/ 1823961 w 1884205"/>
                  <a:gd name="connsiteY4" fmla="*/ 1836357 h 3381828"/>
                  <a:gd name="connsiteX5" fmla="*/ 278490 w 1884205"/>
                  <a:gd name="connsiteY5" fmla="*/ 3381828 h 3381828"/>
                  <a:gd name="connsiteX6" fmla="*/ 0 w 1884205"/>
                  <a:gd name="connsiteY6" fmla="*/ 3103337 h 3381828"/>
                  <a:gd name="connsiteX7" fmla="*/ 1503863 w 1884205"/>
                  <a:gd name="connsiteY7" fmla="*/ 1782352 h 3381828"/>
                  <a:gd name="connsiteX0" fmla="*/ 1412423 w 1884205"/>
                  <a:gd name="connsiteY0" fmla="*/ 1690912 h 3381828"/>
                  <a:gd name="connsiteX1" fmla="*/ 1 w 1884205"/>
                  <a:gd name="connsiteY1" fmla="*/ 278491 h 3381828"/>
                  <a:gd name="connsiteX2" fmla="*/ 278491 w 1884205"/>
                  <a:gd name="connsiteY2" fmla="*/ 0 h 3381828"/>
                  <a:gd name="connsiteX3" fmla="*/ 1823961 w 1884205"/>
                  <a:gd name="connsiteY3" fmla="*/ 1545469 h 3381828"/>
                  <a:gd name="connsiteX4" fmla="*/ 1823961 w 1884205"/>
                  <a:gd name="connsiteY4" fmla="*/ 1836357 h 3381828"/>
                  <a:gd name="connsiteX5" fmla="*/ 278490 w 1884205"/>
                  <a:gd name="connsiteY5" fmla="*/ 3381828 h 3381828"/>
                  <a:gd name="connsiteX6" fmla="*/ 0 w 1884205"/>
                  <a:gd name="connsiteY6" fmla="*/ 3103337 h 3381828"/>
                  <a:gd name="connsiteX0" fmla="*/ 1 w 1884205"/>
                  <a:gd name="connsiteY0" fmla="*/ 278491 h 3381828"/>
                  <a:gd name="connsiteX1" fmla="*/ 278491 w 1884205"/>
                  <a:gd name="connsiteY1" fmla="*/ 0 h 3381828"/>
                  <a:gd name="connsiteX2" fmla="*/ 1823961 w 1884205"/>
                  <a:gd name="connsiteY2" fmla="*/ 1545469 h 3381828"/>
                  <a:gd name="connsiteX3" fmla="*/ 1823961 w 1884205"/>
                  <a:gd name="connsiteY3" fmla="*/ 1836357 h 3381828"/>
                  <a:gd name="connsiteX4" fmla="*/ 278490 w 1884205"/>
                  <a:gd name="connsiteY4" fmla="*/ 3381828 h 3381828"/>
                  <a:gd name="connsiteX5" fmla="*/ 0 w 1884205"/>
                  <a:gd name="connsiteY5" fmla="*/ 3103337 h 3381828"/>
                  <a:gd name="connsiteX0" fmla="*/ 0 w 1884204"/>
                  <a:gd name="connsiteY0" fmla="*/ 278491 h 3381828"/>
                  <a:gd name="connsiteX1" fmla="*/ 278490 w 1884204"/>
                  <a:gd name="connsiteY1" fmla="*/ 0 h 3381828"/>
                  <a:gd name="connsiteX2" fmla="*/ 1823960 w 1884204"/>
                  <a:gd name="connsiteY2" fmla="*/ 1545469 h 3381828"/>
                  <a:gd name="connsiteX3" fmla="*/ 1823960 w 1884204"/>
                  <a:gd name="connsiteY3" fmla="*/ 1836357 h 3381828"/>
                  <a:gd name="connsiteX4" fmla="*/ 278489 w 1884204"/>
                  <a:gd name="connsiteY4" fmla="*/ 3381828 h 3381828"/>
                  <a:gd name="connsiteX0" fmla="*/ 1 w 1605715"/>
                  <a:gd name="connsiteY0" fmla="*/ 0 h 3381828"/>
                  <a:gd name="connsiteX1" fmla="*/ 1545471 w 1605715"/>
                  <a:gd name="connsiteY1" fmla="*/ 1545469 h 3381828"/>
                  <a:gd name="connsiteX2" fmla="*/ 1545471 w 1605715"/>
                  <a:gd name="connsiteY2" fmla="*/ 1836357 h 3381828"/>
                  <a:gd name="connsiteX3" fmla="*/ 0 w 1605715"/>
                  <a:gd name="connsiteY3" fmla="*/ 3381828 h 3381828"/>
                </a:gdLst>
                <a:ahLst/>
                <a:cxnLst>
                  <a:cxn ang="0">
                    <a:pos x="connsiteX0" y="connsiteY0"/>
                  </a:cxn>
                  <a:cxn ang="0">
                    <a:pos x="connsiteX1" y="connsiteY1"/>
                  </a:cxn>
                  <a:cxn ang="0">
                    <a:pos x="connsiteX2" y="connsiteY2"/>
                  </a:cxn>
                  <a:cxn ang="0">
                    <a:pos x="connsiteX3" y="connsiteY3"/>
                  </a:cxn>
                </a:cxnLst>
                <a:rect l="l" t="t" r="r" b="b"/>
                <a:pathLst>
                  <a:path w="1605715" h="3381828">
                    <a:moveTo>
                      <a:pt x="1" y="0"/>
                    </a:moveTo>
                    <a:lnTo>
                      <a:pt x="1545471" y="1545469"/>
                    </a:lnTo>
                    <a:cubicBezTo>
                      <a:pt x="1625797" y="1625796"/>
                      <a:pt x="1625797" y="1756031"/>
                      <a:pt x="1545471" y="1836357"/>
                    </a:cubicBezTo>
                    <a:lnTo>
                      <a:pt x="0" y="3381828"/>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solidFill>
                    <a:srgbClr val="505050"/>
                  </a:solidFill>
                  <a:latin typeface="Segoe UI"/>
                  <a:ea typeface="Segoe UI" pitchFamily="34" charset="0"/>
                  <a:cs typeface="Segoe UI" pitchFamily="34" charset="0"/>
                </a:endParaRPr>
              </a:p>
            </p:txBody>
          </p:sp>
          <p:sp>
            <p:nvSpPr>
              <p:cNvPr id="118" name="Freeform: Shape 134">
                <a:extLst>
                  <a:ext uri="{FF2B5EF4-FFF2-40B4-BE49-F238E27FC236}">
                    <a16:creationId xmlns:a16="http://schemas.microsoft.com/office/drawing/2014/main" id="{C8D0F6E6-CC47-460F-934A-ECC570F60ADA}"/>
                  </a:ext>
                </a:extLst>
              </p:cNvPr>
              <p:cNvSpPr/>
              <p:nvPr/>
            </p:nvSpPr>
            <p:spPr bwMode="auto">
              <a:xfrm>
                <a:off x="5154384" y="3131457"/>
                <a:ext cx="627742" cy="627742"/>
              </a:xfrm>
              <a:custGeom>
                <a:avLst/>
                <a:gdLst>
                  <a:gd name="connsiteX0" fmla="*/ 250371 w 500742"/>
                  <a:gd name="connsiteY0" fmla="*/ 0 h 500742"/>
                  <a:gd name="connsiteX1" fmla="*/ 500742 w 500742"/>
                  <a:gd name="connsiteY1" fmla="*/ 250371 h 500742"/>
                  <a:gd name="connsiteX2" fmla="*/ 250371 w 500742"/>
                  <a:gd name="connsiteY2" fmla="*/ 500742 h 500742"/>
                  <a:gd name="connsiteX3" fmla="*/ 0 w 500742"/>
                  <a:gd name="connsiteY3" fmla="*/ 250371 h 500742"/>
                  <a:gd name="connsiteX4" fmla="*/ 250371 w 500742"/>
                  <a:gd name="connsiteY4" fmla="*/ 0 h 500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742" h="500742">
                    <a:moveTo>
                      <a:pt x="250371" y="0"/>
                    </a:moveTo>
                    <a:cubicBezTo>
                      <a:pt x="388647" y="0"/>
                      <a:pt x="500742" y="112095"/>
                      <a:pt x="500742" y="250371"/>
                    </a:cubicBezTo>
                    <a:cubicBezTo>
                      <a:pt x="500742" y="388647"/>
                      <a:pt x="388647" y="500742"/>
                      <a:pt x="250371" y="500742"/>
                    </a:cubicBezTo>
                    <a:cubicBezTo>
                      <a:pt x="112095" y="500742"/>
                      <a:pt x="0" y="388647"/>
                      <a:pt x="0" y="250371"/>
                    </a:cubicBezTo>
                    <a:cubicBezTo>
                      <a:pt x="0" y="112095"/>
                      <a:pt x="112095" y="0"/>
                      <a:pt x="250371" y="0"/>
                    </a:cubicBez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solidFill>
                    <a:srgbClr val="505050"/>
                  </a:solidFill>
                  <a:latin typeface="Segoe UI"/>
                  <a:ea typeface="Segoe UI" pitchFamily="34" charset="0"/>
                  <a:cs typeface="Segoe UI" pitchFamily="34" charset="0"/>
                </a:endParaRPr>
              </a:p>
            </p:txBody>
          </p:sp>
          <p:sp>
            <p:nvSpPr>
              <p:cNvPr id="119" name="Freeform: Shape 135">
                <a:extLst>
                  <a:ext uri="{FF2B5EF4-FFF2-40B4-BE49-F238E27FC236}">
                    <a16:creationId xmlns:a16="http://schemas.microsoft.com/office/drawing/2014/main" id="{84E92819-8672-4616-B948-430538A0FBF2}"/>
                  </a:ext>
                </a:extLst>
              </p:cNvPr>
              <p:cNvSpPr/>
              <p:nvPr/>
            </p:nvSpPr>
            <p:spPr bwMode="auto">
              <a:xfrm>
                <a:off x="6409870" y="3131457"/>
                <a:ext cx="627742" cy="627742"/>
              </a:xfrm>
              <a:custGeom>
                <a:avLst/>
                <a:gdLst>
                  <a:gd name="connsiteX0" fmla="*/ 250371 w 500742"/>
                  <a:gd name="connsiteY0" fmla="*/ 0 h 500742"/>
                  <a:gd name="connsiteX1" fmla="*/ 500742 w 500742"/>
                  <a:gd name="connsiteY1" fmla="*/ 250371 h 500742"/>
                  <a:gd name="connsiteX2" fmla="*/ 250371 w 500742"/>
                  <a:gd name="connsiteY2" fmla="*/ 500742 h 500742"/>
                  <a:gd name="connsiteX3" fmla="*/ 0 w 500742"/>
                  <a:gd name="connsiteY3" fmla="*/ 250371 h 500742"/>
                  <a:gd name="connsiteX4" fmla="*/ 250371 w 500742"/>
                  <a:gd name="connsiteY4" fmla="*/ 0 h 500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742" h="500742">
                    <a:moveTo>
                      <a:pt x="250371" y="0"/>
                    </a:moveTo>
                    <a:cubicBezTo>
                      <a:pt x="388647" y="0"/>
                      <a:pt x="500742" y="112095"/>
                      <a:pt x="500742" y="250371"/>
                    </a:cubicBezTo>
                    <a:cubicBezTo>
                      <a:pt x="500742" y="388647"/>
                      <a:pt x="388647" y="500742"/>
                      <a:pt x="250371" y="500742"/>
                    </a:cubicBezTo>
                    <a:cubicBezTo>
                      <a:pt x="112095" y="500742"/>
                      <a:pt x="0" y="388647"/>
                      <a:pt x="0" y="250371"/>
                    </a:cubicBezTo>
                    <a:cubicBezTo>
                      <a:pt x="0" y="112095"/>
                      <a:pt x="112095" y="0"/>
                      <a:pt x="250371" y="0"/>
                    </a:cubicBez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solidFill>
                    <a:srgbClr val="505050"/>
                  </a:solidFill>
                  <a:latin typeface="Segoe UI"/>
                  <a:ea typeface="Segoe UI" pitchFamily="34" charset="0"/>
                  <a:cs typeface="Segoe UI" pitchFamily="34" charset="0"/>
                </a:endParaRPr>
              </a:p>
            </p:txBody>
          </p:sp>
        </p:grpSp>
        <p:grpSp>
          <p:nvGrpSpPr>
            <p:cNvPr id="101" name="Group 100">
              <a:extLst>
                <a:ext uri="{FF2B5EF4-FFF2-40B4-BE49-F238E27FC236}">
                  <a16:creationId xmlns:a16="http://schemas.microsoft.com/office/drawing/2014/main" id="{5B3C593B-CABD-4DB0-8A3E-170583EC01FB}"/>
                </a:ext>
              </a:extLst>
            </p:cNvPr>
            <p:cNvGrpSpPr/>
            <p:nvPr/>
          </p:nvGrpSpPr>
          <p:grpSpPr>
            <a:xfrm>
              <a:off x="9529086" y="3345220"/>
              <a:ext cx="202925" cy="182040"/>
              <a:chOff x="2974863" y="1824177"/>
              <a:chExt cx="285701" cy="257980"/>
            </a:xfrm>
            <a:noFill/>
          </p:grpSpPr>
          <p:sp>
            <p:nvSpPr>
              <p:cNvPr id="113" name="Rectangle 48">
                <a:extLst>
                  <a:ext uri="{FF2B5EF4-FFF2-40B4-BE49-F238E27FC236}">
                    <a16:creationId xmlns:a16="http://schemas.microsoft.com/office/drawing/2014/main" id="{A69CA661-2D34-45FF-AB50-8F34B38B04F1}"/>
                  </a:ext>
                </a:extLst>
              </p:cNvPr>
              <p:cNvSpPr>
                <a:spLocks noChangeArrowheads="1"/>
              </p:cNvSpPr>
              <p:nvPr/>
            </p:nvSpPr>
            <p:spPr bwMode="auto">
              <a:xfrm>
                <a:off x="2974866" y="1824177"/>
                <a:ext cx="285698" cy="257980"/>
              </a:xfrm>
              <a:prstGeom prst="rect">
                <a:avLst/>
              </a:prstGeom>
              <a:grpFill/>
              <a:ln w="12700" cap="flat">
                <a:solidFill>
                  <a:schemeClr val="tx1"/>
                </a:solidFill>
                <a:prstDash val="solid"/>
                <a:miter lim="800000"/>
                <a:headEnd/>
                <a:tailEnd/>
              </a:ln>
            </p:spPr>
            <p:txBody>
              <a:bodyPr vert="horz" wrap="square" lIns="68580" tIns="34290" rIns="68580" bIns="34290" numCol="1" anchor="t" anchorCtr="0" compatLnSpc="1">
                <a:prstTxWarp prst="textNoShape">
                  <a:avLst/>
                </a:prstTxWarp>
              </a:bodyPr>
              <a:lstStyle/>
              <a:p>
                <a:pPr defTabSz="685800">
                  <a:buClrTx/>
                  <a:defRPr/>
                </a:pPr>
                <a:endParaRPr lang="en-US" sz="1350" kern="1200" dirty="0">
                  <a:solidFill>
                    <a:srgbClr val="505050"/>
                  </a:solidFill>
                  <a:latin typeface="Segoe UI"/>
                  <a:ea typeface="+mn-ea"/>
                  <a:cs typeface="+mn-cs"/>
                </a:endParaRPr>
              </a:p>
            </p:txBody>
          </p:sp>
          <p:sp>
            <p:nvSpPr>
              <p:cNvPr id="114" name="Freeform 49">
                <a:extLst>
                  <a:ext uri="{FF2B5EF4-FFF2-40B4-BE49-F238E27FC236}">
                    <a16:creationId xmlns:a16="http://schemas.microsoft.com/office/drawing/2014/main" id="{19CC14DD-3A33-4953-907B-7AC114E7CF49}"/>
                  </a:ext>
                </a:extLst>
              </p:cNvPr>
              <p:cNvSpPr>
                <a:spLocks/>
              </p:cNvSpPr>
              <p:nvPr/>
            </p:nvSpPr>
            <p:spPr bwMode="auto">
              <a:xfrm>
                <a:off x="2974863" y="1929714"/>
                <a:ext cx="285697" cy="140716"/>
              </a:xfrm>
              <a:custGeom>
                <a:avLst/>
                <a:gdLst>
                  <a:gd name="T0" fmla="*/ 268 w 268"/>
                  <a:gd name="T1" fmla="*/ 132 h 132"/>
                  <a:gd name="T2" fmla="*/ 179 w 268"/>
                  <a:gd name="T3" fmla="*/ 44 h 132"/>
                  <a:gd name="T4" fmla="*/ 156 w 268"/>
                  <a:gd name="T5" fmla="*/ 66 h 132"/>
                  <a:gd name="T6" fmla="*/ 89 w 268"/>
                  <a:gd name="T7" fmla="*/ 0 h 132"/>
                  <a:gd name="T8" fmla="*/ 0 w 268"/>
                  <a:gd name="T9" fmla="*/ 88 h 132"/>
                </a:gdLst>
                <a:ahLst/>
                <a:cxnLst>
                  <a:cxn ang="0">
                    <a:pos x="T0" y="T1"/>
                  </a:cxn>
                  <a:cxn ang="0">
                    <a:pos x="T2" y="T3"/>
                  </a:cxn>
                  <a:cxn ang="0">
                    <a:pos x="T4" y="T5"/>
                  </a:cxn>
                  <a:cxn ang="0">
                    <a:pos x="T6" y="T7"/>
                  </a:cxn>
                  <a:cxn ang="0">
                    <a:pos x="T8" y="T9"/>
                  </a:cxn>
                </a:cxnLst>
                <a:rect l="0" t="0" r="r" b="b"/>
                <a:pathLst>
                  <a:path w="268" h="132">
                    <a:moveTo>
                      <a:pt x="268" y="132"/>
                    </a:moveTo>
                    <a:lnTo>
                      <a:pt x="179" y="44"/>
                    </a:lnTo>
                    <a:lnTo>
                      <a:pt x="156" y="66"/>
                    </a:lnTo>
                    <a:lnTo>
                      <a:pt x="89" y="0"/>
                    </a:lnTo>
                    <a:lnTo>
                      <a:pt x="0" y="88"/>
                    </a:lnTo>
                  </a:path>
                </a:pathLst>
              </a:custGeom>
              <a:grpFill/>
              <a:ln w="12700" cap="flat">
                <a:solidFill>
                  <a:schemeClr val="tx1"/>
                </a:solidFill>
                <a:prstDash val="solid"/>
                <a:miter lim="800000"/>
                <a:headEnd/>
                <a:tailEnd/>
              </a:ln>
            </p:spPr>
            <p:txBody>
              <a:bodyPr vert="horz" wrap="square" lIns="68580" tIns="34290" rIns="68580" bIns="34290" numCol="1" anchor="t" anchorCtr="0" compatLnSpc="1">
                <a:prstTxWarp prst="textNoShape">
                  <a:avLst/>
                </a:prstTxWarp>
              </a:bodyPr>
              <a:lstStyle/>
              <a:p>
                <a:pPr defTabSz="685800">
                  <a:buClrTx/>
                  <a:defRPr/>
                </a:pPr>
                <a:endParaRPr lang="en-US" sz="1350" kern="1200" dirty="0">
                  <a:solidFill>
                    <a:srgbClr val="505050"/>
                  </a:solidFill>
                  <a:latin typeface="Segoe UI"/>
                  <a:ea typeface="+mn-ea"/>
                  <a:cs typeface="+mn-cs"/>
                </a:endParaRPr>
              </a:p>
            </p:txBody>
          </p:sp>
          <p:sp>
            <p:nvSpPr>
              <p:cNvPr id="115" name="Oval 114">
                <a:extLst>
                  <a:ext uri="{FF2B5EF4-FFF2-40B4-BE49-F238E27FC236}">
                    <a16:creationId xmlns:a16="http://schemas.microsoft.com/office/drawing/2014/main" id="{1786C25E-44C5-473F-A8CF-3B3B92220937}"/>
                  </a:ext>
                </a:extLst>
              </p:cNvPr>
              <p:cNvSpPr>
                <a:spLocks noChangeArrowheads="1"/>
              </p:cNvSpPr>
              <p:nvPr/>
            </p:nvSpPr>
            <p:spPr bwMode="auto">
              <a:xfrm>
                <a:off x="3165681" y="1871082"/>
                <a:ext cx="47971" cy="46905"/>
              </a:xfrm>
              <a:prstGeom prst="ellipse">
                <a:avLst/>
              </a:prstGeom>
              <a:grpFill/>
              <a:ln w="12700">
                <a:solidFill>
                  <a:schemeClr val="tx1"/>
                </a:solidFill>
                <a:round/>
                <a:headEnd/>
                <a:tailEnd/>
              </a:ln>
            </p:spPr>
            <p:txBody>
              <a:bodyPr vert="horz" wrap="square" lIns="68580" tIns="34290" rIns="68580" bIns="34290" numCol="1" anchor="t" anchorCtr="0" compatLnSpc="1">
                <a:prstTxWarp prst="textNoShape">
                  <a:avLst/>
                </a:prstTxWarp>
              </a:bodyPr>
              <a:lstStyle/>
              <a:p>
                <a:pPr defTabSz="685800">
                  <a:buClrTx/>
                  <a:defRPr/>
                </a:pPr>
                <a:endParaRPr lang="en-US" sz="1350" kern="1200" dirty="0">
                  <a:solidFill>
                    <a:srgbClr val="505050"/>
                  </a:solidFill>
                  <a:latin typeface="Segoe UI"/>
                  <a:ea typeface="+mn-ea"/>
                  <a:cs typeface="+mn-cs"/>
                </a:endParaRPr>
              </a:p>
            </p:txBody>
          </p:sp>
        </p:grpSp>
        <p:sp>
          <p:nvSpPr>
            <p:cNvPr id="102" name="Freeform 9">
              <a:extLst>
                <a:ext uri="{FF2B5EF4-FFF2-40B4-BE49-F238E27FC236}">
                  <a16:creationId xmlns:a16="http://schemas.microsoft.com/office/drawing/2014/main" id="{403445BA-77A4-412A-81EA-75F2E3DE3240}"/>
                </a:ext>
              </a:extLst>
            </p:cNvPr>
            <p:cNvSpPr>
              <a:spLocks noEditPoints="1"/>
            </p:cNvSpPr>
            <p:nvPr/>
          </p:nvSpPr>
          <p:spPr bwMode="auto">
            <a:xfrm>
              <a:off x="9095124" y="4049312"/>
              <a:ext cx="325830" cy="237430"/>
            </a:xfrm>
            <a:custGeom>
              <a:avLst/>
              <a:gdLst>
                <a:gd name="T0" fmla="*/ 3748 w 3748"/>
                <a:gd name="T1" fmla="*/ 2562 h 2749"/>
                <a:gd name="T2" fmla="*/ 3561 w 3748"/>
                <a:gd name="T3" fmla="*/ 2749 h 2749"/>
                <a:gd name="T4" fmla="*/ 187 w 3748"/>
                <a:gd name="T5" fmla="*/ 2749 h 2749"/>
                <a:gd name="T6" fmla="*/ 0 w 3748"/>
                <a:gd name="T7" fmla="*/ 2562 h 2749"/>
                <a:gd name="T8" fmla="*/ 0 w 3748"/>
                <a:gd name="T9" fmla="*/ 187 h 2749"/>
                <a:gd name="T10" fmla="*/ 187 w 3748"/>
                <a:gd name="T11" fmla="*/ 0 h 2749"/>
                <a:gd name="T12" fmla="*/ 3561 w 3748"/>
                <a:gd name="T13" fmla="*/ 0 h 2749"/>
                <a:gd name="T14" fmla="*/ 3748 w 3748"/>
                <a:gd name="T15" fmla="*/ 187 h 2749"/>
                <a:gd name="T16" fmla="*/ 3748 w 3748"/>
                <a:gd name="T17" fmla="*/ 2562 h 2749"/>
                <a:gd name="T18" fmla="*/ 2124 w 3748"/>
                <a:gd name="T19" fmla="*/ 2249 h 2749"/>
                <a:gd name="T20" fmla="*/ 1624 w 3748"/>
                <a:gd name="T21" fmla="*/ 2249 h 2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48" h="2749">
                  <a:moveTo>
                    <a:pt x="3748" y="2562"/>
                  </a:moveTo>
                  <a:cubicBezTo>
                    <a:pt x="3748" y="2665"/>
                    <a:pt x="3665" y="2749"/>
                    <a:pt x="3561" y="2749"/>
                  </a:cubicBezTo>
                  <a:cubicBezTo>
                    <a:pt x="187" y="2749"/>
                    <a:pt x="187" y="2749"/>
                    <a:pt x="187" y="2749"/>
                  </a:cubicBezTo>
                  <a:cubicBezTo>
                    <a:pt x="83" y="2749"/>
                    <a:pt x="0" y="2665"/>
                    <a:pt x="0" y="2562"/>
                  </a:cubicBezTo>
                  <a:cubicBezTo>
                    <a:pt x="0" y="187"/>
                    <a:pt x="0" y="187"/>
                    <a:pt x="0" y="187"/>
                  </a:cubicBezTo>
                  <a:cubicBezTo>
                    <a:pt x="0" y="84"/>
                    <a:pt x="83" y="0"/>
                    <a:pt x="187" y="0"/>
                  </a:cubicBezTo>
                  <a:cubicBezTo>
                    <a:pt x="3561" y="0"/>
                    <a:pt x="3561" y="0"/>
                    <a:pt x="3561" y="0"/>
                  </a:cubicBezTo>
                  <a:cubicBezTo>
                    <a:pt x="3665" y="0"/>
                    <a:pt x="3748" y="84"/>
                    <a:pt x="3748" y="187"/>
                  </a:cubicBezTo>
                  <a:lnTo>
                    <a:pt x="3748" y="2562"/>
                  </a:lnTo>
                  <a:close/>
                  <a:moveTo>
                    <a:pt x="2124" y="2249"/>
                  </a:moveTo>
                  <a:cubicBezTo>
                    <a:pt x="1624" y="2249"/>
                    <a:pt x="1624" y="2249"/>
                    <a:pt x="1624" y="2249"/>
                  </a:cubicBezTo>
                </a:path>
              </a:pathLst>
            </a:custGeom>
            <a:noFill/>
            <a:ln w="12700" cap="flat">
              <a:solidFill>
                <a:schemeClr val="tx1"/>
              </a:solidFill>
              <a:prstDash val="solid"/>
              <a:miter lim="800000"/>
              <a:headEnd/>
              <a:tailEnd/>
            </a:ln>
          </p:spPr>
          <p:txBody>
            <a:bodyPr vert="horz" wrap="square" lIns="68580" tIns="34290" rIns="68580" bIns="34290" numCol="1" anchor="t" anchorCtr="0" compatLnSpc="1">
              <a:prstTxWarp prst="textNoShape">
                <a:avLst/>
              </a:prstTxWarp>
            </a:bodyPr>
            <a:lstStyle/>
            <a:p>
              <a:pPr defTabSz="685800">
                <a:buClrTx/>
                <a:defRPr/>
              </a:pPr>
              <a:endParaRPr lang="en-US" sz="1350" kern="1200" dirty="0">
                <a:solidFill>
                  <a:srgbClr val="505050"/>
                </a:solidFill>
                <a:latin typeface="Segoe UI"/>
                <a:ea typeface="+mn-ea"/>
                <a:cs typeface="+mn-cs"/>
              </a:endParaRPr>
            </a:p>
          </p:txBody>
        </p:sp>
        <p:sp>
          <p:nvSpPr>
            <p:cNvPr id="103" name="Freeform 448">
              <a:extLst>
                <a:ext uri="{FF2B5EF4-FFF2-40B4-BE49-F238E27FC236}">
                  <a16:creationId xmlns:a16="http://schemas.microsoft.com/office/drawing/2014/main" id="{5650E165-13B6-4F4B-9D4A-65C8CFDF06F7}"/>
                </a:ext>
              </a:extLst>
            </p:cNvPr>
            <p:cNvSpPr>
              <a:spLocks noEditPoints="1"/>
            </p:cNvSpPr>
            <p:nvPr/>
          </p:nvSpPr>
          <p:spPr bwMode="auto">
            <a:xfrm>
              <a:off x="9095124" y="3644731"/>
              <a:ext cx="437121" cy="289564"/>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2700" cap="flat">
              <a:solidFill>
                <a:schemeClr val="tx1"/>
              </a:solidFill>
              <a:prstDash val="solid"/>
              <a:miter lim="800000"/>
              <a:headEnd/>
              <a:tailEnd/>
            </a:ln>
          </p:spPr>
          <p:txBody>
            <a:bodyPr vert="horz" wrap="square" lIns="68580" tIns="34290" rIns="68580" bIns="34290" numCol="1" anchor="t" anchorCtr="0" compatLnSpc="1">
              <a:prstTxWarp prst="textNoShape">
                <a:avLst/>
              </a:prstTxWarp>
            </a:bodyPr>
            <a:lstStyle/>
            <a:p>
              <a:pPr defTabSz="685800">
                <a:buClrTx/>
                <a:defRPr/>
              </a:pPr>
              <a:endParaRPr lang="en-US" sz="1350" kern="1200" dirty="0">
                <a:solidFill>
                  <a:srgbClr val="505050"/>
                </a:solidFill>
                <a:latin typeface="Segoe UI"/>
                <a:ea typeface="+mn-ea"/>
                <a:cs typeface="+mn-cs"/>
              </a:endParaRPr>
            </a:p>
          </p:txBody>
        </p:sp>
        <p:sp>
          <p:nvSpPr>
            <p:cNvPr id="104" name="Freeform 5">
              <a:extLst>
                <a:ext uri="{FF2B5EF4-FFF2-40B4-BE49-F238E27FC236}">
                  <a16:creationId xmlns:a16="http://schemas.microsoft.com/office/drawing/2014/main" id="{6ACCBB94-E9C2-4809-8C13-B93C0BBE912B}"/>
                </a:ext>
              </a:extLst>
            </p:cNvPr>
            <p:cNvSpPr>
              <a:spLocks noEditPoints="1"/>
            </p:cNvSpPr>
            <p:nvPr/>
          </p:nvSpPr>
          <p:spPr bwMode="auto">
            <a:xfrm>
              <a:off x="9242303" y="3288299"/>
              <a:ext cx="142762" cy="235885"/>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cap="flat">
              <a:solidFill>
                <a:schemeClr val="tx1"/>
              </a:solidFill>
              <a:prstDash val="solid"/>
              <a:miter lim="800000"/>
              <a:headEnd/>
              <a:tailEnd/>
            </a:ln>
          </p:spPr>
          <p:txBody>
            <a:bodyPr vert="horz" wrap="square" lIns="68580" tIns="34290" rIns="68580" bIns="34290" numCol="1" anchor="t" anchorCtr="0" compatLnSpc="1">
              <a:prstTxWarp prst="textNoShape">
                <a:avLst/>
              </a:prstTxWarp>
            </a:bodyPr>
            <a:lstStyle/>
            <a:p>
              <a:pPr defTabSz="685800">
                <a:buClrTx/>
                <a:defRPr/>
              </a:pPr>
              <a:endParaRPr lang="en-US" sz="1350" kern="1200" dirty="0">
                <a:solidFill>
                  <a:srgbClr val="505050"/>
                </a:solidFill>
                <a:latin typeface="Segoe UI"/>
                <a:ea typeface="+mn-ea"/>
                <a:cs typeface="+mn-cs"/>
              </a:endParaRPr>
            </a:p>
          </p:txBody>
        </p:sp>
        <p:grpSp>
          <p:nvGrpSpPr>
            <p:cNvPr id="105" name="Group 104">
              <a:extLst>
                <a:ext uri="{FF2B5EF4-FFF2-40B4-BE49-F238E27FC236}">
                  <a16:creationId xmlns:a16="http://schemas.microsoft.com/office/drawing/2014/main" id="{455CB632-F101-41B3-952F-9F82848EEC15}"/>
                </a:ext>
              </a:extLst>
            </p:cNvPr>
            <p:cNvGrpSpPr/>
            <p:nvPr/>
          </p:nvGrpSpPr>
          <p:grpSpPr>
            <a:xfrm>
              <a:off x="9528781" y="4077410"/>
              <a:ext cx="97135" cy="181233"/>
              <a:chOff x="4064485" y="1802065"/>
              <a:chExt cx="240628" cy="227361"/>
            </a:xfrm>
            <a:noFill/>
          </p:grpSpPr>
          <p:sp>
            <p:nvSpPr>
              <p:cNvPr id="110" name="Line 46">
                <a:extLst>
                  <a:ext uri="{FF2B5EF4-FFF2-40B4-BE49-F238E27FC236}">
                    <a16:creationId xmlns:a16="http://schemas.microsoft.com/office/drawing/2014/main" id="{986DF2AE-E79B-450E-93A0-D924F5B06D6D}"/>
                  </a:ext>
                </a:extLst>
              </p:cNvPr>
              <p:cNvSpPr>
                <a:spLocks noChangeShapeType="1"/>
              </p:cNvSpPr>
              <p:nvPr/>
            </p:nvSpPr>
            <p:spPr bwMode="auto">
              <a:xfrm flipH="1">
                <a:off x="4064485" y="1802065"/>
                <a:ext cx="240620" cy="0"/>
              </a:xfrm>
              <a:prstGeom prst="line">
                <a:avLst/>
              </a:prstGeom>
              <a:grpFill/>
              <a:ln w="12700" cap="flat">
                <a:solidFill>
                  <a:schemeClr val="tx1"/>
                </a:solidFill>
                <a:prstDash val="solid"/>
                <a:miter lim="800000"/>
                <a:headEnd/>
                <a:tailEnd/>
              </a:ln>
            </p:spPr>
            <p:txBody>
              <a:bodyPr vert="horz" wrap="square" lIns="68580" tIns="34290" rIns="68580" bIns="34290" numCol="1" anchor="t" anchorCtr="0" compatLnSpc="1">
                <a:prstTxWarp prst="textNoShape">
                  <a:avLst/>
                </a:prstTxWarp>
              </a:bodyPr>
              <a:lstStyle/>
              <a:p>
                <a:pPr defTabSz="685800">
                  <a:buClrTx/>
                  <a:defRPr/>
                </a:pPr>
                <a:endParaRPr lang="en-US" sz="1350" kern="1200" dirty="0">
                  <a:solidFill>
                    <a:srgbClr val="505050"/>
                  </a:solidFill>
                  <a:latin typeface="Segoe UI"/>
                  <a:ea typeface="+mn-ea"/>
                  <a:cs typeface="+mn-cs"/>
                </a:endParaRPr>
              </a:p>
            </p:txBody>
          </p:sp>
          <p:sp>
            <p:nvSpPr>
              <p:cNvPr id="111" name="Line 47">
                <a:extLst>
                  <a:ext uri="{FF2B5EF4-FFF2-40B4-BE49-F238E27FC236}">
                    <a16:creationId xmlns:a16="http://schemas.microsoft.com/office/drawing/2014/main" id="{1A90E5FA-94AF-41E2-8720-EC7ED5F62FF4}"/>
                  </a:ext>
                </a:extLst>
              </p:cNvPr>
              <p:cNvSpPr>
                <a:spLocks noChangeShapeType="1"/>
              </p:cNvSpPr>
              <p:nvPr/>
            </p:nvSpPr>
            <p:spPr bwMode="auto">
              <a:xfrm>
                <a:off x="4064489" y="1917069"/>
                <a:ext cx="240620" cy="0"/>
              </a:xfrm>
              <a:prstGeom prst="line">
                <a:avLst/>
              </a:prstGeom>
              <a:grpFill/>
              <a:ln w="12700" cap="flat">
                <a:solidFill>
                  <a:schemeClr val="tx1"/>
                </a:solidFill>
                <a:prstDash val="solid"/>
                <a:miter lim="800000"/>
                <a:headEnd/>
                <a:tailEnd/>
              </a:ln>
            </p:spPr>
            <p:txBody>
              <a:bodyPr vert="horz" wrap="square" lIns="68580" tIns="34290" rIns="68580" bIns="34290" numCol="1" anchor="t" anchorCtr="0" compatLnSpc="1">
                <a:prstTxWarp prst="textNoShape">
                  <a:avLst/>
                </a:prstTxWarp>
              </a:bodyPr>
              <a:lstStyle/>
              <a:p>
                <a:pPr defTabSz="685800">
                  <a:buClrTx/>
                  <a:defRPr/>
                </a:pPr>
                <a:endParaRPr lang="en-US" sz="1350" kern="1200" dirty="0">
                  <a:solidFill>
                    <a:srgbClr val="505050"/>
                  </a:solidFill>
                  <a:latin typeface="Segoe UI"/>
                  <a:ea typeface="+mn-ea"/>
                  <a:cs typeface="+mn-cs"/>
                </a:endParaRPr>
              </a:p>
            </p:txBody>
          </p:sp>
          <p:sp>
            <p:nvSpPr>
              <p:cNvPr id="112" name="Line 54">
                <a:extLst>
                  <a:ext uri="{FF2B5EF4-FFF2-40B4-BE49-F238E27FC236}">
                    <a16:creationId xmlns:a16="http://schemas.microsoft.com/office/drawing/2014/main" id="{CE127571-27A6-4CEE-9CD1-4C706BB373DF}"/>
                  </a:ext>
                </a:extLst>
              </p:cNvPr>
              <p:cNvSpPr>
                <a:spLocks noChangeShapeType="1"/>
              </p:cNvSpPr>
              <p:nvPr/>
            </p:nvSpPr>
            <p:spPr bwMode="auto">
              <a:xfrm flipH="1">
                <a:off x="4064493" y="2029426"/>
                <a:ext cx="240620" cy="0"/>
              </a:xfrm>
              <a:prstGeom prst="line">
                <a:avLst/>
              </a:prstGeom>
              <a:grpFill/>
              <a:ln w="12700" cap="flat">
                <a:solidFill>
                  <a:schemeClr val="tx1"/>
                </a:solidFill>
                <a:prstDash val="solid"/>
                <a:miter lim="800000"/>
                <a:headEnd/>
                <a:tailEnd/>
              </a:ln>
            </p:spPr>
            <p:txBody>
              <a:bodyPr vert="horz" wrap="square" lIns="68580" tIns="34290" rIns="68580" bIns="34290" numCol="1" anchor="t" anchorCtr="0" compatLnSpc="1">
                <a:prstTxWarp prst="textNoShape">
                  <a:avLst/>
                </a:prstTxWarp>
              </a:bodyPr>
              <a:lstStyle/>
              <a:p>
                <a:pPr defTabSz="685800">
                  <a:buClrTx/>
                  <a:defRPr/>
                </a:pPr>
                <a:endParaRPr lang="en-US" sz="1350" kern="1200" dirty="0">
                  <a:solidFill>
                    <a:srgbClr val="505050"/>
                  </a:solidFill>
                  <a:latin typeface="Segoe UI"/>
                  <a:ea typeface="+mn-ea"/>
                  <a:cs typeface="+mn-cs"/>
                </a:endParaRPr>
              </a:p>
            </p:txBody>
          </p:sp>
        </p:grpSp>
        <p:sp>
          <p:nvSpPr>
            <p:cNvPr id="106" name="Freeform: Shape 168">
              <a:extLst>
                <a:ext uri="{FF2B5EF4-FFF2-40B4-BE49-F238E27FC236}">
                  <a16:creationId xmlns:a16="http://schemas.microsoft.com/office/drawing/2014/main" id="{1929426B-414F-40E7-ABBB-530E7F80D587}"/>
                </a:ext>
              </a:extLst>
            </p:cNvPr>
            <p:cNvSpPr>
              <a:spLocks/>
            </p:cNvSpPr>
            <p:nvPr/>
          </p:nvSpPr>
          <p:spPr bwMode="auto">
            <a:xfrm flipH="1">
              <a:off x="9720227" y="4046344"/>
              <a:ext cx="290953" cy="243366"/>
            </a:xfrm>
            <a:custGeom>
              <a:avLst/>
              <a:gdLst>
                <a:gd name="connsiteX0" fmla="*/ 0 w 541845"/>
                <a:gd name="connsiteY0" fmla="*/ 0 h 456200"/>
                <a:gd name="connsiteX1" fmla="*/ 541845 w 541845"/>
                <a:gd name="connsiteY1" fmla="*/ 0 h 456200"/>
                <a:gd name="connsiteX2" fmla="*/ 541845 w 541845"/>
                <a:gd name="connsiteY2" fmla="*/ 336005 h 456200"/>
                <a:gd name="connsiteX3" fmla="*/ 170403 w 541845"/>
                <a:gd name="connsiteY3" fmla="*/ 336005 h 456200"/>
                <a:gd name="connsiteX4" fmla="*/ 50208 w 541845"/>
                <a:gd name="connsiteY4" fmla="*/ 456200 h 456200"/>
                <a:gd name="connsiteX5" fmla="*/ 50208 w 541845"/>
                <a:gd name="connsiteY5" fmla="*/ 336005 h 456200"/>
                <a:gd name="connsiteX6" fmla="*/ 0 w 541845"/>
                <a:gd name="connsiteY6" fmla="*/ 336005 h 45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1845" h="456200">
                  <a:moveTo>
                    <a:pt x="0" y="0"/>
                  </a:moveTo>
                  <a:lnTo>
                    <a:pt x="541845" y="0"/>
                  </a:lnTo>
                  <a:lnTo>
                    <a:pt x="541845" y="336005"/>
                  </a:lnTo>
                  <a:lnTo>
                    <a:pt x="170403" y="336005"/>
                  </a:lnTo>
                  <a:lnTo>
                    <a:pt x="50208" y="456200"/>
                  </a:lnTo>
                  <a:lnTo>
                    <a:pt x="50208" y="336005"/>
                  </a:lnTo>
                  <a:lnTo>
                    <a:pt x="0" y="336005"/>
                  </a:lnTo>
                  <a:close/>
                </a:path>
              </a:pathLst>
            </a:custGeom>
            <a:noFill/>
            <a:ln w="12700">
              <a:solidFill>
                <a:schemeClr val="tx1"/>
              </a:solidFill>
              <a:round/>
              <a:headEnd/>
              <a:tailEnd/>
            </a:ln>
          </p:spPr>
          <p:txBody>
            <a:bodyPr vert="horz" wrap="square" lIns="68580" tIns="34290" rIns="68580" bIns="34290" numCol="1" anchor="t" anchorCtr="0" compatLnSpc="1">
              <a:prstTxWarp prst="textNoShape">
                <a:avLst/>
              </a:prstTxWarp>
              <a:noAutofit/>
            </a:bodyPr>
            <a:lstStyle/>
            <a:p>
              <a:pPr defTabSz="685800">
                <a:buClrTx/>
                <a:defRPr/>
              </a:pPr>
              <a:endParaRPr lang="en-US" sz="1350" kern="1200" dirty="0">
                <a:solidFill>
                  <a:srgbClr val="505050"/>
                </a:solidFill>
                <a:latin typeface="Segoe UI"/>
                <a:ea typeface="+mn-ea"/>
                <a:cs typeface="+mn-cs"/>
              </a:endParaRPr>
            </a:p>
          </p:txBody>
        </p:sp>
        <p:grpSp>
          <p:nvGrpSpPr>
            <p:cNvPr id="107" name="Group 106">
              <a:extLst>
                <a:ext uri="{FF2B5EF4-FFF2-40B4-BE49-F238E27FC236}">
                  <a16:creationId xmlns:a16="http://schemas.microsoft.com/office/drawing/2014/main" id="{D0F47FB3-4648-4029-A367-55B1AB226F93}"/>
                </a:ext>
              </a:extLst>
            </p:cNvPr>
            <p:cNvGrpSpPr/>
            <p:nvPr/>
          </p:nvGrpSpPr>
          <p:grpSpPr>
            <a:xfrm>
              <a:off x="9855639" y="3437294"/>
              <a:ext cx="97133" cy="89562"/>
              <a:chOff x="9766486" y="4221497"/>
              <a:chExt cx="118215" cy="109717"/>
            </a:xfrm>
          </p:grpSpPr>
          <p:sp>
            <p:nvSpPr>
              <p:cNvPr id="108" name="Line 47">
                <a:extLst>
                  <a:ext uri="{FF2B5EF4-FFF2-40B4-BE49-F238E27FC236}">
                    <a16:creationId xmlns:a16="http://schemas.microsoft.com/office/drawing/2014/main" id="{008C9F09-7EF2-4373-B876-EFA4B04BDE6D}"/>
                  </a:ext>
                </a:extLst>
              </p:cNvPr>
              <p:cNvSpPr>
                <a:spLocks noChangeShapeType="1"/>
              </p:cNvSpPr>
              <p:nvPr/>
            </p:nvSpPr>
            <p:spPr bwMode="auto">
              <a:xfrm>
                <a:off x="9766486" y="4221497"/>
                <a:ext cx="118214"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pPr defTabSz="685800">
                  <a:buClrTx/>
                  <a:defRPr/>
                </a:pPr>
                <a:endParaRPr lang="en-US" sz="1350" kern="1200" dirty="0">
                  <a:solidFill>
                    <a:srgbClr val="505050"/>
                  </a:solidFill>
                  <a:latin typeface="Segoe UI"/>
                  <a:ea typeface="+mn-ea"/>
                  <a:cs typeface="+mn-cs"/>
                </a:endParaRPr>
              </a:p>
            </p:txBody>
          </p:sp>
          <p:sp>
            <p:nvSpPr>
              <p:cNvPr id="109" name="Line 54">
                <a:extLst>
                  <a:ext uri="{FF2B5EF4-FFF2-40B4-BE49-F238E27FC236}">
                    <a16:creationId xmlns:a16="http://schemas.microsoft.com/office/drawing/2014/main" id="{60D40EC9-6CB9-450B-A31E-C643F939E614}"/>
                  </a:ext>
                </a:extLst>
              </p:cNvPr>
              <p:cNvSpPr>
                <a:spLocks noChangeShapeType="1"/>
              </p:cNvSpPr>
              <p:nvPr/>
            </p:nvSpPr>
            <p:spPr bwMode="auto">
              <a:xfrm flipH="1">
                <a:off x="9766486" y="4331214"/>
                <a:ext cx="118215"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pPr defTabSz="685800">
                  <a:buClrTx/>
                  <a:defRPr/>
                </a:pPr>
                <a:endParaRPr lang="en-US" sz="1350" kern="1200" dirty="0">
                  <a:solidFill>
                    <a:srgbClr val="505050"/>
                  </a:solidFill>
                  <a:latin typeface="Segoe UI"/>
                  <a:ea typeface="+mn-ea"/>
                  <a:cs typeface="+mn-cs"/>
                </a:endParaRPr>
              </a:p>
            </p:txBody>
          </p:sp>
        </p:grpSp>
      </p:grpSp>
      <p:grpSp>
        <p:nvGrpSpPr>
          <p:cNvPr id="120" name="Group 119">
            <a:extLst>
              <a:ext uri="{FF2B5EF4-FFF2-40B4-BE49-F238E27FC236}">
                <a16:creationId xmlns:a16="http://schemas.microsoft.com/office/drawing/2014/main" id="{C68771BA-E22C-464C-8FFA-FCC2CFBEBC61}"/>
              </a:ext>
            </a:extLst>
          </p:cNvPr>
          <p:cNvGrpSpPr/>
          <p:nvPr/>
        </p:nvGrpSpPr>
        <p:grpSpPr>
          <a:xfrm>
            <a:off x="6366036" y="1826756"/>
            <a:ext cx="567380" cy="489039"/>
            <a:chOff x="8376458" y="5925518"/>
            <a:chExt cx="1045926" cy="901512"/>
          </a:xfrm>
        </p:grpSpPr>
        <p:sp>
          <p:nvSpPr>
            <p:cNvPr id="121" name="Star: 4 Points 8">
              <a:extLst>
                <a:ext uri="{FF2B5EF4-FFF2-40B4-BE49-F238E27FC236}">
                  <a16:creationId xmlns:a16="http://schemas.microsoft.com/office/drawing/2014/main" id="{8B8BAA94-E6F7-4733-A71F-9F57968D86EA}"/>
                </a:ext>
              </a:extLst>
            </p:cNvPr>
            <p:cNvSpPr/>
            <p:nvPr/>
          </p:nvSpPr>
          <p:spPr bwMode="auto">
            <a:xfrm>
              <a:off x="8380049" y="5925518"/>
              <a:ext cx="292609" cy="292608"/>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2" name="Star: 4 Points 8">
              <a:extLst>
                <a:ext uri="{FF2B5EF4-FFF2-40B4-BE49-F238E27FC236}">
                  <a16:creationId xmlns:a16="http://schemas.microsoft.com/office/drawing/2014/main" id="{AAA214C0-79F7-4874-8AB9-A9C4C9CDF0BB}"/>
                </a:ext>
              </a:extLst>
            </p:cNvPr>
            <p:cNvSpPr/>
            <p:nvPr/>
          </p:nvSpPr>
          <p:spPr bwMode="auto">
            <a:xfrm>
              <a:off x="9163935" y="6692304"/>
              <a:ext cx="134726" cy="134726"/>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3" name="Oval 122">
              <a:extLst>
                <a:ext uri="{FF2B5EF4-FFF2-40B4-BE49-F238E27FC236}">
                  <a16:creationId xmlns:a16="http://schemas.microsoft.com/office/drawing/2014/main" id="{10B0D336-4193-4D52-9740-A6755E1F826B}"/>
                </a:ext>
              </a:extLst>
            </p:cNvPr>
            <p:cNvSpPr/>
            <p:nvPr/>
          </p:nvSpPr>
          <p:spPr bwMode="auto">
            <a:xfrm>
              <a:off x="8567675" y="6095745"/>
              <a:ext cx="647663" cy="647662"/>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4" name="Oval 9">
              <a:extLst>
                <a:ext uri="{FF2B5EF4-FFF2-40B4-BE49-F238E27FC236}">
                  <a16:creationId xmlns:a16="http://schemas.microsoft.com/office/drawing/2014/main" id="{14B5F71B-5884-4E29-8C00-250038C79D4D}"/>
                </a:ext>
              </a:extLst>
            </p:cNvPr>
            <p:cNvSpPr/>
            <p:nvPr/>
          </p:nvSpPr>
          <p:spPr bwMode="auto">
            <a:xfrm rot="19667957">
              <a:off x="8376458" y="6275766"/>
              <a:ext cx="1045926" cy="314819"/>
            </a:xfrm>
            <a:custGeom>
              <a:avLst/>
              <a:gdLst>
                <a:gd name="connsiteX0" fmla="*/ 0 w 5218152"/>
                <a:gd name="connsiteY0" fmla="*/ 854451 h 1708902"/>
                <a:gd name="connsiteX1" fmla="*/ 2609076 w 5218152"/>
                <a:gd name="connsiteY1" fmla="*/ 0 h 1708902"/>
                <a:gd name="connsiteX2" fmla="*/ 5218152 w 5218152"/>
                <a:gd name="connsiteY2" fmla="*/ 854451 h 1708902"/>
                <a:gd name="connsiteX3" fmla="*/ 2609076 w 5218152"/>
                <a:gd name="connsiteY3" fmla="*/ 1708902 h 1708902"/>
                <a:gd name="connsiteX4" fmla="*/ 0 w 5218152"/>
                <a:gd name="connsiteY4" fmla="*/ 854451 h 1708902"/>
                <a:gd name="connsiteX0" fmla="*/ 38507 w 5256659"/>
                <a:gd name="connsiteY0" fmla="*/ 904723 h 1759174"/>
                <a:gd name="connsiteX1" fmla="*/ 1194016 w 5256659"/>
                <a:gd name="connsiteY1" fmla="*/ 186575 h 1759174"/>
                <a:gd name="connsiteX2" fmla="*/ 2647583 w 5256659"/>
                <a:gd name="connsiteY2" fmla="*/ 50272 h 1759174"/>
                <a:gd name="connsiteX3" fmla="*/ 5256659 w 5256659"/>
                <a:gd name="connsiteY3" fmla="*/ 904723 h 1759174"/>
                <a:gd name="connsiteX4" fmla="*/ 2647583 w 5256659"/>
                <a:gd name="connsiteY4" fmla="*/ 1759174 h 1759174"/>
                <a:gd name="connsiteX5" fmla="*/ 38507 w 5256659"/>
                <a:gd name="connsiteY5" fmla="*/ 904723 h 1759174"/>
                <a:gd name="connsiteX0" fmla="*/ 38507 w 5298873"/>
                <a:gd name="connsiteY0" fmla="*/ 863052 h 1717503"/>
                <a:gd name="connsiteX1" fmla="*/ 1194016 w 5298873"/>
                <a:gd name="connsiteY1" fmla="*/ 144904 h 1717503"/>
                <a:gd name="connsiteX2" fmla="*/ 2647583 w 5298873"/>
                <a:gd name="connsiteY2" fmla="*/ 8601 h 1717503"/>
                <a:gd name="connsiteX3" fmla="*/ 4147814 w 5298873"/>
                <a:gd name="connsiteY3" fmla="*/ 284411 h 1717503"/>
                <a:gd name="connsiteX4" fmla="*/ 5256659 w 5298873"/>
                <a:gd name="connsiteY4" fmla="*/ 863052 h 1717503"/>
                <a:gd name="connsiteX5" fmla="*/ 2647583 w 5298873"/>
                <a:gd name="connsiteY5" fmla="*/ 1717503 h 1717503"/>
                <a:gd name="connsiteX6" fmla="*/ 38507 w 5298873"/>
                <a:gd name="connsiteY6" fmla="*/ 863052 h 1717503"/>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6" fmla="*/ 2739023 w 5298873"/>
                <a:gd name="connsiteY6" fmla="*/ 91440 h 1708902"/>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23152"/>
                <a:gd name="connsiteY0" fmla="*/ 139507 h 1572599"/>
                <a:gd name="connsiteX1" fmla="*/ 5221030 w 5223152"/>
                <a:gd name="connsiteY1" fmla="*/ 718148 h 1572599"/>
                <a:gd name="connsiteX2" fmla="*/ 2611954 w 5223152"/>
                <a:gd name="connsiteY2" fmla="*/ 1572599 h 1572599"/>
                <a:gd name="connsiteX3" fmla="*/ 2878 w 5223152"/>
                <a:gd name="connsiteY3" fmla="*/ 718148 h 1572599"/>
                <a:gd name="connsiteX4" fmla="*/ 1158387 w 5223152"/>
                <a:gd name="connsiteY4" fmla="*/ 0 h 1572599"/>
                <a:gd name="connsiteX0" fmla="*/ 4101623 w 5262379"/>
                <a:gd name="connsiteY0" fmla="*/ 75462 h 1572599"/>
                <a:gd name="connsiteX1" fmla="*/ 5221030 w 5262379"/>
                <a:gd name="connsiteY1" fmla="*/ 718148 h 1572599"/>
                <a:gd name="connsiteX2" fmla="*/ 2611954 w 5262379"/>
                <a:gd name="connsiteY2" fmla="*/ 1572599 h 1572599"/>
                <a:gd name="connsiteX3" fmla="*/ 2878 w 5262379"/>
                <a:gd name="connsiteY3" fmla="*/ 718148 h 1572599"/>
                <a:gd name="connsiteX4" fmla="*/ 1158387 w 5262379"/>
                <a:gd name="connsiteY4" fmla="*/ 0 h 1572599"/>
                <a:gd name="connsiteX0" fmla="*/ 4101623 w 5259200"/>
                <a:gd name="connsiteY0" fmla="*/ 75462 h 1572599"/>
                <a:gd name="connsiteX1" fmla="*/ 5221030 w 5259200"/>
                <a:gd name="connsiteY1" fmla="*/ 718148 h 1572599"/>
                <a:gd name="connsiteX2" fmla="*/ 2611954 w 5259200"/>
                <a:gd name="connsiteY2" fmla="*/ 1572599 h 1572599"/>
                <a:gd name="connsiteX3" fmla="*/ 2878 w 5259200"/>
                <a:gd name="connsiteY3" fmla="*/ 718148 h 1572599"/>
                <a:gd name="connsiteX4" fmla="*/ 1158387 w 5259200"/>
                <a:gd name="connsiteY4" fmla="*/ 0 h 1572599"/>
                <a:gd name="connsiteX0" fmla="*/ 4101623 w 5224756"/>
                <a:gd name="connsiteY0" fmla="*/ 75462 h 1572599"/>
                <a:gd name="connsiteX1" fmla="*/ 5221030 w 5224756"/>
                <a:gd name="connsiteY1" fmla="*/ 718148 h 1572599"/>
                <a:gd name="connsiteX2" fmla="*/ 2611954 w 5224756"/>
                <a:gd name="connsiteY2" fmla="*/ 1572599 h 1572599"/>
                <a:gd name="connsiteX3" fmla="*/ 2878 w 5224756"/>
                <a:gd name="connsiteY3" fmla="*/ 718148 h 1572599"/>
                <a:gd name="connsiteX4" fmla="*/ 1158387 w 5224756"/>
                <a:gd name="connsiteY4" fmla="*/ 0 h 1572599"/>
                <a:gd name="connsiteX0" fmla="*/ 4101523 w 5224656"/>
                <a:gd name="connsiteY0" fmla="*/ 75462 h 1572599"/>
                <a:gd name="connsiteX1" fmla="*/ 5220930 w 5224656"/>
                <a:gd name="connsiteY1" fmla="*/ 718148 h 1572599"/>
                <a:gd name="connsiteX2" fmla="*/ 2611854 w 5224656"/>
                <a:gd name="connsiteY2" fmla="*/ 1572599 h 1572599"/>
                <a:gd name="connsiteX3" fmla="*/ 2778 w 5224656"/>
                <a:gd name="connsiteY3" fmla="*/ 718148 h 1572599"/>
                <a:gd name="connsiteX4" fmla="*/ 1158287 w 5224656"/>
                <a:gd name="connsiteY4" fmla="*/ 0 h 1572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4656" h="1572599">
                  <a:moveTo>
                    <a:pt x="4101523" y="75462"/>
                  </a:moveTo>
                  <a:cubicBezTo>
                    <a:pt x="4437829" y="118995"/>
                    <a:pt x="5139996" y="317331"/>
                    <a:pt x="5220930" y="718148"/>
                  </a:cubicBezTo>
                  <a:cubicBezTo>
                    <a:pt x="5301864" y="1118965"/>
                    <a:pt x="4052807" y="1572599"/>
                    <a:pt x="2611854" y="1572599"/>
                  </a:cubicBezTo>
                  <a:cubicBezTo>
                    <a:pt x="1170901" y="1572599"/>
                    <a:pt x="58844" y="1127725"/>
                    <a:pt x="2778" y="718148"/>
                  </a:cubicBezTo>
                  <a:cubicBezTo>
                    <a:pt x="-53288" y="308571"/>
                    <a:pt x="753402" y="94707"/>
                    <a:pt x="1158287" y="0"/>
                  </a:cubicBez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150" name="Rectangle 149">
            <a:extLst>
              <a:ext uri="{FF2B5EF4-FFF2-40B4-BE49-F238E27FC236}">
                <a16:creationId xmlns:a16="http://schemas.microsoft.com/office/drawing/2014/main" id="{D4E19F47-58D1-4B76-BDB8-7D5BC5F6521C}"/>
              </a:ext>
            </a:extLst>
          </p:cNvPr>
          <p:cNvSpPr/>
          <p:nvPr/>
        </p:nvSpPr>
        <p:spPr>
          <a:xfrm>
            <a:off x="4882735" y="2330902"/>
            <a:ext cx="1071449" cy="433004"/>
          </a:xfrm>
          <a:prstGeom prst="rect">
            <a:avLst/>
          </a:prstGeom>
          <a:noFill/>
        </p:spPr>
        <p:txBody>
          <a:bodyPr wrap="square" lIns="68580" tIns="34290" rIns="68580" bIns="34290" rtlCol="0">
            <a:spAutoFit/>
          </a:bodyPr>
          <a:lstStyle/>
          <a:p>
            <a:pPr algn="ctr" defTabSz="699448">
              <a:buClrTx/>
              <a:defRPr/>
            </a:pPr>
            <a:r>
              <a:rPr lang="en-US" sz="788" dirty="0">
                <a:solidFill>
                  <a:srgbClr val="505050"/>
                </a:solidFill>
                <a:latin typeface="Segoe UI Semibold" panose="020B0702040204020203" pitchFamily="34" charset="0"/>
                <a:ea typeface="+mn-ea"/>
                <a:cs typeface="Segoe UI Semibold" panose="020B0702040204020203" pitchFamily="34" charset="0"/>
              </a:rPr>
              <a:t>Azure Databricks</a:t>
            </a:r>
          </a:p>
          <a:p>
            <a:pPr algn="ctr" defTabSz="699448">
              <a:buClrTx/>
              <a:defRPr/>
            </a:pPr>
            <a:r>
              <a:rPr lang="en-US" sz="788" dirty="0">
                <a:solidFill>
                  <a:srgbClr val="505050"/>
                </a:solidFill>
                <a:latin typeface="Segoe UI Semibold" panose="020B0702040204020203" pitchFamily="34" charset="0"/>
                <a:ea typeface="+mn-ea"/>
                <a:cs typeface="Segoe UI Semibold" panose="020B0702040204020203" pitchFamily="34" charset="0"/>
              </a:rPr>
              <a:t>(Spark MLlib, SparkR, </a:t>
            </a:r>
            <a:r>
              <a:rPr lang="en-US" sz="788" dirty="0">
                <a:solidFill>
                  <a:srgbClr val="505050"/>
                </a:solidFill>
                <a:latin typeface="Segoe UI Semibold" panose="020B0702040204020203" pitchFamily="34" charset="0"/>
                <a:cs typeface="Segoe UI Semibold" panose="020B0702040204020203" pitchFamily="34" charset="0"/>
              </a:rPr>
              <a:t>s</a:t>
            </a:r>
            <a:r>
              <a:rPr lang="en-US" sz="788" dirty="0">
                <a:solidFill>
                  <a:srgbClr val="505050"/>
                </a:solidFill>
                <a:latin typeface="Segoe UI Semibold" panose="020B0702040204020203" pitchFamily="34" charset="0"/>
                <a:ea typeface="+mn-ea"/>
                <a:cs typeface="Segoe UI Semibold" panose="020B0702040204020203" pitchFamily="34" charset="0"/>
              </a:rPr>
              <a:t>parklyr)</a:t>
            </a:r>
          </a:p>
        </p:txBody>
      </p:sp>
      <p:cxnSp>
        <p:nvCxnSpPr>
          <p:cNvPr id="227" name="Straight Arrow Connector 226">
            <a:extLst>
              <a:ext uri="{FF2B5EF4-FFF2-40B4-BE49-F238E27FC236}">
                <a16:creationId xmlns:a16="http://schemas.microsoft.com/office/drawing/2014/main" id="{58D045B2-835A-4280-B3A3-951850C61A84}"/>
              </a:ext>
            </a:extLst>
          </p:cNvPr>
          <p:cNvCxnSpPr>
            <a:cxnSpLocks/>
          </p:cNvCxnSpPr>
          <p:nvPr/>
        </p:nvCxnSpPr>
        <p:spPr>
          <a:xfrm>
            <a:off x="5736779" y="2112230"/>
            <a:ext cx="546619" cy="0"/>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28" name="Straight Arrow Connector 227">
            <a:extLst>
              <a:ext uri="{FF2B5EF4-FFF2-40B4-BE49-F238E27FC236}">
                <a16:creationId xmlns:a16="http://schemas.microsoft.com/office/drawing/2014/main" id="{FC01F62E-2B5C-4AD5-87B8-58BA1D823520}"/>
              </a:ext>
            </a:extLst>
          </p:cNvPr>
          <p:cNvCxnSpPr>
            <a:cxnSpLocks/>
          </p:cNvCxnSpPr>
          <p:nvPr/>
        </p:nvCxnSpPr>
        <p:spPr>
          <a:xfrm>
            <a:off x="6967734" y="2112230"/>
            <a:ext cx="717199" cy="0"/>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230" name="Rectangle 229">
            <a:extLst>
              <a:ext uri="{FF2B5EF4-FFF2-40B4-BE49-F238E27FC236}">
                <a16:creationId xmlns:a16="http://schemas.microsoft.com/office/drawing/2014/main" id="{70A32036-1B51-4A92-9005-120E5F5B086E}"/>
              </a:ext>
            </a:extLst>
          </p:cNvPr>
          <p:cNvSpPr/>
          <p:nvPr/>
        </p:nvSpPr>
        <p:spPr>
          <a:xfrm>
            <a:off x="6085607" y="2330902"/>
            <a:ext cx="1071449" cy="190501"/>
          </a:xfrm>
          <a:prstGeom prst="rect">
            <a:avLst/>
          </a:prstGeom>
          <a:noFill/>
        </p:spPr>
        <p:txBody>
          <a:bodyPr wrap="square" lIns="68580" tIns="34290" rIns="68580" bIns="34290" rtlCol="0">
            <a:spAutoFit/>
          </a:bodyPr>
          <a:lstStyle/>
          <a:p>
            <a:pPr algn="ctr" defTabSz="699448">
              <a:buClrTx/>
              <a:defRPr/>
            </a:pPr>
            <a:r>
              <a:rPr lang="en-US" sz="788" dirty="0">
                <a:solidFill>
                  <a:srgbClr val="505050"/>
                </a:solidFill>
                <a:latin typeface="Segoe UI Semibold" panose="020B0702040204020203" pitchFamily="34" charset="0"/>
                <a:ea typeface="+mn-ea"/>
                <a:cs typeface="Segoe UI Semibold" panose="020B0702040204020203" pitchFamily="34" charset="0"/>
              </a:rPr>
              <a:t>Azure Cosmos DB</a:t>
            </a:r>
          </a:p>
        </p:txBody>
      </p:sp>
      <p:cxnSp>
        <p:nvCxnSpPr>
          <p:cNvPr id="18" name="Connector: Elbow 17">
            <a:extLst>
              <a:ext uri="{FF2B5EF4-FFF2-40B4-BE49-F238E27FC236}">
                <a16:creationId xmlns:a16="http://schemas.microsoft.com/office/drawing/2014/main" id="{1A796BA6-8B26-4959-BD97-E319DC662487}"/>
              </a:ext>
            </a:extLst>
          </p:cNvPr>
          <p:cNvCxnSpPr>
            <a:cxnSpLocks/>
            <a:endCxn id="290" idx="0"/>
          </p:cNvCxnSpPr>
          <p:nvPr/>
        </p:nvCxnSpPr>
        <p:spPr>
          <a:xfrm>
            <a:off x="5418461" y="3024499"/>
            <a:ext cx="2912622" cy="419381"/>
          </a:xfrm>
          <a:prstGeom prst="bentConnector2">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127" name="Right Bracket 126">
            <a:extLst>
              <a:ext uri="{FF2B5EF4-FFF2-40B4-BE49-F238E27FC236}">
                <a16:creationId xmlns:a16="http://schemas.microsoft.com/office/drawing/2014/main" id="{8BE40FD8-9DDF-42F7-B481-F26112A4D836}"/>
              </a:ext>
            </a:extLst>
          </p:cNvPr>
          <p:cNvSpPr/>
          <p:nvPr/>
        </p:nvSpPr>
        <p:spPr>
          <a:xfrm>
            <a:off x="1667365" y="1761755"/>
            <a:ext cx="75575" cy="2010841"/>
          </a:xfrm>
          <a:prstGeom prst="rightBracket">
            <a:avLst>
              <a:gd name="adj" fmla="val 0"/>
            </a:avLst>
          </a:prstGeom>
          <a:solidFill>
            <a:schemeClr val="bg1"/>
          </a:solidFill>
          <a:ln w="12700">
            <a:solidFill>
              <a:schemeClr val="tx2"/>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defTabSz="685669">
              <a:buClrTx/>
              <a:defRPr/>
            </a:pPr>
            <a:endParaRPr lang="en-US" sz="750" kern="1200" dirty="0">
              <a:solidFill>
                <a:srgbClr val="505050"/>
              </a:solidFill>
              <a:latin typeface="Segoe UI"/>
            </a:endParaRPr>
          </a:p>
        </p:txBody>
      </p:sp>
      <p:sp>
        <p:nvSpPr>
          <p:cNvPr id="128" name="TextBox 127">
            <a:extLst>
              <a:ext uri="{FF2B5EF4-FFF2-40B4-BE49-F238E27FC236}">
                <a16:creationId xmlns:a16="http://schemas.microsoft.com/office/drawing/2014/main" id="{7799A20C-30AD-4AB8-B2E4-8EB7A53138D2}"/>
              </a:ext>
            </a:extLst>
          </p:cNvPr>
          <p:cNvSpPr txBox="1"/>
          <p:nvPr/>
        </p:nvSpPr>
        <p:spPr>
          <a:xfrm>
            <a:off x="201931" y="3627940"/>
            <a:ext cx="1224101" cy="311752"/>
          </a:xfrm>
          <a:prstGeom prst="rect">
            <a:avLst/>
          </a:prstGeom>
          <a:noFill/>
        </p:spPr>
        <p:txBody>
          <a:bodyPr wrap="square" lIns="68580" tIns="34290" rIns="68580" bIns="34290" rtlCol="0">
            <a:spAutoFit/>
          </a:bodyPr>
          <a:lstStyle>
            <a:defPPr>
              <a:defRPr lang="en-US"/>
            </a:defPPr>
            <a:lvl1pPr marR="0" lvl="0" indent="0" defTabSz="932597" fontAlgn="auto">
              <a:lnSpc>
                <a:spcPct val="100000"/>
              </a:lnSpc>
              <a:spcBef>
                <a:spcPts val="0"/>
              </a:spcBef>
              <a:spcAft>
                <a:spcPts val="0"/>
              </a:spcAft>
              <a:buClrTx/>
              <a:buSzTx/>
              <a:buFontTx/>
              <a:buNone/>
              <a:tabLst/>
              <a:defRPr kumimoji="0" sz="1050" b="0" i="0" u="none" strike="noStrike" kern="0" cap="none" spc="0" normalizeH="0" baseline="0">
                <a:ln>
                  <a:noFill/>
                </a:ln>
                <a:solidFill>
                  <a:srgbClr val="505050"/>
                </a:solidFill>
                <a:effectLst/>
                <a:uLnTx/>
                <a:uFillTx/>
                <a:latin typeface="Segoe UI Semibold" panose="020B0702040204020203" pitchFamily="34" charset="0"/>
                <a:cs typeface="Segoe UI Semibold" panose="020B0702040204020203" pitchFamily="34" charset="0"/>
              </a:defRPr>
            </a:lvl1pPr>
          </a:lstStyle>
          <a:p>
            <a:pPr algn="ctr" defTabSz="699448">
              <a:defRPr/>
            </a:pPr>
            <a:r>
              <a:rPr lang="en-US" sz="788" dirty="0">
                <a:ea typeface="+mn-ea"/>
              </a:rPr>
              <a:t>Business / custom apps</a:t>
            </a:r>
          </a:p>
          <a:p>
            <a:pPr algn="ctr" defTabSz="699448">
              <a:defRPr/>
            </a:pPr>
            <a:r>
              <a:rPr lang="en-US" sz="788" dirty="0">
                <a:ea typeface="+mn-ea"/>
              </a:rPr>
              <a:t>(Structured)</a:t>
            </a:r>
          </a:p>
        </p:txBody>
      </p:sp>
      <p:sp>
        <p:nvSpPr>
          <p:cNvPr id="129" name="TextBox 128">
            <a:extLst>
              <a:ext uri="{FF2B5EF4-FFF2-40B4-BE49-F238E27FC236}">
                <a16:creationId xmlns:a16="http://schemas.microsoft.com/office/drawing/2014/main" id="{62CA1D24-4E6F-40C7-B93E-A770E73F33E3}"/>
              </a:ext>
            </a:extLst>
          </p:cNvPr>
          <p:cNvSpPr txBox="1"/>
          <p:nvPr/>
        </p:nvSpPr>
        <p:spPr>
          <a:xfrm>
            <a:off x="201931" y="1930544"/>
            <a:ext cx="1106304" cy="311752"/>
          </a:xfrm>
          <a:prstGeom prst="rect">
            <a:avLst/>
          </a:prstGeom>
          <a:noFill/>
        </p:spPr>
        <p:txBody>
          <a:bodyPr wrap="square" lIns="68580" tIns="34290" rIns="68580" bIns="34290" rtlCol="0">
            <a:spAutoFit/>
          </a:bodyPr>
          <a:lstStyle>
            <a:defPPr>
              <a:defRPr lang="en-US"/>
            </a:defPPr>
            <a:lvl1pPr marR="0" lvl="0" indent="0" defTabSz="932597" fontAlgn="auto">
              <a:lnSpc>
                <a:spcPct val="100000"/>
              </a:lnSpc>
              <a:spcBef>
                <a:spcPts val="0"/>
              </a:spcBef>
              <a:spcAft>
                <a:spcPts val="0"/>
              </a:spcAft>
              <a:buClrTx/>
              <a:buSzTx/>
              <a:buFontTx/>
              <a:buNone/>
              <a:tabLst/>
              <a:defRPr kumimoji="0" sz="1050" b="0" i="0" u="none" strike="noStrike" kern="0" cap="none" spc="0" normalizeH="0" baseline="0">
                <a:ln>
                  <a:noFill/>
                </a:ln>
                <a:solidFill>
                  <a:srgbClr val="505050"/>
                </a:solidFill>
                <a:effectLst/>
                <a:uLnTx/>
                <a:uFillTx/>
                <a:latin typeface="Segoe UI Semibold" panose="020B0702040204020203" pitchFamily="34" charset="0"/>
                <a:cs typeface="Segoe UI Semibold" panose="020B0702040204020203" pitchFamily="34" charset="0"/>
              </a:defRPr>
            </a:lvl1pPr>
          </a:lstStyle>
          <a:p>
            <a:pPr algn="ctr" defTabSz="699448">
              <a:defRPr/>
            </a:pPr>
            <a:r>
              <a:rPr lang="en-US" sz="788" dirty="0">
                <a:ea typeface="+mn-ea"/>
              </a:rPr>
              <a:t>Logs, files and media</a:t>
            </a:r>
            <a:br>
              <a:rPr lang="en-US" sz="788" dirty="0">
                <a:ea typeface="+mn-ea"/>
              </a:rPr>
            </a:br>
            <a:r>
              <a:rPr lang="en-US" sz="788" dirty="0">
                <a:ea typeface="+mn-ea"/>
              </a:rPr>
              <a:t>(unstructured)</a:t>
            </a:r>
          </a:p>
        </p:txBody>
      </p:sp>
      <p:cxnSp>
        <p:nvCxnSpPr>
          <p:cNvPr id="130" name="Straight Arrow Connector 129">
            <a:extLst>
              <a:ext uri="{FF2B5EF4-FFF2-40B4-BE49-F238E27FC236}">
                <a16:creationId xmlns:a16="http://schemas.microsoft.com/office/drawing/2014/main" id="{FB355658-0832-4050-B2C6-51F63E503AC4}"/>
              </a:ext>
            </a:extLst>
          </p:cNvPr>
          <p:cNvCxnSpPr>
            <a:cxnSpLocks/>
          </p:cNvCxnSpPr>
          <p:nvPr/>
        </p:nvCxnSpPr>
        <p:spPr>
          <a:xfrm flipV="1">
            <a:off x="3732936" y="2112231"/>
            <a:ext cx="1347590" cy="1"/>
          </a:xfrm>
          <a:prstGeom prst="straightConnector1">
            <a:avLst/>
          </a:prstGeom>
          <a:ln w="12700">
            <a:solidFill>
              <a:schemeClr val="tx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1" name="Straight Arrow Connector 130">
            <a:extLst>
              <a:ext uri="{FF2B5EF4-FFF2-40B4-BE49-F238E27FC236}">
                <a16:creationId xmlns:a16="http://schemas.microsoft.com/office/drawing/2014/main" id="{3938656B-DCC4-456A-B809-2BDB887F38A4}"/>
              </a:ext>
            </a:extLst>
          </p:cNvPr>
          <p:cNvCxnSpPr>
            <a:cxnSpLocks/>
          </p:cNvCxnSpPr>
          <p:nvPr/>
        </p:nvCxnSpPr>
        <p:spPr>
          <a:xfrm>
            <a:off x="7098304" y="3681465"/>
            <a:ext cx="920747" cy="0"/>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132" name="Rectangle 131">
            <a:extLst>
              <a:ext uri="{FF2B5EF4-FFF2-40B4-BE49-F238E27FC236}">
                <a16:creationId xmlns:a16="http://schemas.microsoft.com/office/drawing/2014/main" id="{00C9D130-A07F-462B-8B9A-E6630374A46C}"/>
              </a:ext>
            </a:extLst>
          </p:cNvPr>
          <p:cNvSpPr/>
          <p:nvPr/>
        </p:nvSpPr>
        <p:spPr>
          <a:xfrm>
            <a:off x="3009016" y="2330902"/>
            <a:ext cx="822464" cy="190501"/>
          </a:xfrm>
          <a:prstGeom prst="rect">
            <a:avLst/>
          </a:prstGeom>
          <a:noFill/>
        </p:spPr>
        <p:txBody>
          <a:bodyPr wrap="square" lIns="68580" tIns="34290" rIns="68580" bIns="34290" rtlCol="0">
            <a:spAutoFit/>
          </a:bodyPr>
          <a:lstStyle/>
          <a:p>
            <a:pPr algn="ctr" defTabSz="699448">
              <a:buClrTx/>
              <a:defRPr/>
            </a:pPr>
            <a:r>
              <a:rPr lang="en-US" sz="788" dirty="0">
                <a:solidFill>
                  <a:srgbClr val="505050"/>
                </a:solidFill>
                <a:latin typeface="Segoe UI Semibold" panose="020B0702040204020203" pitchFamily="34" charset="0"/>
                <a:ea typeface="+mn-ea"/>
                <a:cs typeface="Segoe UI Semibold" panose="020B0702040204020203" pitchFamily="34" charset="0"/>
              </a:rPr>
              <a:t>Azure storage</a:t>
            </a:r>
          </a:p>
        </p:txBody>
      </p:sp>
      <p:sp>
        <p:nvSpPr>
          <p:cNvPr id="133" name="Rectangle 132">
            <a:extLst>
              <a:ext uri="{FF2B5EF4-FFF2-40B4-BE49-F238E27FC236}">
                <a16:creationId xmlns:a16="http://schemas.microsoft.com/office/drawing/2014/main" id="{991F45A1-38F6-4686-B361-DAFBA45B6969}"/>
              </a:ext>
            </a:extLst>
          </p:cNvPr>
          <p:cNvSpPr/>
          <p:nvPr/>
        </p:nvSpPr>
        <p:spPr>
          <a:xfrm>
            <a:off x="3450307" y="3617883"/>
            <a:ext cx="549891" cy="190501"/>
          </a:xfrm>
          <a:prstGeom prst="rect">
            <a:avLst/>
          </a:prstGeom>
          <a:noFill/>
        </p:spPr>
        <p:txBody>
          <a:bodyPr wrap="square" lIns="68580" tIns="34290" rIns="68580" bIns="34290" rtlCol="0">
            <a:spAutoFit/>
          </a:bodyPr>
          <a:lstStyle/>
          <a:p>
            <a:pPr algn="ctr" defTabSz="699448">
              <a:buClrTx/>
              <a:defRPr/>
            </a:pPr>
            <a:r>
              <a:rPr lang="en-US" sz="788" dirty="0">
                <a:solidFill>
                  <a:srgbClr val="0078D7"/>
                </a:solidFill>
                <a:latin typeface="Segoe UI Semibold" panose="020B0702040204020203" pitchFamily="34" charset="0"/>
                <a:ea typeface="+mn-ea"/>
                <a:cs typeface="Segoe UI Semibold" panose="020B0702040204020203" pitchFamily="34" charset="0"/>
              </a:rPr>
              <a:t>Polybase</a:t>
            </a:r>
          </a:p>
        </p:txBody>
      </p:sp>
      <p:sp>
        <p:nvSpPr>
          <p:cNvPr id="134" name="Rectangle 133">
            <a:extLst>
              <a:ext uri="{FF2B5EF4-FFF2-40B4-BE49-F238E27FC236}">
                <a16:creationId xmlns:a16="http://schemas.microsoft.com/office/drawing/2014/main" id="{977DD768-FD47-48CD-85E6-8CAADDA0BD91}"/>
              </a:ext>
            </a:extLst>
          </p:cNvPr>
          <p:cNvSpPr/>
          <p:nvPr/>
        </p:nvSpPr>
        <p:spPr>
          <a:xfrm>
            <a:off x="5930017" y="3912009"/>
            <a:ext cx="1446846" cy="190501"/>
          </a:xfrm>
          <a:prstGeom prst="rect">
            <a:avLst/>
          </a:prstGeom>
          <a:noFill/>
        </p:spPr>
        <p:txBody>
          <a:bodyPr wrap="square" lIns="68580" tIns="34290" rIns="68580" bIns="34290" rtlCol="0">
            <a:spAutoFit/>
          </a:bodyPr>
          <a:lstStyle/>
          <a:p>
            <a:pPr algn="ctr" defTabSz="699448">
              <a:buClrTx/>
              <a:defRPr/>
            </a:pPr>
            <a:r>
              <a:rPr lang="en-US" sz="788" dirty="0">
                <a:solidFill>
                  <a:srgbClr val="505050"/>
                </a:solidFill>
                <a:latin typeface="Segoe UI Semibold" panose="020B0702040204020203" pitchFamily="34" charset="0"/>
                <a:ea typeface="+mn-ea"/>
                <a:cs typeface="Segoe UI Semibold" panose="020B0702040204020203" pitchFamily="34" charset="0"/>
              </a:rPr>
              <a:t>Azure SQL Data Warehouse</a:t>
            </a:r>
          </a:p>
        </p:txBody>
      </p:sp>
      <p:sp>
        <p:nvSpPr>
          <p:cNvPr id="135" name="Rectangle 134">
            <a:extLst>
              <a:ext uri="{FF2B5EF4-FFF2-40B4-BE49-F238E27FC236}">
                <a16:creationId xmlns:a16="http://schemas.microsoft.com/office/drawing/2014/main" id="{2A60D9C0-1C6A-4F86-87B0-C4E861CF1695}"/>
              </a:ext>
            </a:extLst>
          </p:cNvPr>
          <p:cNvSpPr/>
          <p:nvPr/>
        </p:nvSpPr>
        <p:spPr>
          <a:xfrm>
            <a:off x="2010274" y="2330902"/>
            <a:ext cx="785312" cy="190501"/>
          </a:xfrm>
          <a:prstGeom prst="rect">
            <a:avLst/>
          </a:prstGeom>
          <a:noFill/>
        </p:spPr>
        <p:txBody>
          <a:bodyPr wrap="square" lIns="68580" tIns="34290" rIns="68580" bIns="34290" rtlCol="0">
            <a:spAutoFit/>
          </a:bodyPr>
          <a:lstStyle/>
          <a:p>
            <a:pPr algn="ctr" defTabSz="699448">
              <a:buClrTx/>
              <a:defRPr/>
            </a:pPr>
            <a:r>
              <a:rPr lang="en-US" sz="788" dirty="0">
                <a:solidFill>
                  <a:srgbClr val="505050"/>
                </a:solidFill>
                <a:latin typeface="Segoe UI Semibold" panose="020B0702040204020203" pitchFamily="34" charset="0"/>
                <a:ea typeface="+mn-ea"/>
                <a:cs typeface="Segoe UI Semibold" panose="020B0702040204020203" pitchFamily="34" charset="0"/>
              </a:rPr>
              <a:t>Data factory </a:t>
            </a:r>
          </a:p>
        </p:txBody>
      </p:sp>
      <p:sp>
        <p:nvSpPr>
          <p:cNvPr id="136" name="Rectangle 135">
            <a:extLst>
              <a:ext uri="{FF2B5EF4-FFF2-40B4-BE49-F238E27FC236}">
                <a16:creationId xmlns:a16="http://schemas.microsoft.com/office/drawing/2014/main" id="{3B040615-B322-4A1E-8096-3710539AB451}"/>
              </a:ext>
            </a:extLst>
          </p:cNvPr>
          <p:cNvSpPr/>
          <p:nvPr/>
        </p:nvSpPr>
        <p:spPr>
          <a:xfrm>
            <a:off x="2010274" y="3786140"/>
            <a:ext cx="785312" cy="190501"/>
          </a:xfrm>
          <a:prstGeom prst="rect">
            <a:avLst/>
          </a:prstGeom>
          <a:noFill/>
        </p:spPr>
        <p:txBody>
          <a:bodyPr wrap="square" lIns="68580" tIns="34290" rIns="68580" bIns="34290" rtlCol="0">
            <a:spAutoFit/>
          </a:bodyPr>
          <a:lstStyle/>
          <a:p>
            <a:pPr algn="ctr" defTabSz="699448">
              <a:buClrTx/>
              <a:defRPr/>
            </a:pPr>
            <a:r>
              <a:rPr lang="en-US" sz="788" dirty="0">
                <a:solidFill>
                  <a:srgbClr val="505050"/>
                </a:solidFill>
                <a:latin typeface="Segoe UI Semibold" panose="020B0702040204020203" pitchFamily="34" charset="0"/>
                <a:ea typeface="+mn-ea"/>
                <a:cs typeface="Segoe UI Semibold" panose="020B0702040204020203" pitchFamily="34" charset="0"/>
              </a:rPr>
              <a:t>Data factory </a:t>
            </a:r>
          </a:p>
        </p:txBody>
      </p:sp>
      <p:grpSp>
        <p:nvGrpSpPr>
          <p:cNvPr id="138" name="Group 137">
            <a:extLst>
              <a:ext uri="{FF2B5EF4-FFF2-40B4-BE49-F238E27FC236}">
                <a16:creationId xmlns:a16="http://schemas.microsoft.com/office/drawing/2014/main" id="{2173EC3D-7FD8-4974-9C6B-276CBA483EA7}"/>
              </a:ext>
            </a:extLst>
          </p:cNvPr>
          <p:cNvGrpSpPr/>
          <p:nvPr/>
        </p:nvGrpSpPr>
        <p:grpSpPr>
          <a:xfrm>
            <a:off x="399222" y="3253337"/>
            <a:ext cx="798578" cy="304715"/>
            <a:chOff x="579957" y="1614888"/>
            <a:chExt cx="1064771" cy="406286"/>
          </a:xfrm>
        </p:grpSpPr>
        <p:grpSp>
          <p:nvGrpSpPr>
            <p:cNvPr id="139" name="Group 138">
              <a:extLst>
                <a:ext uri="{FF2B5EF4-FFF2-40B4-BE49-F238E27FC236}">
                  <a16:creationId xmlns:a16="http://schemas.microsoft.com/office/drawing/2014/main" id="{53CFD7F8-9ACC-4BE2-8061-7CD9E918A5BC}"/>
                </a:ext>
              </a:extLst>
            </p:cNvPr>
            <p:cNvGrpSpPr/>
            <p:nvPr/>
          </p:nvGrpSpPr>
          <p:grpSpPr>
            <a:xfrm>
              <a:off x="1174991" y="1632049"/>
              <a:ext cx="469737" cy="385154"/>
              <a:chOff x="1778647" y="1301093"/>
              <a:chExt cx="307813" cy="252387"/>
            </a:xfrm>
            <a:noFill/>
          </p:grpSpPr>
          <p:grpSp>
            <p:nvGrpSpPr>
              <p:cNvPr id="145" name="Group 144">
                <a:extLst>
                  <a:ext uri="{FF2B5EF4-FFF2-40B4-BE49-F238E27FC236}">
                    <a16:creationId xmlns:a16="http://schemas.microsoft.com/office/drawing/2014/main" id="{14F39183-2089-481B-8DCD-4B5F7EFBC411}"/>
                  </a:ext>
                </a:extLst>
              </p:cNvPr>
              <p:cNvGrpSpPr/>
              <p:nvPr/>
            </p:nvGrpSpPr>
            <p:grpSpPr>
              <a:xfrm>
                <a:off x="1778647" y="1301093"/>
                <a:ext cx="307813" cy="252387"/>
                <a:chOff x="2107086" y="1452805"/>
                <a:chExt cx="307813" cy="252387"/>
              </a:xfrm>
              <a:grpFill/>
            </p:grpSpPr>
            <p:sp>
              <p:nvSpPr>
                <p:cNvPr id="197" name="Rectangle 196">
                  <a:extLst>
                    <a:ext uri="{FF2B5EF4-FFF2-40B4-BE49-F238E27FC236}">
                      <a16:creationId xmlns:a16="http://schemas.microsoft.com/office/drawing/2014/main" id="{0D55CF74-A336-46C7-B61F-911601461AEE}"/>
                    </a:ext>
                  </a:extLst>
                </p:cNvPr>
                <p:cNvSpPr/>
                <p:nvPr/>
              </p:nvSpPr>
              <p:spPr bwMode="auto">
                <a:xfrm>
                  <a:off x="2107086" y="1596776"/>
                  <a:ext cx="108416" cy="108416"/>
                </a:xfrm>
                <a:prstGeom prst="rect">
                  <a:avLst/>
                </a:prstGeom>
                <a:grpFill/>
                <a:ln w="12700" cap="flat">
                  <a:solidFill>
                    <a:schemeClr val="tx1"/>
                  </a:solidFill>
                  <a:prstDash val="solid"/>
                  <a:miter lim="800000"/>
                  <a:headEnd/>
                  <a:tailEnd/>
                </a:ln>
              </p:spPr>
              <p:txBody>
                <a:bodyPr vert="horz" wrap="square" lIns="67223" tIns="33611" rIns="67223" bIns="33611" numCol="1" anchor="t" anchorCtr="0" compatLnSpc="1">
                  <a:prstTxWarp prst="textNoShape">
                    <a:avLst/>
                  </a:prstTxWarp>
                </a:bodyPr>
                <a:lstStyle/>
                <a:p>
                  <a:pPr algn="ctr" defTabSz="672161">
                    <a:buClrTx/>
                    <a:defRPr/>
                  </a:pPr>
                  <a:endParaRPr lang="en-US" sz="1324" dirty="0">
                    <a:solidFill>
                      <a:srgbClr val="505050"/>
                    </a:solidFill>
                    <a:latin typeface="Segoe UI"/>
                    <a:ea typeface="+mn-ea"/>
                    <a:cs typeface="+mn-cs"/>
                  </a:endParaRPr>
                </a:p>
              </p:txBody>
            </p:sp>
            <p:sp>
              <p:nvSpPr>
                <p:cNvPr id="198" name="Rectangle 197">
                  <a:extLst>
                    <a:ext uri="{FF2B5EF4-FFF2-40B4-BE49-F238E27FC236}">
                      <a16:creationId xmlns:a16="http://schemas.microsoft.com/office/drawing/2014/main" id="{C88FA3F8-CC1B-4F0E-BDAC-BFBB3876D2DD}"/>
                    </a:ext>
                  </a:extLst>
                </p:cNvPr>
                <p:cNvSpPr/>
                <p:nvPr/>
              </p:nvSpPr>
              <p:spPr bwMode="auto">
                <a:xfrm>
                  <a:off x="2252041" y="1452805"/>
                  <a:ext cx="162858" cy="162858"/>
                </a:xfrm>
                <a:prstGeom prst="rect">
                  <a:avLst/>
                </a:prstGeom>
                <a:grpFill/>
                <a:ln w="12700" cap="flat">
                  <a:solidFill>
                    <a:schemeClr val="tx1"/>
                  </a:solidFill>
                  <a:prstDash val="solid"/>
                  <a:miter lim="800000"/>
                  <a:headEnd/>
                  <a:tailEnd/>
                </a:ln>
              </p:spPr>
              <p:txBody>
                <a:bodyPr vert="horz" wrap="square" lIns="67223" tIns="33611" rIns="67223" bIns="33611" numCol="1" anchor="t" anchorCtr="0" compatLnSpc="1">
                  <a:prstTxWarp prst="textNoShape">
                    <a:avLst/>
                  </a:prstTxWarp>
                </a:bodyPr>
                <a:lstStyle/>
                <a:p>
                  <a:pPr algn="ctr" defTabSz="672161">
                    <a:buClrTx/>
                    <a:defRPr/>
                  </a:pPr>
                  <a:endParaRPr lang="en-US" sz="1324" dirty="0">
                    <a:solidFill>
                      <a:srgbClr val="505050"/>
                    </a:solidFill>
                    <a:latin typeface="Segoe UI"/>
                    <a:ea typeface="+mn-ea"/>
                    <a:cs typeface="+mn-cs"/>
                  </a:endParaRPr>
                </a:p>
              </p:txBody>
            </p:sp>
            <p:sp>
              <p:nvSpPr>
                <p:cNvPr id="199" name="Rectangle 198">
                  <a:extLst>
                    <a:ext uri="{FF2B5EF4-FFF2-40B4-BE49-F238E27FC236}">
                      <a16:creationId xmlns:a16="http://schemas.microsoft.com/office/drawing/2014/main" id="{F0D4458E-1274-49FF-A1E2-7F3819E035AA}"/>
                    </a:ext>
                  </a:extLst>
                </p:cNvPr>
                <p:cNvSpPr/>
                <p:nvPr/>
              </p:nvSpPr>
              <p:spPr bwMode="auto">
                <a:xfrm>
                  <a:off x="2107086" y="1453330"/>
                  <a:ext cx="108416" cy="108416"/>
                </a:xfrm>
                <a:prstGeom prst="rect">
                  <a:avLst/>
                </a:prstGeom>
                <a:grpFill/>
                <a:ln w="12700" cap="flat">
                  <a:solidFill>
                    <a:schemeClr val="tx1"/>
                  </a:solidFill>
                  <a:prstDash val="solid"/>
                  <a:miter lim="800000"/>
                  <a:headEnd/>
                  <a:tailEnd/>
                </a:ln>
              </p:spPr>
              <p:txBody>
                <a:bodyPr vert="horz" wrap="square" lIns="67223" tIns="33611" rIns="67223" bIns="33611" numCol="1" anchor="t" anchorCtr="0" compatLnSpc="1">
                  <a:prstTxWarp prst="textNoShape">
                    <a:avLst/>
                  </a:prstTxWarp>
                </a:bodyPr>
                <a:lstStyle/>
                <a:p>
                  <a:pPr algn="ctr" defTabSz="672161">
                    <a:buClrTx/>
                    <a:defRPr/>
                  </a:pPr>
                  <a:endParaRPr lang="en-US" sz="1324" dirty="0">
                    <a:solidFill>
                      <a:srgbClr val="505050"/>
                    </a:solidFill>
                    <a:latin typeface="Segoe UI"/>
                    <a:ea typeface="+mn-ea"/>
                    <a:cs typeface="+mn-cs"/>
                  </a:endParaRPr>
                </a:p>
              </p:txBody>
            </p:sp>
            <p:sp>
              <p:nvSpPr>
                <p:cNvPr id="200" name="Rectangle 199">
                  <a:extLst>
                    <a:ext uri="{FF2B5EF4-FFF2-40B4-BE49-F238E27FC236}">
                      <a16:creationId xmlns:a16="http://schemas.microsoft.com/office/drawing/2014/main" id="{A0A086C4-1DA4-4A04-810B-CA9F038B7104}"/>
                    </a:ext>
                  </a:extLst>
                </p:cNvPr>
                <p:cNvSpPr/>
                <p:nvPr/>
              </p:nvSpPr>
              <p:spPr bwMode="auto">
                <a:xfrm>
                  <a:off x="2253489" y="1652588"/>
                  <a:ext cx="159337" cy="51699"/>
                </a:xfrm>
                <a:prstGeom prst="rect">
                  <a:avLst/>
                </a:prstGeom>
                <a:grpFill/>
                <a:ln w="12700" cap="flat">
                  <a:solidFill>
                    <a:schemeClr val="tx1"/>
                  </a:solidFill>
                  <a:prstDash val="solid"/>
                  <a:miter lim="800000"/>
                  <a:headEnd/>
                  <a:tailEnd/>
                </a:ln>
              </p:spPr>
              <p:txBody>
                <a:bodyPr vert="horz" wrap="square" lIns="67223" tIns="33611" rIns="67223" bIns="33611" numCol="1" anchor="t" anchorCtr="0" compatLnSpc="1">
                  <a:prstTxWarp prst="textNoShape">
                    <a:avLst/>
                  </a:prstTxWarp>
                </a:bodyPr>
                <a:lstStyle/>
                <a:p>
                  <a:pPr algn="ctr" defTabSz="672161">
                    <a:buClrTx/>
                    <a:defRPr/>
                  </a:pPr>
                  <a:endParaRPr lang="en-US" sz="1324" dirty="0">
                    <a:solidFill>
                      <a:srgbClr val="505050"/>
                    </a:solidFill>
                    <a:latin typeface="Segoe UI"/>
                    <a:ea typeface="+mn-ea"/>
                    <a:cs typeface="+mn-cs"/>
                  </a:endParaRPr>
                </a:p>
              </p:txBody>
            </p:sp>
          </p:grpSp>
          <p:cxnSp>
            <p:nvCxnSpPr>
              <p:cNvPr id="195" name="Straight Connector 194">
                <a:extLst>
                  <a:ext uri="{FF2B5EF4-FFF2-40B4-BE49-F238E27FC236}">
                    <a16:creationId xmlns:a16="http://schemas.microsoft.com/office/drawing/2014/main" id="{6A6C164E-1188-4E76-B28F-46B1955767E8}"/>
                  </a:ext>
                </a:extLst>
              </p:cNvPr>
              <p:cNvCxnSpPr/>
              <p:nvPr/>
            </p:nvCxnSpPr>
            <p:spPr>
              <a:xfrm>
                <a:off x="1979319" y="1500876"/>
                <a:ext cx="0" cy="51699"/>
              </a:xfrm>
              <a:prstGeom prst="line">
                <a:avLst/>
              </a:prstGeom>
              <a:grpFill/>
              <a:ln w="12700" cap="flat">
                <a:solidFill>
                  <a:schemeClr val="tx1"/>
                </a:solidFill>
                <a:prstDash val="solid"/>
                <a:miter lim="800000"/>
                <a:headEnd/>
                <a:tailEnd/>
              </a:ln>
            </p:spPr>
          </p:cxnSp>
          <p:cxnSp>
            <p:nvCxnSpPr>
              <p:cNvPr id="196" name="Straight Connector 195">
                <a:extLst>
                  <a:ext uri="{FF2B5EF4-FFF2-40B4-BE49-F238E27FC236}">
                    <a16:creationId xmlns:a16="http://schemas.microsoft.com/office/drawing/2014/main" id="{6A249B1D-3D01-4F8D-99F0-2439B988FCA8}"/>
                  </a:ext>
                </a:extLst>
              </p:cNvPr>
              <p:cNvCxnSpPr/>
              <p:nvPr/>
            </p:nvCxnSpPr>
            <p:spPr>
              <a:xfrm>
                <a:off x="2031707" y="1500876"/>
                <a:ext cx="0" cy="51699"/>
              </a:xfrm>
              <a:prstGeom prst="line">
                <a:avLst/>
              </a:prstGeom>
              <a:grpFill/>
              <a:ln w="12700" cap="flat">
                <a:solidFill>
                  <a:schemeClr val="tx1"/>
                </a:solidFill>
                <a:prstDash val="solid"/>
                <a:miter lim="800000"/>
                <a:headEnd/>
                <a:tailEnd/>
              </a:ln>
            </p:spPr>
          </p:cxnSp>
        </p:grpSp>
        <p:grpSp>
          <p:nvGrpSpPr>
            <p:cNvPr id="140" name="Group 139">
              <a:extLst>
                <a:ext uri="{FF2B5EF4-FFF2-40B4-BE49-F238E27FC236}">
                  <a16:creationId xmlns:a16="http://schemas.microsoft.com/office/drawing/2014/main" id="{985E77FD-831D-42B5-8C25-60D6B806A506}"/>
                </a:ext>
              </a:extLst>
            </p:cNvPr>
            <p:cNvGrpSpPr>
              <a:grpSpLocks noChangeAspect="1"/>
            </p:cNvGrpSpPr>
            <p:nvPr/>
          </p:nvGrpSpPr>
          <p:grpSpPr bwMode="auto">
            <a:xfrm>
              <a:off x="579957" y="1614888"/>
              <a:ext cx="416196" cy="406286"/>
              <a:chOff x="1759" y="236"/>
              <a:chExt cx="252" cy="246"/>
            </a:xfrm>
            <a:noFill/>
          </p:grpSpPr>
          <p:sp>
            <p:nvSpPr>
              <p:cNvPr id="141" name="Freeform 106">
                <a:extLst>
                  <a:ext uri="{FF2B5EF4-FFF2-40B4-BE49-F238E27FC236}">
                    <a16:creationId xmlns:a16="http://schemas.microsoft.com/office/drawing/2014/main" id="{883B8021-1CF5-4345-9AF1-6F38FC91B84E}"/>
                  </a:ext>
                </a:extLst>
              </p:cNvPr>
              <p:cNvSpPr>
                <a:spLocks/>
              </p:cNvSpPr>
              <p:nvPr/>
            </p:nvSpPr>
            <p:spPr bwMode="auto">
              <a:xfrm>
                <a:off x="1759" y="236"/>
                <a:ext cx="252" cy="246"/>
              </a:xfrm>
              <a:custGeom>
                <a:avLst/>
                <a:gdLst>
                  <a:gd name="T0" fmla="*/ 0 w 252"/>
                  <a:gd name="T1" fmla="*/ 0 h 246"/>
                  <a:gd name="T2" fmla="*/ 0 w 252"/>
                  <a:gd name="T3" fmla="*/ 246 h 246"/>
                  <a:gd name="T4" fmla="*/ 252 w 252"/>
                  <a:gd name="T5" fmla="*/ 246 h 246"/>
                </a:gdLst>
                <a:ahLst/>
                <a:cxnLst>
                  <a:cxn ang="0">
                    <a:pos x="T0" y="T1"/>
                  </a:cxn>
                  <a:cxn ang="0">
                    <a:pos x="T2" y="T3"/>
                  </a:cxn>
                  <a:cxn ang="0">
                    <a:pos x="T4" y="T5"/>
                  </a:cxn>
                </a:cxnLst>
                <a:rect l="0" t="0" r="r" b="b"/>
                <a:pathLst>
                  <a:path w="252" h="246">
                    <a:moveTo>
                      <a:pt x="0" y="0"/>
                    </a:moveTo>
                    <a:lnTo>
                      <a:pt x="0" y="246"/>
                    </a:lnTo>
                    <a:lnTo>
                      <a:pt x="252" y="246"/>
                    </a:lnTo>
                  </a:path>
                </a:pathLst>
              </a:custGeom>
              <a:grpFill/>
              <a:ln w="12700" cap="flat">
                <a:solidFill>
                  <a:schemeClr val="tx1"/>
                </a:solidFill>
                <a:prstDash val="solid"/>
                <a:miter lim="800000"/>
                <a:headEnd/>
                <a:tailEnd/>
              </a:ln>
            </p:spPr>
            <p:txBody>
              <a:bodyPr vert="horz" wrap="square" lIns="54308" tIns="27155" rIns="54308" bIns="27155" numCol="1" anchor="t" anchorCtr="0" compatLnSpc="1">
                <a:prstTxWarp prst="textNoShape">
                  <a:avLst/>
                </a:prstTxWarp>
              </a:bodyPr>
              <a:lstStyle/>
              <a:p>
                <a:pPr algn="ctr" defTabSz="672032">
                  <a:buClrTx/>
                  <a:defRPr/>
                </a:pPr>
                <a:endParaRPr lang="en-US" sz="707" dirty="0">
                  <a:solidFill>
                    <a:srgbClr val="505050"/>
                  </a:solidFill>
                  <a:latin typeface="Segoe UI Semilight"/>
                  <a:ea typeface="+mn-ea"/>
                  <a:cs typeface="+mn-cs"/>
                </a:endParaRPr>
              </a:p>
            </p:txBody>
          </p:sp>
          <p:sp>
            <p:nvSpPr>
              <p:cNvPr id="142" name="Rectangle 141">
                <a:extLst>
                  <a:ext uri="{FF2B5EF4-FFF2-40B4-BE49-F238E27FC236}">
                    <a16:creationId xmlns:a16="http://schemas.microsoft.com/office/drawing/2014/main" id="{D8178B51-0B70-49CD-B4DC-2C9EFCA5AA5F}"/>
                  </a:ext>
                </a:extLst>
              </p:cNvPr>
              <p:cNvSpPr>
                <a:spLocks noChangeArrowheads="1"/>
              </p:cNvSpPr>
              <p:nvPr/>
            </p:nvSpPr>
            <p:spPr bwMode="auto">
              <a:xfrm>
                <a:off x="1799" y="376"/>
                <a:ext cx="32" cy="106"/>
              </a:xfrm>
              <a:prstGeom prst="rect">
                <a:avLst/>
              </a:prstGeom>
              <a:grpFill/>
              <a:ln w="12700" cap="flat">
                <a:solidFill>
                  <a:schemeClr val="tx1"/>
                </a:solidFill>
                <a:prstDash val="solid"/>
                <a:miter lim="800000"/>
                <a:headEnd/>
                <a:tailEnd/>
              </a:ln>
            </p:spPr>
            <p:txBody>
              <a:bodyPr vert="horz" wrap="square" lIns="54308" tIns="27155" rIns="54308" bIns="27155" numCol="1" anchor="t" anchorCtr="0" compatLnSpc="1">
                <a:prstTxWarp prst="textNoShape">
                  <a:avLst/>
                </a:prstTxWarp>
              </a:bodyPr>
              <a:lstStyle/>
              <a:p>
                <a:pPr algn="ctr" defTabSz="672032">
                  <a:buClrTx/>
                  <a:defRPr/>
                </a:pPr>
                <a:endParaRPr lang="en-US" sz="707" dirty="0">
                  <a:solidFill>
                    <a:srgbClr val="505050"/>
                  </a:solidFill>
                  <a:latin typeface="Segoe UI Semilight"/>
                  <a:ea typeface="+mn-ea"/>
                  <a:cs typeface="+mn-cs"/>
                </a:endParaRPr>
              </a:p>
            </p:txBody>
          </p:sp>
          <p:sp>
            <p:nvSpPr>
              <p:cNvPr id="143" name="Rectangle 142">
                <a:extLst>
                  <a:ext uri="{FF2B5EF4-FFF2-40B4-BE49-F238E27FC236}">
                    <a16:creationId xmlns:a16="http://schemas.microsoft.com/office/drawing/2014/main" id="{34309D14-CE2F-4618-8D23-9C15C0318E40}"/>
                  </a:ext>
                </a:extLst>
              </p:cNvPr>
              <p:cNvSpPr>
                <a:spLocks noChangeArrowheads="1"/>
              </p:cNvSpPr>
              <p:nvPr/>
            </p:nvSpPr>
            <p:spPr bwMode="auto">
              <a:xfrm>
                <a:off x="1862" y="283"/>
                <a:ext cx="33" cy="199"/>
              </a:xfrm>
              <a:prstGeom prst="rect">
                <a:avLst/>
              </a:prstGeom>
              <a:grpFill/>
              <a:ln w="12700" cap="flat">
                <a:solidFill>
                  <a:schemeClr val="tx1"/>
                </a:solidFill>
                <a:prstDash val="solid"/>
                <a:miter lim="800000"/>
                <a:headEnd/>
                <a:tailEnd/>
              </a:ln>
            </p:spPr>
            <p:txBody>
              <a:bodyPr vert="horz" wrap="square" lIns="54308" tIns="27155" rIns="54308" bIns="27155" numCol="1" anchor="t" anchorCtr="0" compatLnSpc="1">
                <a:prstTxWarp prst="textNoShape">
                  <a:avLst/>
                </a:prstTxWarp>
              </a:bodyPr>
              <a:lstStyle/>
              <a:p>
                <a:pPr algn="ctr" defTabSz="672032">
                  <a:buClrTx/>
                  <a:defRPr/>
                </a:pPr>
                <a:endParaRPr lang="en-US" sz="707" dirty="0">
                  <a:solidFill>
                    <a:srgbClr val="505050"/>
                  </a:solidFill>
                  <a:latin typeface="Segoe UI Semilight"/>
                  <a:ea typeface="+mn-ea"/>
                  <a:cs typeface="+mn-cs"/>
                </a:endParaRPr>
              </a:p>
            </p:txBody>
          </p:sp>
          <p:sp>
            <p:nvSpPr>
              <p:cNvPr id="144" name="Rectangle 143">
                <a:extLst>
                  <a:ext uri="{FF2B5EF4-FFF2-40B4-BE49-F238E27FC236}">
                    <a16:creationId xmlns:a16="http://schemas.microsoft.com/office/drawing/2014/main" id="{35716B5C-2CE4-4832-B3DE-5CA18E7C9564}"/>
                  </a:ext>
                </a:extLst>
              </p:cNvPr>
              <p:cNvSpPr>
                <a:spLocks noChangeArrowheads="1"/>
              </p:cNvSpPr>
              <p:nvPr/>
            </p:nvSpPr>
            <p:spPr bwMode="auto">
              <a:xfrm>
                <a:off x="1926" y="324"/>
                <a:ext cx="33" cy="158"/>
              </a:xfrm>
              <a:prstGeom prst="rect">
                <a:avLst/>
              </a:prstGeom>
              <a:grpFill/>
              <a:ln w="12700" cap="flat">
                <a:solidFill>
                  <a:schemeClr val="tx1"/>
                </a:solidFill>
                <a:prstDash val="solid"/>
                <a:miter lim="800000"/>
                <a:headEnd/>
                <a:tailEnd/>
              </a:ln>
            </p:spPr>
            <p:txBody>
              <a:bodyPr vert="horz" wrap="square" lIns="54308" tIns="27155" rIns="54308" bIns="27155" numCol="1" anchor="t" anchorCtr="0" compatLnSpc="1">
                <a:prstTxWarp prst="textNoShape">
                  <a:avLst/>
                </a:prstTxWarp>
              </a:bodyPr>
              <a:lstStyle/>
              <a:p>
                <a:pPr algn="ctr" defTabSz="672032">
                  <a:buClrTx/>
                  <a:defRPr/>
                </a:pPr>
                <a:endParaRPr lang="en-US" sz="707" dirty="0">
                  <a:solidFill>
                    <a:srgbClr val="505050"/>
                  </a:solidFill>
                  <a:latin typeface="Segoe UI Semilight"/>
                  <a:ea typeface="+mn-ea"/>
                  <a:cs typeface="+mn-cs"/>
                </a:endParaRPr>
              </a:p>
            </p:txBody>
          </p:sp>
        </p:grpSp>
      </p:grpSp>
      <p:grpSp>
        <p:nvGrpSpPr>
          <p:cNvPr id="201" name="Group 200">
            <a:extLst>
              <a:ext uri="{FF2B5EF4-FFF2-40B4-BE49-F238E27FC236}">
                <a16:creationId xmlns:a16="http://schemas.microsoft.com/office/drawing/2014/main" id="{2CE67B40-FF62-4874-8B1A-7B0A69F109C8}"/>
              </a:ext>
            </a:extLst>
          </p:cNvPr>
          <p:cNvGrpSpPr/>
          <p:nvPr/>
        </p:nvGrpSpPr>
        <p:grpSpPr>
          <a:xfrm>
            <a:off x="354722" y="1611526"/>
            <a:ext cx="875364" cy="261540"/>
            <a:chOff x="1555307" y="5853300"/>
            <a:chExt cx="1271350" cy="379852"/>
          </a:xfrm>
        </p:grpSpPr>
        <p:grpSp>
          <p:nvGrpSpPr>
            <p:cNvPr id="202" name="Group 4">
              <a:extLst>
                <a:ext uri="{FF2B5EF4-FFF2-40B4-BE49-F238E27FC236}">
                  <a16:creationId xmlns:a16="http://schemas.microsoft.com/office/drawing/2014/main" id="{EA32234B-721F-4877-972D-F804DC14F59B}"/>
                </a:ext>
              </a:extLst>
            </p:cNvPr>
            <p:cNvGrpSpPr>
              <a:grpSpLocks noChangeAspect="1"/>
            </p:cNvGrpSpPr>
            <p:nvPr/>
          </p:nvGrpSpPr>
          <p:grpSpPr bwMode="auto">
            <a:xfrm>
              <a:off x="1555307" y="5853300"/>
              <a:ext cx="259568" cy="379852"/>
              <a:chOff x="3526" y="3353"/>
              <a:chExt cx="164" cy="240"/>
            </a:xfrm>
          </p:grpSpPr>
          <p:sp>
            <p:nvSpPr>
              <p:cNvPr id="248" name="Freeform 5">
                <a:extLst>
                  <a:ext uri="{FF2B5EF4-FFF2-40B4-BE49-F238E27FC236}">
                    <a16:creationId xmlns:a16="http://schemas.microsoft.com/office/drawing/2014/main" id="{39E9B47C-7313-4EF0-A42B-3574A6FFAC12}"/>
                  </a:ext>
                </a:extLst>
              </p:cNvPr>
              <p:cNvSpPr>
                <a:spLocks/>
              </p:cNvSpPr>
              <p:nvPr/>
            </p:nvSpPr>
            <p:spPr bwMode="auto">
              <a:xfrm>
                <a:off x="3526" y="3353"/>
                <a:ext cx="164" cy="215"/>
              </a:xfrm>
              <a:custGeom>
                <a:avLst/>
                <a:gdLst>
                  <a:gd name="T0" fmla="*/ 204 w 226"/>
                  <a:gd name="T1" fmla="*/ 289 h 296"/>
                  <a:gd name="T2" fmla="*/ 226 w 226"/>
                  <a:gd name="T3" fmla="*/ 296 h 296"/>
                  <a:gd name="T4" fmla="*/ 226 w 226"/>
                  <a:gd name="T5" fmla="*/ 55 h 296"/>
                  <a:gd name="T6" fmla="*/ 39 w 226"/>
                  <a:gd name="T7" fmla="*/ 0 h 296"/>
                  <a:gd name="T8" fmla="*/ 0 w 226"/>
                  <a:gd name="T9" fmla="*/ 34 h 296"/>
                </a:gdLst>
                <a:ahLst/>
                <a:cxnLst>
                  <a:cxn ang="0">
                    <a:pos x="T0" y="T1"/>
                  </a:cxn>
                  <a:cxn ang="0">
                    <a:pos x="T2" y="T3"/>
                  </a:cxn>
                  <a:cxn ang="0">
                    <a:pos x="T4" y="T5"/>
                  </a:cxn>
                  <a:cxn ang="0">
                    <a:pos x="T6" y="T7"/>
                  </a:cxn>
                  <a:cxn ang="0">
                    <a:pos x="T8" y="T9"/>
                  </a:cxn>
                </a:cxnLst>
                <a:rect l="0" t="0" r="r" b="b"/>
                <a:pathLst>
                  <a:path w="226" h="296">
                    <a:moveTo>
                      <a:pt x="204" y="289"/>
                    </a:moveTo>
                    <a:cubicBezTo>
                      <a:pt x="226" y="296"/>
                      <a:pt x="226" y="296"/>
                      <a:pt x="226" y="296"/>
                    </a:cubicBezTo>
                    <a:cubicBezTo>
                      <a:pt x="226" y="55"/>
                      <a:pt x="226" y="55"/>
                      <a:pt x="226" y="55"/>
                    </a:cubicBezTo>
                    <a:cubicBezTo>
                      <a:pt x="39" y="0"/>
                      <a:pt x="39" y="0"/>
                      <a:pt x="39" y="0"/>
                    </a:cubicBezTo>
                    <a:cubicBezTo>
                      <a:pt x="39" y="0"/>
                      <a:pt x="12" y="0"/>
                      <a:pt x="0" y="34"/>
                    </a:cubicBezTo>
                  </a:path>
                </a:pathLst>
              </a:custGeom>
              <a:noFill/>
              <a:ln w="12700" cap="flat" cmpd="sng" algn="ctr">
                <a:solidFill>
                  <a:schemeClr val="tx1"/>
                </a:solidFill>
                <a:prstDash val="solid"/>
                <a:miter lim="800000"/>
                <a:headEnd type="none" w="med" len="med"/>
                <a:tailEnd type="none" w="med" len="med"/>
              </a:ln>
              <a:effectLst/>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0" tIns="34285" rIns="0" bIns="34285" numCol="1" spcCol="0" rtlCol="0" fromWordArt="0" anchor="ctr" anchorCtr="0" forceAA="0" compatLnSpc="1">
                <a:prstTxWarp prst="textNoShape">
                  <a:avLst/>
                </a:prstTxWarp>
                <a:noAutofit/>
              </a:bodyPr>
              <a:lstStyle/>
              <a:p>
                <a:pPr algn="ctr" defTabSz="685445" fontAlgn="base">
                  <a:spcBef>
                    <a:spcPct val="0"/>
                  </a:spcBef>
                  <a:spcAft>
                    <a:spcPct val="0"/>
                  </a:spcAft>
                  <a:buClrTx/>
                  <a:defRPr/>
                </a:pPr>
                <a:endParaRPr lang="en-US" sz="1176" dirty="0">
                  <a:gradFill>
                    <a:gsLst>
                      <a:gs pos="5439">
                        <a:srgbClr val="F8F8F8"/>
                      </a:gs>
                      <a:gs pos="10000">
                        <a:srgbClr val="F8F8F8"/>
                      </a:gs>
                    </a:gsLst>
                    <a:lin ang="5400000" scaled="0"/>
                  </a:gradFill>
                  <a:latin typeface="Segoe UI Semilight" panose="020B0402040204020203" pitchFamily="34" charset="0"/>
                  <a:ea typeface="+mn-ea"/>
                  <a:cs typeface="Segoe UI Semilight" panose="020B0402040204020203" pitchFamily="34" charset="0"/>
                </a:endParaRPr>
              </a:p>
            </p:txBody>
          </p:sp>
          <p:sp>
            <p:nvSpPr>
              <p:cNvPr id="249" name="Freeform 6">
                <a:extLst>
                  <a:ext uri="{FF2B5EF4-FFF2-40B4-BE49-F238E27FC236}">
                    <a16:creationId xmlns:a16="http://schemas.microsoft.com/office/drawing/2014/main" id="{4C221524-915E-405C-94F5-5F3674A41102}"/>
                  </a:ext>
                </a:extLst>
              </p:cNvPr>
              <p:cNvSpPr>
                <a:spLocks/>
              </p:cNvSpPr>
              <p:nvPr/>
            </p:nvSpPr>
            <p:spPr bwMode="auto">
              <a:xfrm>
                <a:off x="3554" y="3370"/>
                <a:ext cx="120" cy="211"/>
              </a:xfrm>
              <a:custGeom>
                <a:avLst/>
                <a:gdLst>
                  <a:gd name="T0" fmla="*/ 0 w 120"/>
                  <a:gd name="T1" fmla="*/ 0 h 211"/>
                  <a:gd name="T2" fmla="*/ 120 w 120"/>
                  <a:gd name="T3" fmla="*/ 37 h 211"/>
                  <a:gd name="T4" fmla="*/ 120 w 120"/>
                  <a:gd name="T5" fmla="*/ 211 h 211"/>
                  <a:gd name="T6" fmla="*/ 104 w 120"/>
                  <a:gd name="T7" fmla="*/ 206 h 211"/>
                </a:gdLst>
                <a:ahLst/>
                <a:cxnLst>
                  <a:cxn ang="0">
                    <a:pos x="T0" y="T1"/>
                  </a:cxn>
                  <a:cxn ang="0">
                    <a:pos x="T2" y="T3"/>
                  </a:cxn>
                  <a:cxn ang="0">
                    <a:pos x="T4" y="T5"/>
                  </a:cxn>
                  <a:cxn ang="0">
                    <a:pos x="T6" y="T7"/>
                  </a:cxn>
                </a:cxnLst>
                <a:rect l="0" t="0" r="r" b="b"/>
                <a:pathLst>
                  <a:path w="120" h="211">
                    <a:moveTo>
                      <a:pt x="0" y="0"/>
                    </a:moveTo>
                    <a:lnTo>
                      <a:pt x="120" y="37"/>
                    </a:lnTo>
                    <a:lnTo>
                      <a:pt x="120" y="211"/>
                    </a:lnTo>
                    <a:lnTo>
                      <a:pt x="104" y="206"/>
                    </a:lnTo>
                  </a:path>
                </a:pathLst>
              </a:custGeom>
              <a:noFill/>
              <a:ln w="12700" cap="flat" cmpd="sng" algn="ctr">
                <a:solidFill>
                  <a:schemeClr val="tx1"/>
                </a:solidFill>
                <a:prstDash val="solid"/>
                <a:miter lim="800000"/>
                <a:headEnd type="none" w="med" len="med"/>
                <a:tailEnd type="none" w="med" len="med"/>
              </a:ln>
              <a:effectLst/>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0" tIns="34285" rIns="0" bIns="34285" numCol="1" spcCol="0" rtlCol="0" fromWordArt="0" anchor="ctr" anchorCtr="0" forceAA="0" compatLnSpc="1">
                <a:prstTxWarp prst="textNoShape">
                  <a:avLst/>
                </a:prstTxWarp>
                <a:noAutofit/>
              </a:bodyPr>
              <a:lstStyle/>
              <a:p>
                <a:pPr algn="ctr" defTabSz="685445" fontAlgn="base">
                  <a:spcBef>
                    <a:spcPct val="0"/>
                  </a:spcBef>
                  <a:spcAft>
                    <a:spcPct val="0"/>
                  </a:spcAft>
                  <a:buClrTx/>
                  <a:defRPr/>
                </a:pPr>
                <a:endParaRPr lang="en-US" sz="1176" dirty="0">
                  <a:gradFill>
                    <a:gsLst>
                      <a:gs pos="5439">
                        <a:srgbClr val="F8F8F8"/>
                      </a:gs>
                      <a:gs pos="10000">
                        <a:srgbClr val="F8F8F8"/>
                      </a:gs>
                    </a:gsLst>
                    <a:lin ang="5400000" scaled="0"/>
                  </a:gradFill>
                  <a:latin typeface="Segoe UI Semilight" panose="020B0402040204020203" pitchFamily="34" charset="0"/>
                  <a:ea typeface="+mn-ea"/>
                  <a:cs typeface="Segoe UI Semilight" panose="020B0402040204020203" pitchFamily="34" charset="0"/>
                </a:endParaRPr>
              </a:p>
            </p:txBody>
          </p:sp>
          <p:sp>
            <p:nvSpPr>
              <p:cNvPr id="250" name="Freeform 7">
                <a:extLst>
                  <a:ext uri="{FF2B5EF4-FFF2-40B4-BE49-F238E27FC236}">
                    <a16:creationId xmlns:a16="http://schemas.microsoft.com/office/drawing/2014/main" id="{9E4EEE56-A4A0-4217-A80B-E3FC1216CE65}"/>
                  </a:ext>
                </a:extLst>
              </p:cNvPr>
              <p:cNvSpPr>
                <a:spLocks/>
              </p:cNvSpPr>
              <p:nvPr/>
            </p:nvSpPr>
            <p:spPr bwMode="auto">
              <a:xfrm>
                <a:off x="3527" y="3382"/>
                <a:ext cx="131" cy="211"/>
              </a:xfrm>
              <a:custGeom>
                <a:avLst/>
                <a:gdLst>
                  <a:gd name="T0" fmla="*/ 131 w 131"/>
                  <a:gd name="T1" fmla="*/ 38 h 211"/>
                  <a:gd name="T2" fmla="*/ 131 w 131"/>
                  <a:gd name="T3" fmla="*/ 211 h 211"/>
                  <a:gd name="T4" fmla="*/ 0 w 131"/>
                  <a:gd name="T5" fmla="*/ 173 h 211"/>
                  <a:gd name="T6" fmla="*/ 0 w 131"/>
                  <a:gd name="T7" fmla="*/ 0 h 211"/>
                  <a:gd name="T8" fmla="*/ 131 w 131"/>
                  <a:gd name="T9" fmla="*/ 38 h 211"/>
                </a:gdLst>
                <a:ahLst/>
                <a:cxnLst>
                  <a:cxn ang="0">
                    <a:pos x="T0" y="T1"/>
                  </a:cxn>
                  <a:cxn ang="0">
                    <a:pos x="T2" y="T3"/>
                  </a:cxn>
                  <a:cxn ang="0">
                    <a:pos x="T4" y="T5"/>
                  </a:cxn>
                  <a:cxn ang="0">
                    <a:pos x="T6" y="T7"/>
                  </a:cxn>
                  <a:cxn ang="0">
                    <a:pos x="T8" y="T9"/>
                  </a:cxn>
                </a:cxnLst>
                <a:rect l="0" t="0" r="r" b="b"/>
                <a:pathLst>
                  <a:path w="131" h="211">
                    <a:moveTo>
                      <a:pt x="131" y="38"/>
                    </a:moveTo>
                    <a:lnTo>
                      <a:pt x="131" y="211"/>
                    </a:lnTo>
                    <a:lnTo>
                      <a:pt x="0" y="173"/>
                    </a:lnTo>
                    <a:lnTo>
                      <a:pt x="0" y="0"/>
                    </a:lnTo>
                    <a:lnTo>
                      <a:pt x="131" y="38"/>
                    </a:lnTo>
                    <a:close/>
                  </a:path>
                </a:pathLst>
              </a:custGeom>
              <a:noFill/>
              <a:ln w="12700" cap="flat" cmpd="sng" algn="ctr">
                <a:solidFill>
                  <a:schemeClr val="tx1"/>
                </a:solidFill>
                <a:prstDash val="solid"/>
                <a:miter lim="800000"/>
                <a:headEnd type="none" w="med" len="med"/>
                <a:tailEnd type="none" w="med" len="med"/>
              </a:ln>
              <a:effectLst/>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0" tIns="34285" rIns="0" bIns="34285" numCol="1" spcCol="0" rtlCol="0" fromWordArt="0" anchor="ctr" anchorCtr="0" forceAA="0" compatLnSpc="1">
                <a:prstTxWarp prst="textNoShape">
                  <a:avLst/>
                </a:prstTxWarp>
                <a:noAutofit/>
              </a:bodyPr>
              <a:lstStyle/>
              <a:p>
                <a:pPr algn="ctr" defTabSz="685445" fontAlgn="base">
                  <a:spcBef>
                    <a:spcPct val="0"/>
                  </a:spcBef>
                  <a:spcAft>
                    <a:spcPct val="0"/>
                  </a:spcAft>
                  <a:buClrTx/>
                  <a:defRPr/>
                </a:pPr>
                <a:endParaRPr lang="en-US" sz="1176" dirty="0">
                  <a:gradFill>
                    <a:gsLst>
                      <a:gs pos="5439">
                        <a:srgbClr val="F8F8F8"/>
                      </a:gs>
                      <a:gs pos="10000">
                        <a:srgbClr val="F8F8F8"/>
                      </a:gs>
                    </a:gsLst>
                    <a:lin ang="5400000" scaled="0"/>
                  </a:gradFill>
                  <a:latin typeface="Segoe UI Semilight" panose="020B0402040204020203" pitchFamily="34" charset="0"/>
                  <a:ea typeface="+mn-ea"/>
                  <a:cs typeface="Segoe UI Semilight" panose="020B0402040204020203" pitchFamily="34" charset="0"/>
                </a:endParaRPr>
              </a:p>
            </p:txBody>
          </p:sp>
        </p:grpSp>
        <p:grpSp>
          <p:nvGrpSpPr>
            <p:cNvPr id="203" name="Group 202">
              <a:extLst>
                <a:ext uri="{FF2B5EF4-FFF2-40B4-BE49-F238E27FC236}">
                  <a16:creationId xmlns:a16="http://schemas.microsoft.com/office/drawing/2014/main" id="{25B32F5E-5488-41FA-8722-208C1FD47D34}"/>
                </a:ext>
              </a:extLst>
            </p:cNvPr>
            <p:cNvGrpSpPr/>
            <p:nvPr/>
          </p:nvGrpSpPr>
          <p:grpSpPr>
            <a:xfrm>
              <a:off x="1984596" y="5863452"/>
              <a:ext cx="293717" cy="359549"/>
              <a:chOff x="965200" y="3436897"/>
              <a:chExt cx="528881" cy="647424"/>
            </a:xfrm>
          </p:grpSpPr>
          <p:grpSp>
            <p:nvGrpSpPr>
              <p:cNvPr id="234" name="Group 233">
                <a:extLst>
                  <a:ext uri="{FF2B5EF4-FFF2-40B4-BE49-F238E27FC236}">
                    <a16:creationId xmlns:a16="http://schemas.microsoft.com/office/drawing/2014/main" id="{D9CB8003-0D1F-4931-BCD0-252068DAA94E}"/>
                  </a:ext>
                </a:extLst>
              </p:cNvPr>
              <p:cNvGrpSpPr/>
              <p:nvPr/>
            </p:nvGrpSpPr>
            <p:grpSpPr>
              <a:xfrm flipH="1">
                <a:off x="965200" y="3436897"/>
                <a:ext cx="528881" cy="647424"/>
                <a:chOff x="3003960" y="3685414"/>
                <a:chExt cx="403310" cy="493707"/>
              </a:xfrm>
            </p:grpSpPr>
            <p:sp>
              <p:nvSpPr>
                <p:cNvPr id="239" name="Snip Single Corner Rectangle 26">
                  <a:extLst>
                    <a:ext uri="{FF2B5EF4-FFF2-40B4-BE49-F238E27FC236}">
                      <a16:creationId xmlns:a16="http://schemas.microsoft.com/office/drawing/2014/main" id="{5B632CBD-97D9-4AE1-9273-5F1C08E33C0C}"/>
                    </a:ext>
                  </a:extLst>
                </p:cNvPr>
                <p:cNvSpPr/>
                <p:nvPr/>
              </p:nvSpPr>
              <p:spPr bwMode="auto">
                <a:xfrm flipH="1">
                  <a:off x="3003960" y="3685414"/>
                  <a:ext cx="403310" cy="493707"/>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40" name="Triangle 27">
                  <a:extLst>
                    <a:ext uri="{FF2B5EF4-FFF2-40B4-BE49-F238E27FC236}">
                      <a16:creationId xmlns:a16="http://schemas.microsoft.com/office/drawing/2014/main" id="{3449DFC3-D0D2-4F0D-887A-106B03C711C6}"/>
                    </a:ext>
                  </a:extLst>
                </p:cNvPr>
                <p:cNvSpPr/>
                <p:nvPr/>
              </p:nvSpPr>
              <p:spPr bwMode="auto">
                <a:xfrm rot="8100000">
                  <a:off x="3012552" y="3733609"/>
                  <a:ext cx="160049" cy="80930"/>
                </a:xfrm>
                <a:prstGeom prst="triangl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cxnSp>
            <p:nvCxnSpPr>
              <p:cNvPr id="235" name="Straight Connector 234">
                <a:extLst>
                  <a:ext uri="{FF2B5EF4-FFF2-40B4-BE49-F238E27FC236}">
                    <a16:creationId xmlns:a16="http://schemas.microsoft.com/office/drawing/2014/main" id="{1A75BF32-896D-4158-A60C-01435F503CDA}"/>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id="{81797FB9-B00C-4CFB-BFA3-31B9F0BB2355}"/>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37" name="Straight Connector 236">
                <a:extLst>
                  <a:ext uri="{FF2B5EF4-FFF2-40B4-BE49-F238E27FC236}">
                    <a16:creationId xmlns:a16="http://schemas.microsoft.com/office/drawing/2014/main" id="{D33AB265-ADA8-45EE-BBE7-B5D91FEA8B7E}"/>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38" name="Straight Connector 237">
                <a:extLst>
                  <a:ext uri="{FF2B5EF4-FFF2-40B4-BE49-F238E27FC236}">
                    <a16:creationId xmlns:a16="http://schemas.microsoft.com/office/drawing/2014/main" id="{5FAE8F34-2812-44DB-B896-8044D6A012DA}"/>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31" name="Group 230">
              <a:extLst>
                <a:ext uri="{FF2B5EF4-FFF2-40B4-BE49-F238E27FC236}">
                  <a16:creationId xmlns:a16="http://schemas.microsoft.com/office/drawing/2014/main" id="{15AE8827-05EF-41B7-8649-9A20D02AA5C8}"/>
                </a:ext>
              </a:extLst>
            </p:cNvPr>
            <p:cNvGrpSpPr/>
            <p:nvPr/>
          </p:nvGrpSpPr>
          <p:grpSpPr>
            <a:xfrm>
              <a:off x="2448035" y="5853915"/>
              <a:ext cx="378622" cy="378622"/>
              <a:chOff x="1658620" y="1705294"/>
              <a:chExt cx="326376" cy="326376"/>
            </a:xfrm>
          </p:grpSpPr>
          <p:sp>
            <p:nvSpPr>
              <p:cNvPr id="232" name="Oval 231">
                <a:extLst>
                  <a:ext uri="{FF2B5EF4-FFF2-40B4-BE49-F238E27FC236}">
                    <a16:creationId xmlns:a16="http://schemas.microsoft.com/office/drawing/2014/main" id="{F2AD5E02-1573-4720-B6E5-BF49318DAEC7}"/>
                  </a:ext>
                </a:extLst>
              </p:cNvPr>
              <p:cNvSpPr/>
              <p:nvPr/>
            </p:nvSpPr>
            <p:spPr bwMode="auto">
              <a:xfrm>
                <a:off x="1658620" y="1705294"/>
                <a:ext cx="326376" cy="326376"/>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33" name="Isosceles Triangle 232">
                <a:extLst>
                  <a:ext uri="{FF2B5EF4-FFF2-40B4-BE49-F238E27FC236}">
                    <a16:creationId xmlns:a16="http://schemas.microsoft.com/office/drawing/2014/main" id="{AE499BAB-0D58-4B5C-A291-A006FE0F4C2F}"/>
                  </a:ext>
                </a:extLst>
              </p:cNvPr>
              <p:cNvSpPr/>
              <p:nvPr/>
            </p:nvSpPr>
            <p:spPr bwMode="auto">
              <a:xfrm rot="5400000">
                <a:off x="1759612" y="1802351"/>
                <a:ext cx="153423" cy="132260"/>
              </a:xfrm>
              <a:prstGeom prst="triangl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grpSp>
        <p:nvGrpSpPr>
          <p:cNvPr id="251" name="Group 250">
            <a:extLst>
              <a:ext uri="{FF2B5EF4-FFF2-40B4-BE49-F238E27FC236}">
                <a16:creationId xmlns:a16="http://schemas.microsoft.com/office/drawing/2014/main" id="{C2591351-721A-44E8-93AC-76469730164F}"/>
              </a:ext>
            </a:extLst>
          </p:cNvPr>
          <p:cNvGrpSpPr/>
          <p:nvPr/>
        </p:nvGrpSpPr>
        <p:grpSpPr>
          <a:xfrm>
            <a:off x="3212413" y="1928772"/>
            <a:ext cx="415670" cy="370665"/>
            <a:chOff x="2488012" y="1320237"/>
            <a:chExt cx="4696415" cy="4187934"/>
          </a:xfrm>
        </p:grpSpPr>
        <p:sp>
          <p:nvSpPr>
            <p:cNvPr id="252" name="Hexagon 251">
              <a:extLst>
                <a:ext uri="{FF2B5EF4-FFF2-40B4-BE49-F238E27FC236}">
                  <a16:creationId xmlns:a16="http://schemas.microsoft.com/office/drawing/2014/main" id="{D80401EE-5F7D-4E2F-A751-7F98A1650FC1}"/>
                </a:ext>
              </a:extLst>
            </p:cNvPr>
            <p:cNvSpPr/>
            <p:nvPr/>
          </p:nvSpPr>
          <p:spPr bwMode="auto">
            <a:xfrm>
              <a:off x="2488012" y="1320237"/>
              <a:ext cx="4696415" cy="4187934"/>
            </a:xfrm>
            <a:prstGeom prst="hexagon">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788"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3" name="Snip Single Corner Rectangle 26">
              <a:extLst>
                <a:ext uri="{FF2B5EF4-FFF2-40B4-BE49-F238E27FC236}">
                  <a16:creationId xmlns:a16="http://schemas.microsoft.com/office/drawing/2014/main" id="{911AA44E-6458-4C18-88E2-003BAADBBE3E}"/>
                </a:ext>
              </a:extLst>
            </p:cNvPr>
            <p:cNvSpPr/>
            <p:nvPr/>
          </p:nvSpPr>
          <p:spPr bwMode="auto">
            <a:xfrm>
              <a:off x="3677764" y="2189582"/>
              <a:ext cx="2316905" cy="2449244"/>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68580" rIns="0" bIns="68580" numCol="1" spcCol="0" rtlCol="0" fromWordArt="0" anchor="ctr" anchorCtr="1" forceAA="0" compatLnSpc="1">
              <a:prstTxWarp prst="textNoShape">
                <a:avLst/>
              </a:prstTxWarp>
              <a:noAutofit/>
            </a:bodyPr>
            <a:lstStyle/>
            <a:p>
              <a:pPr algn="ctr" defTabSz="699354" fontAlgn="base">
                <a:lnSpc>
                  <a:spcPct val="90000"/>
                </a:lnSpc>
                <a:spcBef>
                  <a:spcPct val="0"/>
                </a:spcBef>
                <a:spcAft>
                  <a:spcPct val="0"/>
                </a:spcAft>
                <a:buClrTx/>
                <a:defRPr/>
              </a:pPr>
              <a:endParaRPr lang="en-US" sz="450" kern="1200" dirty="0">
                <a:solidFill>
                  <a:srgbClr val="505050"/>
                </a:solidFill>
                <a:latin typeface="Segoe UI Semilight"/>
                <a:ea typeface="Segoe UI" pitchFamily="34" charset="0"/>
                <a:cs typeface="Segoe UI" pitchFamily="34" charset="0"/>
              </a:endParaRPr>
            </a:p>
          </p:txBody>
        </p:sp>
        <p:grpSp>
          <p:nvGrpSpPr>
            <p:cNvPr id="254" name="Group 253">
              <a:extLst>
                <a:ext uri="{FF2B5EF4-FFF2-40B4-BE49-F238E27FC236}">
                  <a16:creationId xmlns:a16="http://schemas.microsoft.com/office/drawing/2014/main" id="{BC9F11D1-5060-4005-88A6-378274BFE3B2}"/>
                </a:ext>
              </a:extLst>
            </p:cNvPr>
            <p:cNvGrpSpPr/>
            <p:nvPr/>
          </p:nvGrpSpPr>
          <p:grpSpPr>
            <a:xfrm>
              <a:off x="4271145" y="2716507"/>
              <a:ext cx="790235" cy="1472560"/>
              <a:chOff x="4917030" y="1019829"/>
              <a:chExt cx="123056" cy="229308"/>
            </a:xfrm>
          </p:grpSpPr>
          <p:sp>
            <p:nvSpPr>
              <p:cNvPr id="256" name="Freeform: Shape 255">
                <a:extLst>
                  <a:ext uri="{FF2B5EF4-FFF2-40B4-BE49-F238E27FC236}">
                    <a16:creationId xmlns:a16="http://schemas.microsoft.com/office/drawing/2014/main" id="{B5275153-8F1F-4D6C-8782-F4FA3AD9425D}"/>
                  </a:ext>
                </a:extLst>
              </p:cNvPr>
              <p:cNvSpPr/>
              <p:nvPr/>
            </p:nvSpPr>
            <p:spPr bwMode="auto">
              <a:xfrm>
                <a:off x="4981844" y="1019829"/>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7" name="Freeform: Shape 256">
                <a:extLst>
                  <a:ext uri="{FF2B5EF4-FFF2-40B4-BE49-F238E27FC236}">
                    <a16:creationId xmlns:a16="http://schemas.microsoft.com/office/drawing/2014/main" id="{E29CAC3F-D6A9-41AA-9869-960AD662F7EC}"/>
                  </a:ext>
                </a:extLst>
              </p:cNvPr>
              <p:cNvSpPr/>
              <p:nvPr/>
            </p:nvSpPr>
            <p:spPr bwMode="auto">
              <a:xfrm>
                <a:off x="4929274" y="1019829"/>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8" name="Freeform: Shape 257">
                <a:extLst>
                  <a:ext uri="{FF2B5EF4-FFF2-40B4-BE49-F238E27FC236}">
                    <a16:creationId xmlns:a16="http://schemas.microsoft.com/office/drawing/2014/main" id="{84DCA092-640C-49D0-8A6B-9F842DE08B81}"/>
                  </a:ext>
                </a:extLst>
              </p:cNvPr>
              <p:cNvSpPr/>
              <p:nvPr/>
            </p:nvSpPr>
            <p:spPr bwMode="auto">
              <a:xfrm>
                <a:off x="4917030" y="1156660"/>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9" name="Freeform: Shape 258">
                <a:extLst>
                  <a:ext uri="{FF2B5EF4-FFF2-40B4-BE49-F238E27FC236}">
                    <a16:creationId xmlns:a16="http://schemas.microsoft.com/office/drawing/2014/main" id="{F8BB8DFD-606E-47E8-B931-933D3720CE8A}"/>
                  </a:ext>
                </a:extLst>
              </p:cNvPr>
              <p:cNvSpPr/>
              <p:nvPr/>
            </p:nvSpPr>
            <p:spPr bwMode="auto">
              <a:xfrm>
                <a:off x="5010414" y="1156660"/>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255" name="Right Triangle 254">
              <a:extLst>
                <a:ext uri="{FF2B5EF4-FFF2-40B4-BE49-F238E27FC236}">
                  <a16:creationId xmlns:a16="http://schemas.microsoft.com/office/drawing/2014/main" id="{B0ADE9A0-28CB-4078-B1D4-0C577EF401F6}"/>
                </a:ext>
              </a:extLst>
            </p:cNvPr>
            <p:cNvSpPr/>
            <p:nvPr/>
          </p:nvSpPr>
          <p:spPr bwMode="auto">
            <a:xfrm>
              <a:off x="5326469" y="2189582"/>
              <a:ext cx="668200" cy="662475"/>
            </a:xfrm>
            <a:prstGeom prst="rtTriangl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788" kern="1200" dirty="0">
                <a:gradFill>
                  <a:gsLst>
                    <a:gs pos="0">
                      <a:srgbClr val="FFFFFF"/>
                    </a:gs>
                    <a:gs pos="100000">
                      <a:srgbClr val="FFFFFF"/>
                    </a:gs>
                  </a:gsLst>
                  <a:lin ang="5400000" scaled="0"/>
                </a:gradFill>
                <a:latin typeface="Segoe UI Semilight"/>
                <a:cs typeface="Segoe UI" pitchFamily="34" charset="0"/>
              </a:endParaRPr>
            </a:p>
          </p:txBody>
        </p:sp>
      </p:grpSp>
      <p:grpSp>
        <p:nvGrpSpPr>
          <p:cNvPr id="260" name="Group 259">
            <a:extLst>
              <a:ext uri="{FF2B5EF4-FFF2-40B4-BE49-F238E27FC236}">
                <a16:creationId xmlns:a16="http://schemas.microsoft.com/office/drawing/2014/main" id="{19CDC3A5-FE65-4BE5-8230-DA3132EAC02A}"/>
              </a:ext>
            </a:extLst>
          </p:cNvPr>
          <p:cNvGrpSpPr/>
          <p:nvPr/>
        </p:nvGrpSpPr>
        <p:grpSpPr>
          <a:xfrm>
            <a:off x="6422525" y="3311810"/>
            <a:ext cx="549234" cy="539370"/>
            <a:chOff x="2549926" y="1227604"/>
            <a:chExt cx="5177116" cy="5084148"/>
          </a:xfrm>
        </p:grpSpPr>
        <p:sp>
          <p:nvSpPr>
            <p:cNvPr id="261" name="Freeform: Shape 821">
              <a:extLst>
                <a:ext uri="{FF2B5EF4-FFF2-40B4-BE49-F238E27FC236}">
                  <a16:creationId xmlns:a16="http://schemas.microsoft.com/office/drawing/2014/main" id="{0BE6646D-57C6-4B6D-AD1F-4D6508C9F4AE}"/>
                </a:ext>
              </a:extLst>
            </p:cNvPr>
            <p:cNvSpPr/>
            <p:nvPr/>
          </p:nvSpPr>
          <p:spPr bwMode="auto">
            <a:xfrm>
              <a:off x="2549926" y="1227604"/>
              <a:ext cx="4001268" cy="3614059"/>
            </a:xfrm>
            <a:custGeom>
              <a:avLst/>
              <a:gdLst>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72234 w 4001268"/>
                <a:gd name="connsiteY5" fmla="*/ 1559139 h 3614059"/>
                <a:gd name="connsiteX6" fmla="*/ 629034 w 4001268"/>
                <a:gd name="connsiteY6" fmla="*/ 1559139 h 3614059"/>
                <a:gd name="connsiteX7" fmla="*/ 629034 w 4001268"/>
                <a:gd name="connsiteY7" fmla="*/ 3614059 h 3614059"/>
                <a:gd name="connsiteX8" fmla="*/ 342168 w 4001268"/>
                <a:gd name="connsiteY8" fmla="*/ 3614059 h 3614059"/>
                <a:gd name="connsiteX9" fmla="*/ 342168 w 4001268"/>
                <a:gd name="connsiteY9" fmla="*/ 1445188 h 3614059"/>
                <a:gd name="connsiteX10" fmla="*/ 0 w 4001268"/>
                <a:gd name="connsiteY10" fmla="*/ 1445188 h 3614059"/>
                <a:gd name="connsiteX11" fmla="*/ 2000634 w 4001268"/>
                <a:gd name="connsiteY11" fmla="*/ 0 h 3614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01268" h="3614059">
                  <a:moveTo>
                    <a:pt x="2000634" y="0"/>
                  </a:moveTo>
                  <a:lnTo>
                    <a:pt x="4001268" y="1445188"/>
                  </a:lnTo>
                  <a:lnTo>
                    <a:pt x="3659101" y="1445188"/>
                  </a:lnTo>
                  <a:lnTo>
                    <a:pt x="3659101" y="3614059"/>
                  </a:lnTo>
                  <a:lnTo>
                    <a:pt x="3372234" y="3614059"/>
                  </a:lnTo>
                  <a:lnTo>
                    <a:pt x="3372234" y="1559139"/>
                  </a:lnTo>
                  <a:lnTo>
                    <a:pt x="629034" y="1559139"/>
                  </a:lnTo>
                  <a:lnTo>
                    <a:pt x="629034" y="3614059"/>
                  </a:lnTo>
                  <a:lnTo>
                    <a:pt x="342168" y="3614059"/>
                  </a:lnTo>
                  <a:lnTo>
                    <a:pt x="342168" y="1445188"/>
                  </a:lnTo>
                  <a:lnTo>
                    <a:pt x="0" y="1445188"/>
                  </a:lnTo>
                  <a:lnTo>
                    <a:pt x="2000634"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2" name="Rectangle 261">
              <a:extLst>
                <a:ext uri="{FF2B5EF4-FFF2-40B4-BE49-F238E27FC236}">
                  <a16:creationId xmlns:a16="http://schemas.microsoft.com/office/drawing/2014/main" id="{1854309C-C0C3-4F85-B3F0-2BC7638801F4}"/>
                </a:ext>
              </a:extLst>
            </p:cNvPr>
            <p:cNvSpPr/>
            <p:nvPr/>
          </p:nvSpPr>
          <p:spPr bwMode="auto">
            <a:xfrm>
              <a:off x="3364798"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3" name="Rectangle 262">
              <a:extLst>
                <a:ext uri="{FF2B5EF4-FFF2-40B4-BE49-F238E27FC236}">
                  <a16:creationId xmlns:a16="http://schemas.microsoft.com/office/drawing/2014/main" id="{63AAD5B1-E4B0-4163-A3AC-E482D20FFC70}"/>
                </a:ext>
              </a:extLst>
            </p:cNvPr>
            <p:cNvSpPr/>
            <p:nvPr/>
          </p:nvSpPr>
          <p:spPr bwMode="auto">
            <a:xfrm>
              <a:off x="3968585"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4" name="Rectangle 263">
              <a:extLst>
                <a:ext uri="{FF2B5EF4-FFF2-40B4-BE49-F238E27FC236}">
                  <a16:creationId xmlns:a16="http://schemas.microsoft.com/office/drawing/2014/main" id="{C9153303-2ACB-4B7F-92EB-3C27C33AD8FE}"/>
                </a:ext>
              </a:extLst>
            </p:cNvPr>
            <p:cNvSpPr/>
            <p:nvPr/>
          </p:nvSpPr>
          <p:spPr bwMode="auto">
            <a:xfrm>
              <a:off x="4572371"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5" name="Rectangle 264">
              <a:extLst>
                <a:ext uri="{FF2B5EF4-FFF2-40B4-BE49-F238E27FC236}">
                  <a16:creationId xmlns:a16="http://schemas.microsoft.com/office/drawing/2014/main" id="{D6652899-8041-40BF-9F31-F56CE1571054}"/>
                </a:ext>
              </a:extLst>
            </p:cNvPr>
            <p:cNvSpPr/>
            <p:nvPr/>
          </p:nvSpPr>
          <p:spPr bwMode="auto">
            <a:xfrm>
              <a:off x="3364798"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6" name="Rectangle 265">
              <a:extLst>
                <a:ext uri="{FF2B5EF4-FFF2-40B4-BE49-F238E27FC236}">
                  <a16:creationId xmlns:a16="http://schemas.microsoft.com/office/drawing/2014/main" id="{C163A984-2262-496D-A58F-4674DF18871F}"/>
                </a:ext>
              </a:extLst>
            </p:cNvPr>
            <p:cNvSpPr/>
            <p:nvPr/>
          </p:nvSpPr>
          <p:spPr bwMode="auto">
            <a:xfrm>
              <a:off x="3968585"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7" name="Rectangle 266">
              <a:extLst>
                <a:ext uri="{FF2B5EF4-FFF2-40B4-BE49-F238E27FC236}">
                  <a16:creationId xmlns:a16="http://schemas.microsoft.com/office/drawing/2014/main" id="{93CE3E34-91FF-4E88-83BE-478929BA2DFA}"/>
                </a:ext>
              </a:extLst>
            </p:cNvPr>
            <p:cNvSpPr/>
            <p:nvPr/>
          </p:nvSpPr>
          <p:spPr bwMode="auto">
            <a:xfrm>
              <a:off x="3777367" y="3020291"/>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8" name="Cylinder 828">
              <a:extLst>
                <a:ext uri="{FF2B5EF4-FFF2-40B4-BE49-F238E27FC236}">
                  <a16:creationId xmlns:a16="http://schemas.microsoft.com/office/drawing/2014/main" id="{41DD7FDC-FD0B-4337-B4F9-B042E2DAED8E}"/>
                </a:ext>
              </a:extLst>
            </p:cNvPr>
            <p:cNvSpPr/>
            <p:nvPr/>
          </p:nvSpPr>
          <p:spPr bwMode="auto">
            <a:xfrm>
              <a:off x="5335724" y="3170126"/>
              <a:ext cx="2391318" cy="3141626"/>
            </a:xfrm>
            <a:prstGeom prst="can">
              <a:avLst>
                <a:gd name="adj" fmla="val 39530"/>
              </a:avLst>
            </a:prstGeom>
            <a:solidFill>
              <a:schemeClr val="bg1"/>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09728" rIns="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350" kern="1200" dirty="0">
                <a:solidFill>
                  <a:srgbClr val="0078D7"/>
                </a:solidFill>
                <a:latin typeface="Segoe UI Light"/>
                <a:ea typeface="Segoe UI" pitchFamily="34" charset="0"/>
                <a:cs typeface="Segoe UI" pitchFamily="34" charset="0"/>
              </a:endParaRPr>
            </a:p>
          </p:txBody>
        </p:sp>
      </p:grpSp>
      <p:grpSp>
        <p:nvGrpSpPr>
          <p:cNvPr id="269" name="Group 268">
            <a:extLst>
              <a:ext uri="{FF2B5EF4-FFF2-40B4-BE49-F238E27FC236}">
                <a16:creationId xmlns:a16="http://schemas.microsoft.com/office/drawing/2014/main" id="{8A7938DD-2D5A-4E8C-B680-43D391EC1321}"/>
              </a:ext>
            </a:extLst>
          </p:cNvPr>
          <p:cNvGrpSpPr/>
          <p:nvPr/>
        </p:nvGrpSpPr>
        <p:grpSpPr>
          <a:xfrm>
            <a:off x="2220928" y="1933848"/>
            <a:ext cx="364003" cy="365590"/>
            <a:chOff x="5279190" y="5401430"/>
            <a:chExt cx="1101836" cy="1106637"/>
          </a:xfrm>
        </p:grpSpPr>
        <p:sp>
          <p:nvSpPr>
            <p:cNvPr id="270" name="Freeform: Shape 815">
              <a:extLst>
                <a:ext uri="{FF2B5EF4-FFF2-40B4-BE49-F238E27FC236}">
                  <a16:creationId xmlns:a16="http://schemas.microsoft.com/office/drawing/2014/main" id="{DA1648E0-3A60-4650-B7CF-23054B62F972}"/>
                </a:ext>
              </a:extLst>
            </p:cNvPr>
            <p:cNvSpPr/>
            <p:nvPr/>
          </p:nvSpPr>
          <p:spPr bwMode="auto">
            <a:xfrm>
              <a:off x="5708249"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500" b="1" kern="1200" dirty="0">
                <a:solidFill>
                  <a:srgbClr val="505050"/>
                </a:solidFill>
                <a:latin typeface="Segoe UI Light"/>
                <a:ea typeface="Segoe UI" pitchFamily="34" charset="0"/>
                <a:cs typeface="Segoe UI" pitchFamily="34" charset="0"/>
              </a:endParaRPr>
            </a:p>
          </p:txBody>
        </p:sp>
        <p:sp>
          <p:nvSpPr>
            <p:cNvPr id="271" name="Freeform: Shape 816">
              <a:extLst>
                <a:ext uri="{FF2B5EF4-FFF2-40B4-BE49-F238E27FC236}">
                  <a16:creationId xmlns:a16="http://schemas.microsoft.com/office/drawing/2014/main" id="{D4F6E75C-DD83-4089-961E-7A40F851AF7D}"/>
                </a:ext>
              </a:extLst>
            </p:cNvPr>
            <p:cNvSpPr/>
            <p:nvPr/>
          </p:nvSpPr>
          <p:spPr bwMode="auto">
            <a:xfrm>
              <a:off x="5921817"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500" b="1" kern="1200" dirty="0">
                <a:solidFill>
                  <a:srgbClr val="505050"/>
                </a:solidFill>
                <a:latin typeface="Segoe UI Light"/>
                <a:ea typeface="Segoe UI" pitchFamily="34" charset="0"/>
                <a:cs typeface="Segoe UI" pitchFamily="34" charset="0"/>
              </a:endParaRPr>
            </a:p>
          </p:txBody>
        </p:sp>
        <p:sp>
          <p:nvSpPr>
            <p:cNvPr id="272" name="Freeform: Shape 817">
              <a:extLst>
                <a:ext uri="{FF2B5EF4-FFF2-40B4-BE49-F238E27FC236}">
                  <a16:creationId xmlns:a16="http://schemas.microsoft.com/office/drawing/2014/main" id="{C921A04C-9F4B-4946-9646-F83776D74ACA}"/>
                </a:ext>
              </a:extLst>
            </p:cNvPr>
            <p:cNvSpPr/>
            <p:nvPr/>
          </p:nvSpPr>
          <p:spPr bwMode="auto">
            <a:xfrm>
              <a:off x="6135385"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500" b="1" kern="1200" dirty="0">
                <a:solidFill>
                  <a:srgbClr val="505050"/>
                </a:solidFill>
                <a:latin typeface="Segoe UI Light"/>
                <a:ea typeface="Segoe UI" pitchFamily="34" charset="0"/>
                <a:cs typeface="Segoe UI" pitchFamily="34" charset="0"/>
              </a:endParaRPr>
            </a:p>
          </p:txBody>
        </p:sp>
        <p:sp>
          <p:nvSpPr>
            <p:cNvPr id="273" name="Freeform: Shape 818">
              <a:extLst>
                <a:ext uri="{FF2B5EF4-FFF2-40B4-BE49-F238E27FC236}">
                  <a16:creationId xmlns:a16="http://schemas.microsoft.com/office/drawing/2014/main" id="{CF2E6F4B-D82F-40FD-8BE4-5E3DA170EB24}"/>
                </a:ext>
              </a:extLst>
            </p:cNvPr>
            <p:cNvSpPr/>
            <p:nvPr/>
          </p:nvSpPr>
          <p:spPr bwMode="auto">
            <a:xfrm>
              <a:off x="5279191" y="5499596"/>
              <a:ext cx="1101835" cy="1008471"/>
            </a:xfrm>
            <a:custGeom>
              <a:avLst/>
              <a:gdLst>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245153 w 1101835"/>
                <a:gd name="connsiteY9" fmla="*/ 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336593 w 1101835"/>
                <a:gd name="connsiteY9" fmla="*/ 9144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0" fmla="*/ 489041 w 1101835"/>
                <a:gd name="connsiteY0" fmla="*/ 0 h 1008471"/>
                <a:gd name="connsiteX1" fmla="*/ 490307 w 1101835"/>
                <a:gd name="connsiteY1" fmla="*/ 551557 h 1008471"/>
                <a:gd name="connsiteX2" fmla="*/ 796071 w 1101835"/>
                <a:gd name="connsiteY2" fmla="*/ 284445 h 1008471"/>
                <a:gd name="connsiteX3" fmla="*/ 796071 w 1101835"/>
                <a:gd name="connsiteY3" fmla="*/ 551557 h 1008471"/>
                <a:gd name="connsiteX4" fmla="*/ 1101835 w 1101835"/>
                <a:gd name="connsiteY4" fmla="*/ 284445 h 1008471"/>
                <a:gd name="connsiteX5" fmla="*/ 1101835 w 1101835"/>
                <a:gd name="connsiteY5" fmla="*/ 1008471 h 1008471"/>
                <a:gd name="connsiteX6" fmla="*/ 0 w 1101835"/>
                <a:gd name="connsiteY6" fmla="*/ 1008471 h 1008471"/>
                <a:gd name="connsiteX7" fmla="*/ 1265 w 1101835"/>
                <a:gd name="connsiteY7" fmla="*/ 0 h 1008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1835" h="1008471">
                  <a:moveTo>
                    <a:pt x="489041" y="0"/>
                  </a:moveTo>
                  <a:lnTo>
                    <a:pt x="490307" y="551557"/>
                  </a:lnTo>
                  <a:lnTo>
                    <a:pt x="796071" y="284445"/>
                  </a:lnTo>
                  <a:lnTo>
                    <a:pt x="796071" y="551557"/>
                  </a:lnTo>
                  <a:lnTo>
                    <a:pt x="1101835" y="284445"/>
                  </a:lnTo>
                  <a:lnTo>
                    <a:pt x="1101835" y="1008471"/>
                  </a:lnTo>
                  <a:lnTo>
                    <a:pt x="0" y="1008471"/>
                  </a:lnTo>
                  <a:cubicBezTo>
                    <a:pt x="422" y="672314"/>
                    <a:pt x="843" y="336157"/>
                    <a:pt x="1265" y="0"/>
                  </a:cubicBez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500" b="1" kern="1200" dirty="0">
                <a:solidFill>
                  <a:srgbClr val="505050"/>
                </a:solidFill>
                <a:latin typeface="Segoe UI Light"/>
                <a:ea typeface="Segoe UI" pitchFamily="34" charset="0"/>
                <a:cs typeface="Segoe UI" pitchFamily="34" charset="0"/>
              </a:endParaRPr>
            </a:p>
          </p:txBody>
        </p:sp>
        <p:sp useBgFill="1">
          <p:nvSpPr>
            <p:cNvPr id="274" name="Freeform: Shape 819">
              <a:extLst>
                <a:ext uri="{FF2B5EF4-FFF2-40B4-BE49-F238E27FC236}">
                  <a16:creationId xmlns:a16="http://schemas.microsoft.com/office/drawing/2014/main" id="{7EDD171B-5689-4D25-BAA7-6B6995636D95}"/>
                </a:ext>
              </a:extLst>
            </p:cNvPr>
            <p:cNvSpPr/>
            <p:nvPr/>
          </p:nvSpPr>
          <p:spPr bwMode="auto">
            <a:xfrm>
              <a:off x="5279190" y="5401430"/>
              <a:ext cx="488333" cy="201776"/>
            </a:xfrm>
            <a:custGeom>
              <a:avLst/>
              <a:gdLst>
                <a:gd name="connsiteX0" fmla="*/ 246301 w 492602"/>
                <a:gd name="connsiteY0" fmla="*/ 0 h 201776"/>
                <a:gd name="connsiteX1" fmla="*/ 492602 w 492602"/>
                <a:gd name="connsiteY1" fmla="*/ 100888 h 201776"/>
                <a:gd name="connsiteX2" fmla="*/ 246301 w 492602"/>
                <a:gd name="connsiteY2" fmla="*/ 201776 h 201776"/>
                <a:gd name="connsiteX3" fmla="*/ 0 w 492602"/>
                <a:gd name="connsiteY3" fmla="*/ 100888 h 201776"/>
                <a:gd name="connsiteX4" fmla="*/ 246301 w 492602"/>
                <a:gd name="connsiteY4" fmla="*/ 0 h 201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602" h="201776">
                  <a:moveTo>
                    <a:pt x="246301" y="0"/>
                  </a:moveTo>
                  <a:cubicBezTo>
                    <a:pt x="382329" y="0"/>
                    <a:pt x="492602" y="45169"/>
                    <a:pt x="492602" y="100888"/>
                  </a:cubicBezTo>
                  <a:cubicBezTo>
                    <a:pt x="492602" y="156607"/>
                    <a:pt x="382329" y="201776"/>
                    <a:pt x="246301" y="201776"/>
                  </a:cubicBezTo>
                  <a:cubicBezTo>
                    <a:pt x="110273" y="201776"/>
                    <a:pt x="0" y="156607"/>
                    <a:pt x="0" y="100888"/>
                  </a:cubicBezTo>
                  <a:cubicBezTo>
                    <a:pt x="0" y="45169"/>
                    <a:pt x="110273" y="0"/>
                    <a:pt x="246301" y="0"/>
                  </a:cubicBezTo>
                  <a:close/>
                </a:path>
              </a:pathLst>
            </a:custGeom>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500" b="1" kern="1200" dirty="0">
                <a:solidFill>
                  <a:srgbClr val="505050"/>
                </a:solidFill>
                <a:latin typeface="Segoe UI Light"/>
                <a:ea typeface="Segoe UI" pitchFamily="34" charset="0"/>
                <a:cs typeface="Segoe UI" pitchFamily="34" charset="0"/>
              </a:endParaRPr>
            </a:p>
          </p:txBody>
        </p:sp>
      </p:grpSp>
      <p:cxnSp>
        <p:nvCxnSpPr>
          <p:cNvPr id="275" name="Connector: Elbow 274">
            <a:extLst>
              <a:ext uri="{FF2B5EF4-FFF2-40B4-BE49-F238E27FC236}">
                <a16:creationId xmlns:a16="http://schemas.microsoft.com/office/drawing/2014/main" id="{D135C077-4264-46FE-A482-130D0AC4FF71}"/>
              </a:ext>
            </a:extLst>
          </p:cNvPr>
          <p:cNvCxnSpPr>
            <a:cxnSpLocks/>
            <a:stCxn id="132" idx="2"/>
          </p:cNvCxnSpPr>
          <p:nvPr/>
        </p:nvCxnSpPr>
        <p:spPr>
          <a:xfrm rot="16200000" flipH="1">
            <a:off x="4350054" y="1591596"/>
            <a:ext cx="980590" cy="2840203"/>
          </a:xfrm>
          <a:prstGeom prst="bentConnector2">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76" name="Straight Arrow Connector 275">
            <a:extLst>
              <a:ext uri="{FF2B5EF4-FFF2-40B4-BE49-F238E27FC236}">
                <a16:creationId xmlns:a16="http://schemas.microsoft.com/office/drawing/2014/main" id="{EA79151F-AC57-4F9F-A84C-82290222FC9B}"/>
              </a:ext>
            </a:extLst>
          </p:cNvPr>
          <p:cNvCxnSpPr>
            <a:cxnSpLocks/>
          </p:cNvCxnSpPr>
          <p:nvPr/>
        </p:nvCxnSpPr>
        <p:spPr>
          <a:xfrm>
            <a:off x="2684982" y="3620541"/>
            <a:ext cx="3575470" cy="4319"/>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77" name="Straight Arrow Connector 276">
            <a:extLst>
              <a:ext uri="{FF2B5EF4-FFF2-40B4-BE49-F238E27FC236}">
                <a16:creationId xmlns:a16="http://schemas.microsoft.com/office/drawing/2014/main" id="{3539552E-D8BC-4FB1-A59E-B1CE53E3A05C}"/>
              </a:ext>
            </a:extLst>
          </p:cNvPr>
          <p:cNvCxnSpPr>
            <a:cxnSpLocks/>
          </p:cNvCxnSpPr>
          <p:nvPr/>
        </p:nvCxnSpPr>
        <p:spPr>
          <a:xfrm>
            <a:off x="2684981" y="2114105"/>
            <a:ext cx="419632" cy="0"/>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78" name="Straight Arrow Connector 277">
            <a:extLst>
              <a:ext uri="{FF2B5EF4-FFF2-40B4-BE49-F238E27FC236}">
                <a16:creationId xmlns:a16="http://schemas.microsoft.com/office/drawing/2014/main" id="{A24FA076-358E-4843-9781-C70483AC463F}"/>
              </a:ext>
            </a:extLst>
          </p:cNvPr>
          <p:cNvCxnSpPr>
            <a:cxnSpLocks/>
          </p:cNvCxnSpPr>
          <p:nvPr/>
        </p:nvCxnSpPr>
        <p:spPr>
          <a:xfrm>
            <a:off x="1743399" y="2114105"/>
            <a:ext cx="336089" cy="1249"/>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79" name="Straight Arrow Connector 278">
            <a:extLst>
              <a:ext uri="{FF2B5EF4-FFF2-40B4-BE49-F238E27FC236}">
                <a16:creationId xmlns:a16="http://schemas.microsoft.com/office/drawing/2014/main" id="{64A9D75F-3D72-43D0-87DC-E4AC9C88F31E}"/>
              </a:ext>
            </a:extLst>
          </p:cNvPr>
          <p:cNvCxnSpPr>
            <a:cxnSpLocks/>
          </p:cNvCxnSpPr>
          <p:nvPr/>
        </p:nvCxnSpPr>
        <p:spPr>
          <a:xfrm>
            <a:off x="1743399" y="3619292"/>
            <a:ext cx="336089" cy="1249"/>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80" name="Group 279">
            <a:extLst>
              <a:ext uri="{FF2B5EF4-FFF2-40B4-BE49-F238E27FC236}">
                <a16:creationId xmlns:a16="http://schemas.microsoft.com/office/drawing/2014/main" id="{FFB3A8DF-6449-473B-9978-C590CC3E4AE9}"/>
              </a:ext>
            </a:extLst>
          </p:cNvPr>
          <p:cNvGrpSpPr/>
          <p:nvPr/>
        </p:nvGrpSpPr>
        <p:grpSpPr>
          <a:xfrm>
            <a:off x="2220928" y="3382428"/>
            <a:ext cx="364003" cy="365590"/>
            <a:chOff x="5279190" y="5401430"/>
            <a:chExt cx="1101836" cy="1106637"/>
          </a:xfrm>
        </p:grpSpPr>
        <p:sp>
          <p:nvSpPr>
            <p:cNvPr id="281" name="Freeform: Shape 815">
              <a:extLst>
                <a:ext uri="{FF2B5EF4-FFF2-40B4-BE49-F238E27FC236}">
                  <a16:creationId xmlns:a16="http://schemas.microsoft.com/office/drawing/2014/main" id="{08E8CE52-394B-4414-A2CB-CAE27B60C85B}"/>
                </a:ext>
              </a:extLst>
            </p:cNvPr>
            <p:cNvSpPr/>
            <p:nvPr/>
          </p:nvSpPr>
          <p:spPr bwMode="auto">
            <a:xfrm>
              <a:off x="5708249"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500" b="1" kern="1200" dirty="0">
                <a:solidFill>
                  <a:srgbClr val="505050"/>
                </a:solidFill>
                <a:latin typeface="Segoe UI Light"/>
                <a:ea typeface="Segoe UI" pitchFamily="34" charset="0"/>
                <a:cs typeface="Segoe UI" pitchFamily="34" charset="0"/>
              </a:endParaRPr>
            </a:p>
          </p:txBody>
        </p:sp>
        <p:sp>
          <p:nvSpPr>
            <p:cNvPr id="282" name="Freeform: Shape 816">
              <a:extLst>
                <a:ext uri="{FF2B5EF4-FFF2-40B4-BE49-F238E27FC236}">
                  <a16:creationId xmlns:a16="http://schemas.microsoft.com/office/drawing/2014/main" id="{2C7A6C1A-2F82-4904-A937-7D6D044F345F}"/>
                </a:ext>
              </a:extLst>
            </p:cNvPr>
            <p:cNvSpPr/>
            <p:nvPr/>
          </p:nvSpPr>
          <p:spPr bwMode="auto">
            <a:xfrm>
              <a:off x="5921817"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500" b="1" kern="1200" dirty="0">
                <a:solidFill>
                  <a:srgbClr val="505050"/>
                </a:solidFill>
                <a:latin typeface="Segoe UI Light"/>
                <a:ea typeface="Segoe UI" pitchFamily="34" charset="0"/>
                <a:cs typeface="Segoe UI" pitchFamily="34" charset="0"/>
              </a:endParaRPr>
            </a:p>
          </p:txBody>
        </p:sp>
        <p:sp>
          <p:nvSpPr>
            <p:cNvPr id="283" name="Freeform: Shape 817">
              <a:extLst>
                <a:ext uri="{FF2B5EF4-FFF2-40B4-BE49-F238E27FC236}">
                  <a16:creationId xmlns:a16="http://schemas.microsoft.com/office/drawing/2014/main" id="{EDAB799D-1669-4641-957A-5ABDA4EC0274}"/>
                </a:ext>
              </a:extLst>
            </p:cNvPr>
            <p:cNvSpPr/>
            <p:nvPr/>
          </p:nvSpPr>
          <p:spPr bwMode="auto">
            <a:xfrm>
              <a:off x="6135385"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500" b="1" kern="1200" dirty="0">
                <a:solidFill>
                  <a:srgbClr val="505050"/>
                </a:solidFill>
                <a:latin typeface="Segoe UI Light"/>
                <a:ea typeface="Segoe UI" pitchFamily="34" charset="0"/>
                <a:cs typeface="Segoe UI" pitchFamily="34" charset="0"/>
              </a:endParaRPr>
            </a:p>
          </p:txBody>
        </p:sp>
        <p:sp>
          <p:nvSpPr>
            <p:cNvPr id="284" name="Freeform: Shape 818">
              <a:extLst>
                <a:ext uri="{FF2B5EF4-FFF2-40B4-BE49-F238E27FC236}">
                  <a16:creationId xmlns:a16="http://schemas.microsoft.com/office/drawing/2014/main" id="{ED44ACEC-3474-4ED3-8DBF-0977CCA59E04}"/>
                </a:ext>
              </a:extLst>
            </p:cNvPr>
            <p:cNvSpPr/>
            <p:nvPr/>
          </p:nvSpPr>
          <p:spPr bwMode="auto">
            <a:xfrm>
              <a:off x="5279191" y="5499596"/>
              <a:ext cx="1101835" cy="1008471"/>
            </a:xfrm>
            <a:custGeom>
              <a:avLst/>
              <a:gdLst>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245153 w 1101835"/>
                <a:gd name="connsiteY9" fmla="*/ 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336593 w 1101835"/>
                <a:gd name="connsiteY9" fmla="*/ 9144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0" fmla="*/ 489041 w 1101835"/>
                <a:gd name="connsiteY0" fmla="*/ 0 h 1008471"/>
                <a:gd name="connsiteX1" fmla="*/ 490307 w 1101835"/>
                <a:gd name="connsiteY1" fmla="*/ 551557 h 1008471"/>
                <a:gd name="connsiteX2" fmla="*/ 796071 w 1101835"/>
                <a:gd name="connsiteY2" fmla="*/ 284445 h 1008471"/>
                <a:gd name="connsiteX3" fmla="*/ 796071 w 1101835"/>
                <a:gd name="connsiteY3" fmla="*/ 551557 h 1008471"/>
                <a:gd name="connsiteX4" fmla="*/ 1101835 w 1101835"/>
                <a:gd name="connsiteY4" fmla="*/ 284445 h 1008471"/>
                <a:gd name="connsiteX5" fmla="*/ 1101835 w 1101835"/>
                <a:gd name="connsiteY5" fmla="*/ 1008471 h 1008471"/>
                <a:gd name="connsiteX6" fmla="*/ 0 w 1101835"/>
                <a:gd name="connsiteY6" fmla="*/ 1008471 h 1008471"/>
                <a:gd name="connsiteX7" fmla="*/ 1265 w 1101835"/>
                <a:gd name="connsiteY7" fmla="*/ 0 h 1008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1835" h="1008471">
                  <a:moveTo>
                    <a:pt x="489041" y="0"/>
                  </a:moveTo>
                  <a:lnTo>
                    <a:pt x="490307" y="551557"/>
                  </a:lnTo>
                  <a:lnTo>
                    <a:pt x="796071" y="284445"/>
                  </a:lnTo>
                  <a:lnTo>
                    <a:pt x="796071" y="551557"/>
                  </a:lnTo>
                  <a:lnTo>
                    <a:pt x="1101835" y="284445"/>
                  </a:lnTo>
                  <a:lnTo>
                    <a:pt x="1101835" y="1008471"/>
                  </a:lnTo>
                  <a:lnTo>
                    <a:pt x="0" y="1008471"/>
                  </a:lnTo>
                  <a:cubicBezTo>
                    <a:pt x="422" y="672314"/>
                    <a:pt x="843" y="336157"/>
                    <a:pt x="1265" y="0"/>
                  </a:cubicBez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500" b="1" kern="1200" dirty="0">
                <a:solidFill>
                  <a:srgbClr val="505050"/>
                </a:solidFill>
                <a:latin typeface="Segoe UI Light"/>
                <a:ea typeface="Segoe UI" pitchFamily="34" charset="0"/>
                <a:cs typeface="Segoe UI" pitchFamily="34" charset="0"/>
              </a:endParaRPr>
            </a:p>
          </p:txBody>
        </p:sp>
        <p:sp useBgFill="1">
          <p:nvSpPr>
            <p:cNvPr id="285" name="Freeform: Shape 819">
              <a:extLst>
                <a:ext uri="{FF2B5EF4-FFF2-40B4-BE49-F238E27FC236}">
                  <a16:creationId xmlns:a16="http://schemas.microsoft.com/office/drawing/2014/main" id="{22210C4D-3BDF-44F1-A3B2-2BB04D9293C2}"/>
                </a:ext>
              </a:extLst>
            </p:cNvPr>
            <p:cNvSpPr/>
            <p:nvPr/>
          </p:nvSpPr>
          <p:spPr bwMode="auto">
            <a:xfrm>
              <a:off x="5279190" y="5401430"/>
              <a:ext cx="488333" cy="201776"/>
            </a:xfrm>
            <a:custGeom>
              <a:avLst/>
              <a:gdLst>
                <a:gd name="connsiteX0" fmla="*/ 246301 w 492602"/>
                <a:gd name="connsiteY0" fmla="*/ 0 h 201776"/>
                <a:gd name="connsiteX1" fmla="*/ 492602 w 492602"/>
                <a:gd name="connsiteY1" fmla="*/ 100888 h 201776"/>
                <a:gd name="connsiteX2" fmla="*/ 246301 w 492602"/>
                <a:gd name="connsiteY2" fmla="*/ 201776 h 201776"/>
                <a:gd name="connsiteX3" fmla="*/ 0 w 492602"/>
                <a:gd name="connsiteY3" fmla="*/ 100888 h 201776"/>
                <a:gd name="connsiteX4" fmla="*/ 246301 w 492602"/>
                <a:gd name="connsiteY4" fmla="*/ 0 h 201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602" h="201776">
                  <a:moveTo>
                    <a:pt x="246301" y="0"/>
                  </a:moveTo>
                  <a:cubicBezTo>
                    <a:pt x="382329" y="0"/>
                    <a:pt x="492602" y="45169"/>
                    <a:pt x="492602" y="100888"/>
                  </a:cubicBezTo>
                  <a:cubicBezTo>
                    <a:pt x="492602" y="156607"/>
                    <a:pt x="382329" y="201776"/>
                    <a:pt x="246301" y="201776"/>
                  </a:cubicBezTo>
                  <a:cubicBezTo>
                    <a:pt x="110273" y="201776"/>
                    <a:pt x="0" y="156607"/>
                    <a:pt x="0" y="100888"/>
                  </a:cubicBezTo>
                  <a:cubicBezTo>
                    <a:pt x="0" y="45169"/>
                    <a:pt x="110273" y="0"/>
                    <a:pt x="246301" y="0"/>
                  </a:cubicBezTo>
                  <a:close/>
                </a:path>
              </a:pathLst>
            </a:custGeom>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500" b="1" kern="1200" dirty="0">
                <a:solidFill>
                  <a:srgbClr val="505050"/>
                </a:solidFill>
                <a:latin typeface="Segoe UI Light"/>
                <a:ea typeface="Segoe UI" pitchFamily="34" charset="0"/>
                <a:cs typeface="Segoe UI" pitchFamily="34" charset="0"/>
              </a:endParaRPr>
            </a:p>
          </p:txBody>
        </p:sp>
      </p:grpSp>
      <p:sp>
        <p:nvSpPr>
          <p:cNvPr id="286" name="Shape 101">
            <a:extLst>
              <a:ext uri="{FF2B5EF4-FFF2-40B4-BE49-F238E27FC236}">
                <a16:creationId xmlns:a16="http://schemas.microsoft.com/office/drawing/2014/main" id="{617D3C2E-358C-4E40-91F2-80B0A7CC9BAD}"/>
              </a:ext>
            </a:extLst>
          </p:cNvPr>
          <p:cNvSpPr txBox="1"/>
          <p:nvPr/>
        </p:nvSpPr>
        <p:spPr>
          <a:xfrm>
            <a:off x="7774555" y="3971853"/>
            <a:ext cx="1137011" cy="190471"/>
          </a:xfrm>
          <a:prstGeom prst="rect">
            <a:avLst/>
          </a:prstGeom>
          <a:noFill/>
          <a:ln>
            <a:noFill/>
          </a:ln>
        </p:spPr>
        <p:txBody>
          <a:bodyPr wrap="square" lIns="68569" tIns="34275" rIns="68569" bIns="34275" anchor="t" anchorCtr="0">
            <a:spAutoFit/>
          </a:bodyPr>
          <a:lstStyle/>
          <a:p>
            <a:pPr defTabSz="699448">
              <a:buClrTx/>
              <a:defRPr/>
            </a:pPr>
            <a:r>
              <a:rPr lang="en-US" sz="788" dirty="0">
                <a:solidFill>
                  <a:srgbClr val="505050"/>
                </a:solidFill>
                <a:latin typeface="Segoe UI Semibold" panose="020B0702040204020203" pitchFamily="34" charset="0"/>
                <a:ea typeface="+mn-ea"/>
                <a:cs typeface="Segoe UI Semibold" panose="020B0702040204020203" pitchFamily="34" charset="0"/>
                <a:sym typeface="Calibri"/>
              </a:rPr>
              <a:t>Analytical dashboards</a:t>
            </a:r>
          </a:p>
        </p:txBody>
      </p:sp>
      <p:grpSp>
        <p:nvGrpSpPr>
          <p:cNvPr id="287" name="Group 286">
            <a:extLst>
              <a:ext uri="{FF2B5EF4-FFF2-40B4-BE49-F238E27FC236}">
                <a16:creationId xmlns:a16="http://schemas.microsoft.com/office/drawing/2014/main" id="{4A01181E-132C-4B0E-A69A-0AE411B2AB7B}"/>
              </a:ext>
            </a:extLst>
          </p:cNvPr>
          <p:cNvGrpSpPr/>
          <p:nvPr/>
        </p:nvGrpSpPr>
        <p:grpSpPr>
          <a:xfrm>
            <a:off x="8080068" y="3443879"/>
            <a:ext cx="502031" cy="394920"/>
            <a:chOff x="10725498" y="5087603"/>
            <a:chExt cx="498940" cy="424437"/>
          </a:xfrm>
        </p:grpSpPr>
        <p:sp>
          <p:nvSpPr>
            <p:cNvPr id="288" name="graph_2">
              <a:extLst>
                <a:ext uri="{FF2B5EF4-FFF2-40B4-BE49-F238E27FC236}">
                  <a16:creationId xmlns:a16="http://schemas.microsoft.com/office/drawing/2014/main" id="{006321BD-22B2-47C7-A8B9-A24442E07547}"/>
                </a:ext>
              </a:extLst>
            </p:cNvPr>
            <p:cNvSpPr>
              <a:spLocks noChangeAspect="1" noEditPoints="1"/>
            </p:cNvSpPr>
            <p:nvPr/>
          </p:nvSpPr>
          <p:spPr bwMode="auto">
            <a:xfrm>
              <a:off x="10829194" y="5267741"/>
              <a:ext cx="291548" cy="170948"/>
            </a:xfrm>
            <a:custGeom>
              <a:avLst/>
              <a:gdLst>
                <a:gd name="T0" fmla="*/ 195 w 249"/>
                <a:gd name="T1" fmla="*/ 0 h 146"/>
                <a:gd name="T2" fmla="*/ 244 w 249"/>
                <a:gd name="T3" fmla="*/ 0 h 146"/>
                <a:gd name="T4" fmla="*/ 244 w 249"/>
                <a:gd name="T5" fmla="*/ 50 h 146"/>
                <a:gd name="T6" fmla="*/ 244 w 249"/>
                <a:gd name="T7" fmla="*/ 0 h 146"/>
                <a:gd name="T8" fmla="*/ 141 w 249"/>
                <a:gd name="T9" fmla="*/ 106 h 146"/>
                <a:gd name="T10" fmla="*/ 109 w 249"/>
                <a:gd name="T11" fmla="*/ 106 h 146"/>
                <a:gd name="T12" fmla="*/ 0 w 249"/>
                <a:gd name="T13" fmla="*/ 146 h 146"/>
                <a:gd name="T14" fmla="*/ 249 w 249"/>
                <a:gd name="T15" fmla="*/ 146 h 146"/>
                <a:gd name="T16" fmla="*/ 88 w 249"/>
                <a:gd name="T17" fmla="*/ 106 h 146"/>
                <a:gd name="T18" fmla="*/ 54 w 249"/>
                <a:gd name="T19" fmla="*/ 106 h 146"/>
                <a:gd name="T20" fmla="*/ 35 w 249"/>
                <a:gd name="T21" fmla="*/ 106 h 146"/>
                <a:gd name="T22" fmla="*/ 1 w 249"/>
                <a:gd name="T23" fmla="*/ 10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9" h="146">
                  <a:moveTo>
                    <a:pt x="195" y="0"/>
                  </a:moveTo>
                  <a:lnTo>
                    <a:pt x="244" y="0"/>
                  </a:lnTo>
                  <a:lnTo>
                    <a:pt x="244" y="50"/>
                  </a:lnTo>
                  <a:moveTo>
                    <a:pt x="244" y="0"/>
                  </a:moveTo>
                  <a:lnTo>
                    <a:pt x="141" y="106"/>
                  </a:lnTo>
                  <a:lnTo>
                    <a:pt x="109" y="106"/>
                  </a:lnTo>
                  <a:moveTo>
                    <a:pt x="0" y="146"/>
                  </a:moveTo>
                  <a:lnTo>
                    <a:pt x="249" y="146"/>
                  </a:lnTo>
                  <a:moveTo>
                    <a:pt x="88" y="106"/>
                  </a:moveTo>
                  <a:lnTo>
                    <a:pt x="54" y="106"/>
                  </a:lnTo>
                  <a:moveTo>
                    <a:pt x="35" y="106"/>
                  </a:moveTo>
                  <a:lnTo>
                    <a:pt x="1" y="106"/>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a:buClrTx/>
                <a:defRPr/>
              </a:pPr>
              <a:endParaRPr lang="en-US" sz="1350" kern="1200" dirty="0">
                <a:solidFill>
                  <a:srgbClr val="505050"/>
                </a:solidFill>
                <a:latin typeface="Segoe UI"/>
                <a:ea typeface="+mn-ea"/>
                <a:cs typeface="+mn-cs"/>
              </a:endParaRPr>
            </a:p>
          </p:txBody>
        </p:sp>
        <p:grpSp>
          <p:nvGrpSpPr>
            <p:cNvPr id="289" name="Group 288">
              <a:extLst>
                <a:ext uri="{FF2B5EF4-FFF2-40B4-BE49-F238E27FC236}">
                  <a16:creationId xmlns:a16="http://schemas.microsoft.com/office/drawing/2014/main" id="{A1EDE6CB-8AE6-4180-AFA1-A64397FA37E6}"/>
                </a:ext>
              </a:extLst>
            </p:cNvPr>
            <p:cNvGrpSpPr/>
            <p:nvPr/>
          </p:nvGrpSpPr>
          <p:grpSpPr>
            <a:xfrm>
              <a:off x="10725498" y="5087603"/>
              <a:ext cx="498940" cy="424437"/>
              <a:chOff x="10725498" y="5087603"/>
              <a:chExt cx="498940" cy="424437"/>
            </a:xfrm>
          </p:grpSpPr>
          <p:sp>
            <p:nvSpPr>
              <p:cNvPr id="290" name="Rectangle 9">
                <a:extLst>
                  <a:ext uri="{FF2B5EF4-FFF2-40B4-BE49-F238E27FC236}">
                    <a16:creationId xmlns:a16="http://schemas.microsoft.com/office/drawing/2014/main" id="{557933C3-091F-4A43-866B-9723F33FF15C}"/>
                  </a:ext>
                </a:extLst>
              </p:cNvPr>
              <p:cNvSpPr>
                <a:spLocks noChangeArrowheads="1"/>
              </p:cNvSpPr>
              <p:nvPr/>
            </p:nvSpPr>
            <p:spPr bwMode="auto">
              <a:xfrm>
                <a:off x="10725498" y="5087603"/>
                <a:ext cx="498940" cy="424437"/>
              </a:xfrm>
              <a:prstGeom prst="rect">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99557">
                  <a:buClrTx/>
                  <a:defRPr/>
                </a:pPr>
                <a:endParaRPr lang="en-US" sz="1350" kern="1200" dirty="0">
                  <a:solidFill>
                    <a:srgbClr val="505050"/>
                  </a:solidFill>
                  <a:latin typeface="Segoe UI"/>
                  <a:ea typeface="+mn-ea"/>
                  <a:cs typeface="+mn-cs"/>
                </a:endParaRPr>
              </a:p>
            </p:txBody>
          </p:sp>
          <p:sp>
            <p:nvSpPr>
              <p:cNvPr id="291" name="Line 10">
                <a:extLst>
                  <a:ext uri="{FF2B5EF4-FFF2-40B4-BE49-F238E27FC236}">
                    <a16:creationId xmlns:a16="http://schemas.microsoft.com/office/drawing/2014/main" id="{CE43244E-06DC-4E24-8532-8A0249DB2825}"/>
                  </a:ext>
                </a:extLst>
              </p:cNvPr>
              <p:cNvSpPr>
                <a:spLocks noChangeShapeType="1"/>
              </p:cNvSpPr>
              <p:nvPr/>
            </p:nvSpPr>
            <p:spPr bwMode="auto">
              <a:xfrm flipH="1">
                <a:off x="10725498" y="5202743"/>
                <a:ext cx="498940"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pPr defTabSz="699557">
                  <a:buClrTx/>
                  <a:defRPr/>
                </a:pPr>
                <a:endParaRPr lang="en-US" sz="1350" kern="1200" dirty="0">
                  <a:solidFill>
                    <a:srgbClr val="505050"/>
                  </a:solidFill>
                  <a:latin typeface="Segoe UI"/>
                  <a:ea typeface="+mn-ea"/>
                  <a:cs typeface="+mn-cs"/>
                </a:endParaRPr>
              </a:p>
            </p:txBody>
          </p:sp>
          <p:sp>
            <p:nvSpPr>
              <p:cNvPr id="292" name="Oval 11">
                <a:extLst>
                  <a:ext uri="{FF2B5EF4-FFF2-40B4-BE49-F238E27FC236}">
                    <a16:creationId xmlns:a16="http://schemas.microsoft.com/office/drawing/2014/main" id="{E46913B5-4AA2-49A4-A6BC-91920064721C}"/>
                  </a:ext>
                </a:extLst>
              </p:cNvPr>
              <p:cNvSpPr>
                <a:spLocks noChangeArrowheads="1"/>
              </p:cNvSpPr>
              <p:nvPr/>
            </p:nvSpPr>
            <p:spPr bwMode="auto">
              <a:xfrm>
                <a:off x="11014477" y="5125983"/>
                <a:ext cx="38380" cy="38380"/>
              </a:xfrm>
              <a:prstGeom prst="ellipse">
                <a:avLst/>
              </a:prstGeom>
              <a:solidFill>
                <a:schemeClr val="tx1"/>
              </a:solidFill>
              <a:ln w="12700">
                <a:noFill/>
                <a:round/>
                <a:headEnd/>
                <a:tailEnd/>
              </a:ln>
            </p:spPr>
            <p:txBody>
              <a:bodyPr vert="horz" wrap="square" lIns="68580" tIns="34290" rIns="68580" bIns="34290" numCol="1" anchor="t" anchorCtr="0" compatLnSpc="1">
                <a:prstTxWarp prst="textNoShape">
                  <a:avLst/>
                </a:prstTxWarp>
              </a:bodyPr>
              <a:lstStyle/>
              <a:p>
                <a:pPr defTabSz="699557">
                  <a:buClrTx/>
                  <a:defRPr/>
                </a:pPr>
                <a:endParaRPr lang="en-US" sz="1350" kern="1200" dirty="0">
                  <a:solidFill>
                    <a:srgbClr val="505050"/>
                  </a:solidFill>
                  <a:latin typeface="Segoe UI"/>
                  <a:ea typeface="+mn-ea"/>
                  <a:cs typeface="+mn-cs"/>
                </a:endParaRPr>
              </a:p>
            </p:txBody>
          </p:sp>
          <p:sp>
            <p:nvSpPr>
              <p:cNvPr id="293" name="Oval 12">
                <a:extLst>
                  <a:ext uri="{FF2B5EF4-FFF2-40B4-BE49-F238E27FC236}">
                    <a16:creationId xmlns:a16="http://schemas.microsoft.com/office/drawing/2014/main" id="{10B4F785-CF43-4C07-80A1-20F95D123D63}"/>
                  </a:ext>
                </a:extLst>
              </p:cNvPr>
              <p:cNvSpPr>
                <a:spLocks noChangeArrowheads="1"/>
              </p:cNvSpPr>
              <p:nvPr/>
            </p:nvSpPr>
            <p:spPr bwMode="auto">
              <a:xfrm>
                <a:off x="11070918" y="5125983"/>
                <a:ext cx="38380" cy="38380"/>
              </a:xfrm>
              <a:prstGeom prst="ellipse">
                <a:avLst/>
              </a:prstGeom>
              <a:solidFill>
                <a:schemeClr val="tx1"/>
              </a:solidFill>
              <a:ln w="12700">
                <a:noFill/>
                <a:round/>
                <a:headEnd/>
                <a:tailEnd/>
              </a:ln>
            </p:spPr>
            <p:txBody>
              <a:bodyPr vert="horz" wrap="square" lIns="68580" tIns="34290" rIns="68580" bIns="34290" numCol="1" anchor="t" anchorCtr="0" compatLnSpc="1">
                <a:prstTxWarp prst="textNoShape">
                  <a:avLst/>
                </a:prstTxWarp>
              </a:bodyPr>
              <a:lstStyle/>
              <a:p>
                <a:pPr defTabSz="699557">
                  <a:buClrTx/>
                  <a:defRPr/>
                </a:pPr>
                <a:endParaRPr lang="en-US" sz="1350" kern="1200" dirty="0">
                  <a:solidFill>
                    <a:srgbClr val="505050"/>
                  </a:solidFill>
                  <a:latin typeface="Segoe UI"/>
                  <a:ea typeface="+mn-ea"/>
                  <a:cs typeface="+mn-cs"/>
                </a:endParaRPr>
              </a:p>
            </p:txBody>
          </p:sp>
          <p:sp>
            <p:nvSpPr>
              <p:cNvPr id="294" name="Oval 13">
                <a:extLst>
                  <a:ext uri="{FF2B5EF4-FFF2-40B4-BE49-F238E27FC236}">
                    <a16:creationId xmlns:a16="http://schemas.microsoft.com/office/drawing/2014/main" id="{1F5EDE16-A4AF-4788-9CC9-41A0ADC86323}"/>
                  </a:ext>
                </a:extLst>
              </p:cNvPr>
              <p:cNvSpPr>
                <a:spLocks noChangeArrowheads="1"/>
              </p:cNvSpPr>
              <p:nvPr/>
            </p:nvSpPr>
            <p:spPr bwMode="auto">
              <a:xfrm>
                <a:off x="11129617" y="5125983"/>
                <a:ext cx="38380" cy="38380"/>
              </a:xfrm>
              <a:prstGeom prst="ellipse">
                <a:avLst/>
              </a:prstGeom>
              <a:solidFill>
                <a:schemeClr val="tx1"/>
              </a:solidFill>
              <a:ln w="12700">
                <a:noFill/>
                <a:round/>
                <a:headEnd/>
                <a:tailEnd/>
              </a:ln>
            </p:spPr>
            <p:txBody>
              <a:bodyPr vert="horz" wrap="square" lIns="68580" tIns="34290" rIns="68580" bIns="34290" numCol="1" anchor="t" anchorCtr="0" compatLnSpc="1">
                <a:prstTxWarp prst="textNoShape">
                  <a:avLst/>
                </a:prstTxWarp>
              </a:bodyPr>
              <a:lstStyle/>
              <a:p>
                <a:pPr defTabSz="699557">
                  <a:buClrTx/>
                  <a:defRPr/>
                </a:pPr>
                <a:endParaRPr lang="en-US" sz="1350" kern="1200" dirty="0">
                  <a:solidFill>
                    <a:srgbClr val="505050"/>
                  </a:solidFill>
                  <a:latin typeface="Segoe UI"/>
                  <a:ea typeface="+mn-ea"/>
                  <a:cs typeface="+mn-cs"/>
                </a:endParaRPr>
              </a:p>
            </p:txBody>
          </p:sp>
        </p:grpSp>
      </p:grpSp>
      <p:grpSp>
        <p:nvGrpSpPr>
          <p:cNvPr id="295" name="Group 294">
            <a:extLst>
              <a:ext uri="{FF2B5EF4-FFF2-40B4-BE49-F238E27FC236}">
                <a16:creationId xmlns:a16="http://schemas.microsoft.com/office/drawing/2014/main" id="{694A7AED-B74B-4DEA-819B-127F13E820B0}"/>
              </a:ext>
            </a:extLst>
          </p:cNvPr>
          <p:cNvGrpSpPr/>
          <p:nvPr/>
        </p:nvGrpSpPr>
        <p:grpSpPr>
          <a:xfrm>
            <a:off x="5195232" y="1955491"/>
            <a:ext cx="446456" cy="364251"/>
            <a:chOff x="5818113" y="2550840"/>
            <a:chExt cx="529278" cy="431824"/>
          </a:xfrm>
        </p:grpSpPr>
        <p:sp>
          <p:nvSpPr>
            <p:cNvPr id="296" name="Diamond 295">
              <a:extLst>
                <a:ext uri="{FF2B5EF4-FFF2-40B4-BE49-F238E27FC236}">
                  <a16:creationId xmlns:a16="http://schemas.microsoft.com/office/drawing/2014/main" id="{E6898C5A-989D-4B67-A948-BE73BE950E8F}"/>
                </a:ext>
              </a:extLst>
            </p:cNvPr>
            <p:cNvSpPr/>
            <p:nvPr/>
          </p:nvSpPr>
          <p:spPr bwMode="auto">
            <a:xfrm>
              <a:off x="5818113" y="2550840"/>
              <a:ext cx="529278" cy="274527"/>
            </a:xfrm>
            <a:prstGeom prst="diamond">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97" name="Freeform: Shape 296">
              <a:extLst>
                <a:ext uri="{FF2B5EF4-FFF2-40B4-BE49-F238E27FC236}">
                  <a16:creationId xmlns:a16="http://schemas.microsoft.com/office/drawing/2014/main" id="{EF3E5805-9EF1-4307-9BF1-79050A842420}"/>
                </a:ext>
              </a:extLst>
            </p:cNvPr>
            <p:cNvSpPr/>
            <p:nvPr/>
          </p:nvSpPr>
          <p:spPr bwMode="auto">
            <a:xfrm>
              <a:off x="5818113" y="2797200"/>
              <a:ext cx="529278" cy="185464"/>
            </a:xfrm>
            <a:custGeom>
              <a:avLst/>
              <a:gdLst>
                <a:gd name="connsiteX0" fmla="*/ 92930 w 529278"/>
                <a:gd name="connsiteY0" fmla="*/ 0 h 185464"/>
                <a:gd name="connsiteX1" fmla="*/ 264639 w 529278"/>
                <a:gd name="connsiteY1" fmla="*/ 89062 h 185464"/>
                <a:gd name="connsiteX2" fmla="*/ 436348 w 529278"/>
                <a:gd name="connsiteY2" fmla="*/ 0 h 185464"/>
                <a:gd name="connsiteX3" fmla="*/ 529278 w 529278"/>
                <a:gd name="connsiteY3" fmla="*/ 48201 h 185464"/>
                <a:gd name="connsiteX4" fmla="*/ 264639 w 529278"/>
                <a:gd name="connsiteY4" fmla="*/ 185464 h 185464"/>
                <a:gd name="connsiteX5" fmla="*/ 0 w 529278"/>
                <a:gd name="connsiteY5" fmla="*/ 48201 h 185464"/>
                <a:gd name="connsiteX6" fmla="*/ 92930 w 529278"/>
                <a:gd name="connsiteY6" fmla="*/ 0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6" fmla="*/ 356079 w 529278"/>
                <a:gd name="connsiteY6" fmla="*/ 180502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0" fmla="*/ 436348 w 529278"/>
                <a:gd name="connsiteY0" fmla="*/ 0 h 185464"/>
                <a:gd name="connsiteX1" fmla="*/ 529278 w 529278"/>
                <a:gd name="connsiteY1" fmla="*/ 48201 h 185464"/>
                <a:gd name="connsiteX2" fmla="*/ 264639 w 529278"/>
                <a:gd name="connsiteY2" fmla="*/ 185464 h 185464"/>
                <a:gd name="connsiteX3" fmla="*/ 0 w 529278"/>
                <a:gd name="connsiteY3" fmla="*/ 48201 h 185464"/>
                <a:gd name="connsiteX4" fmla="*/ 92930 w 529278"/>
                <a:gd name="connsiteY4" fmla="*/ 0 h 185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278" h="185464">
                  <a:moveTo>
                    <a:pt x="436348" y="0"/>
                  </a:moveTo>
                  <a:lnTo>
                    <a:pt x="529278" y="48201"/>
                  </a:lnTo>
                  <a:lnTo>
                    <a:pt x="264639" y="185464"/>
                  </a:lnTo>
                  <a:lnTo>
                    <a:pt x="0" y="48201"/>
                  </a:lnTo>
                  <a:lnTo>
                    <a:pt x="92930" y="0"/>
                  </a:ln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125" name="Rectangle 124">
            <a:extLst>
              <a:ext uri="{FF2B5EF4-FFF2-40B4-BE49-F238E27FC236}">
                <a16:creationId xmlns:a16="http://schemas.microsoft.com/office/drawing/2014/main" id="{AC98D5C9-20B4-4563-BDC8-433DC28288C6}"/>
              </a:ext>
            </a:extLst>
          </p:cNvPr>
          <p:cNvSpPr/>
          <p:nvPr/>
        </p:nvSpPr>
        <p:spPr bwMode="auto">
          <a:xfrm>
            <a:off x="1458059" y="1152862"/>
            <a:ext cx="6324414" cy="3197975"/>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6" name="Rectangle 125">
            <a:extLst>
              <a:ext uri="{FF2B5EF4-FFF2-40B4-BE49-F238E27FC236}">
                <a16:creationId xmlns:a16="http://schemas.microsoft.com/office/drawing/2014/main" id="{77FC472A-AF82-4DA6-A978-6CEF99DA6321}"/>
              </a:ext>
            </a:extLst>
          </p:cNvPr>
          <p:cNvSpPr/>
          <p:nvPr/>
        </p:nvSpPr>
        <p:spPr bwMode="auto">
          <a:xfrm>
            <a:off x="6198331" y="1335554"/>
            <a:ext cx="1074673" cy="230832"/>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68580" tIns="34290" rIns="68580" bIns="34290" numCol="1" spcCol="1270" anchor="t" anchorCtr="0">
            <a:spAutoFit/>
          </a:bodyPr>
          <a:lstStyle/>
          <a:p>
            <a:pPr algn="ctr" defTabSz="532945">
              <a:spcBef>
                <a:spcPct val="0"/>
              </a:spcBef>
              <a:spcAft>
                <a:spcPct val="35000"/>
              </a:spcAft>
              <a:buClrTx/>
              <a:defRPr/>
            </a:pPr>
            <a:r>
              <a:rPr lang="en-US" sz="1050" dirty="0">
                <a:solidFill>
                  <a:srgbClr val="0078D7"/>
                </a:solidFill>
                <a:latin typeface="Segoe UI Semibold" panose="020B0702040204020203" pitchFamily="34" charset="0"/>
                <a:cs typeface="Segoe UI Semibold" panose="020B0702040204020203" pitchFamily="34" charset="0"/>
              </a:rPr>
              <a:t>Model &amp; Serve</a:t>
            </a:r>
          </a:p>
        </p:txBody>
      </p:sp>
      <p:sp>
        <p:nvSpPr>
          <p:cNvPr id="146" name="Rectangle 145">
            <a:extLst>
              <a:ext uri="{FF2B5EF4-FFF2-40B4-BE49-F238E27FC236}">
                <a16:creationId xmlns:a16="http://schemas.microsoft.com/office/drawing/2014/main" id="{B7C45157-789E-44BB-800C-2552958F4025}"/>
              </a:ext>
            </a:extLst>
          </p:cNvPr>
          <p:cNvSpPr/>
          <p:nvPr/>
        </p:nvSpPr>
        <p:spPr bwMode="auto">
          <a:xfrm>
            <a:off x="4827551" y="1321966"/>
            <a:ext cx="1033090" cy="230832"/>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68580" tIns="34290" rIns="68580" bIns="34290" numCol="1" spcCol="1270" anchor="t" anchorCtr="0">
            <a:spAutoFit/>
          </a:bodyPr>
          <a:lstStyle/>
          <a:p>
            <a:pPr algn="ctr" defTabSz="532945">
              <a:spcBef>
                <a:spcPct val="0"/>
              </a:spcBef>
              <a:spcAft>
                <a:spcPct val="35000"/>
              </a:spcAft>
              <a:buClrTx/>
              <a:defRPr/>
            </a:pPr>
            <a:r>
              <a:rPr lang="en-US" sz="1050" dirty="0">
                <a:solidFill>
                  <a:srgbClr val="0078D7"/>
                </a:solidFill>
                <a:latin typeface="Segoe UI Semibold" panose="020B0702040204020203" pitchFamily="34" charset="0"/>
                <a:cs typeface="Segoe UI Semibold" panose="020B0702040204020203" pitchFamily="34" charset="0"/>
              </a:rPr>
              <a:t>Prep &amp; Train</a:t>
            </a:r>
          </a:p>
        </p:txBody>
      </p:sp>
      <p:sp>
        <p:nvSpPr>
          <p:cNvPr id="147" name="Rectangle 146">
            <a:extLst>
              <a:ext uri="{FF2B5EF4-FFF2-40B4-BE49-F238E27FC236}">
                <a16:creationId xmlns:a16="http://schemas.microsoft.com/office/drawing/2014/main" id="{AD39F9EA-CDE5-4C9C-8AE7-B3E88F6D08B9}"/>
              </a:ext>
            </a:extLst>
          </p:cNvPr>
          <p:cNvSpPr/>
          <p:nvPr/>
        </p:nvSpPr>
        <p:spPr bwMode="auto">
          <a:xfrm>
            <a:off x="2924394" y="1328024"/>
            <a:ext cx="1044416" cy="230832"/>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68580" tIns="34290" rIns="68580" bIns="34290" numCol="1" spcCol="1270" anchor="t" anchorCtr="0">
            <a:spAutoFit/>
          </a:bodyPr>
          <a:lstStyle/>
          <a:p>
            <a:pPr algn="ctr" defTabSz="391949">
              <a:spcBef>
                <a:spcPct val="0"/>
              </a:spcBef>
              <a:spcAft>
                <a:spcPct val="35000"/>
              </a:spcAft>
              <a:buClrTx/>
              <a:defRPr/>
            </a:pPr>
            <a:r>
              <a:rPr lang="en-US" sz="1050" dirty="0">
                <a:solidFill>
                  <a:srgbClr val="0078D7"/>
                </a:solidFill>
                <a:latin typeface="Segoe UI Semibold" panose="020B0702040204020203" pitchFamily="34" charset="0"/>
                <a:cs typeface="Segoe UI Semibold" panose="020B0702040204020203" pitchFamily="34" charset="0"/>
              </a:rPr>
              <a:t>Store</a:t>
            </a:r>
          </a:p>
        </p:txBody>
      </p:sp>
      <p:sp>
        <p:nvSpPr>
          <p:cNvPr id="148" name="Rectangle 147">
            <a:extLst>
              <a:ext uri="{FF2B5EF4-FFF2-40B4-BE49-F238E27FC236}">
                <a16:creationId xmlns:a16="http://schemas.microsoft.com/office/drawing/2014/main" id="{39F48E1F-82AA-4F74-9B7D-CD0965C4618A}"/>
              </a:ext>
            </a:extLst>
          </p:cNvPr>
          <p:cNvSpPr/>
          <p:nvPr/>
        </p:nvSpPr>
        <p:spPr bwMode="auto">
          <a:xfrm>
            <a:off x="1834687" y="1321967"/>
            <a:ext cx="1038521" cy="230832"/>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68580" tIns="34290" rIns="68580" bIns="34290" numCol="1" spcCol="1270" anchor="t" anchorCtr="0">
            <a:spAutoFit/>
          </a:bodyPr>
          <a:lstStyle/>
          <a:p>
            <a:pPr algn="ctr" defTabSz="532945">
              <a:spcBef>
                <a:spcPct val="0"/>
              </a:spcBef>
              <a:spcAft>
                <a:spcPct val="35000"/>
              </a:spcAft>
              <a:buClrTx/>
              <a:defRPr/>
            </a:pPr>
            <a:r>
              <a:rPr lang="en-US" sz="1050" dirty="0">
                <a:solidFill>
                  <a:srgbClr val="0078D7"/>
                </a:solidFill>
                <a:latin typeface="Segoe UI Semibold" panose="020B0702040204020203" pitchFamily="34" charset="0"/>
                <a:cs typeface="Segoe UI Semibold" panose="020B0702040204020203" pitchFamily="34" charset="0"/>
              </a:rPr>
              <a:t>Ingest</a:t>
            </a:r>
          </a:p>
        </p:txBody>
      </p:sp>
      <p:sp>
        <p:nvSpPr>
          <p:cNvPr id="149" name="Rectangle 148">
            <a:extLst>
              <a:ext uri="{FF2B5EF4-FFF2-40B4-BE49-F238E27FC236}">
                <a16:creationId xmlns:a16="http://schemas.microsoft.com/office/drawing/2014/main" id="{487D2C92-841C-451A-849E-4DEB9D37D615}"/>
              </a:ext>
            </a:extLst>
          </p:cNvPr>
          <p:cNvSpPr/>
          <p:nvPr/>
        </p:nvSpPr>
        <p:spPr bwMode="auto">
          <a:xfrm>
            <a:off x="7802901" y="1333958"/>
            <a:ext cx="1074673" cy="230832"/>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68580" tIns="34290" rIns="68580" bIns="34290" numCol="1" spcCol="1270" anchor="t" anchorCtr="0">
            <a:spAutoFit/>
          </a:bodyPr>
          <a:lstStyle/>
          <a:p>
            <a:pPr algn="ctr" defTabSz="532945">
              <a:spcBef>
                <a:spcPct val="0"/>
              </a:spcBef>
              <a:spcAft>
                <a:spcPct val="35000"/>
              </a:spcAft>
              <a:buClrTx/>
              <a:defRPr/>
            </a:pPr>
            <a:r>
              <a:rPr lang="en-US" sz="1050" dirty="0">
                <a:solidFill>
                  <a:srgbClr val="0078D7"/>
                </a:solidFill>
                <a:latin typeface="Segoe UI Semibold" panose="020B0702040204020203" pitchFamily="34" charset="0"/>
                <a:cs typeface="Segoe UI Semibold" panose="020B0702040204020203" pitchFamily="34" charset="0"/>
              </a:rPr>
              <a:t>Intelligence</a:t>
            </a:r>
          </a:p>
        </p:txBody>
      </p:sp>
      <p:sp>
        <p:nvSpPr>
          <p:cNvPr id="156" name="Rectangle 155">
            <a:extLst>
              <a:ext uri="{FF2B5EF4-FFF2-40B4-BE49-F238E27FC236}">
                <a16:creationId xmlns:a16="http://schemas.microsoft.com/office/drawing/2014/main" id="{675D7A7D-2A56-46A3-BC2D-2A3CB9338B00}"/>
              </a:ext>
            </a:extLst>
          </p:cNvPr>
          <p:cNvSpPr/>
          <p:nvPr/>
        </p:nvSpPr>
        <p:spPr bwMode="auto">
          <a:xfrm>
            <a:off x="1464004" y="1152862"/>
            <a:ext cx="6324414" cy="3197975"/>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164" name="Connector: Elbow 163">
            <a:extLst>
              <a:ext uri="{FF2B5EF4-FFF2-40B4-BE49-F238E27FC236}">
                <a16:creationId xmlns:a16="http://schemas.microsoft.com/office/drawing/2014/main" id="{A4A18B1D-E920-4322-9E74-0D8D7C8EB785}"/>
              </a:ext>
            </a:extLst>
          </p:cNvPr>
          <p:cNvCxnSpPr>
            <a:cxnSpLocks/>
          </p:cNvCxnSpPr>
          <p:nvPr/>
        </p:nvCxnSpPr>
        <p:spPr>
          <a:xfrm>
            <a:off x="5390575" y="2755231"/>
            <a:ext cx="869878" cy="647245"/>
          </a:xfrm>
          <a:prstGeom prst="bentConnector3">
            <a:avLst>
              <a:gd name="adj1" fmla="val 117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065761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B396C56-C5C1-448F-8C3E-0B0105275E75}"/>
              </a:ext>
            </a:extLst>
          </p:cNvPr>
          <p:cNvSpPr/>
          <p:nvPr/>
        </p:nvSpPr>
        <p:spPr bwMode="auto">
          <a:xfrm>
            <a:off x="6137009" y="3059138"/>
            <a:ext cx="2599991" cy="1879038"/>
          </a:xfrm>
          <a:prstGeom prst="rect">
            <a:avLst/>
          </a:prstGeom>
          <a:solidFill>
            <a:schemeClr val="bg1">
              <a:lumMod val="95000"/>
              <a:alpha val="50000"/>
            </a:schemeClr>
          </a:solidFill>
          <a:ln w="19050" cap="sq" cmpd="sng" algn="ctr">
            <a:noFill/>
            <a:prstDash val="sysDot"/>
            <a:miter lim="800000"/>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532945">
              <a:spcBef>
                <a:spcPct val="0"/>
              </a:spcBef>
              <a:spcAft>
                <a:spcPct val="35000"/>
              </a:spcAft>
              <a:buClrTx/>
              <a:defRPr/>
            </a:pPr>
            <a:endParaRPr lang="en-US" sz="1200" dirty="0">
              <a:solidFill>
                <a:srgbClr val="0078D7"/>
              </a:solidFill>
              <a:latin typeface="Segoe UI Semibold" panose="020B0702040204020203" pitchFamily="34" charset="0"/>
              <a:ea typeface="+mn-ea"/>
              <a:cs typeface="Segoe UI Semibold" panose="020B0702040204020203" pitchFamily="34" charset="0"/>
            </a:endParaRPr>
          </a:p>
        </p:txBody>
      </p:sp>
      <p:sp>
        <p:nvSpPr>
          <p:cNvPr id="4" name="Rectangle 3">
            <a:extLst>
              <a:ext uri="{FF2B5EF4-FFF2-40B4-BE49-F238E27FC236}">
                <a16:creationId xmlns:a16="http://schemas.microsoft.com/office/drawing/2014/main" id="{93E54556-BBC2-4EE0-8DD0-E317E52A714D}"/>
              </a:ext>
            </a:extLst>
          </p:cNvPr>
          <p:cNvSpPr/>
          <p:nvPr/>
        </p:nvSpPr>
        <p:spPr bwMode="auto">
          <a:xfrm>
            <a:off x="6122287" y="884901"/>
            <a:ext cx="2599991" cy="2130788"/>
          </a:xfrm>
          <a:prstGeom prst="rect">
            <a:avLst/>
          </a:prstGeom>
          <a:solidFill>
            <a:schemeClr val="bg1">
              <a:lumMod val="95000"/>
              <a:alpha val="50000"/>
            </a:schemeClr>
          </a:solidFill>
          <a:ln w="19050" cap="sq" cmpd="sng" algn="ctr">
            <a:noFill/>
            <a:prstDash val="sysDot"/>
            <a:miter lim="800000"/>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532945">
              <a:spcBef>
                <a:spcPct val="0"/>
              </a:spcBef>
              <a:spcAft>
                <a:spcPct val="35000"/>
              </a:spcAft>
              <a:buClrTx/>
              <a:defRPr/>
            </a:pPr>
            <a:r>
              <a:rPr lang="en-US" sz="1200" dirty="0">
                <a:solidFill>
                  <a:srgbClr val="0078D7"/>
                </a:solidFill>
                <a:latin typeface="Segoe UI Semibold" panose="020B0702040204020203" pitchFamily="34" charset="0"/>
                <a:ea typeface="+mn-ea"/>
                <a:cs typeface="Segoe UI Semibold" panose="020B0702040204020203" pitchFamily="34" charset="0"/>
              </a:rPr>
              <a:t>Serve</a:t>
            </a:r>
          </a:p>
        </p:txBody>
      </p:sp>
      <p:sp>
        <p:nvSpPr>
          <p:cNvPr id="5" name="Rectangle 4">
            <a:extLst>
              <a:ext uri="{FF2B5EF4-FFF2-40B4-BE49-F238E27FC236}">
                <a16:creationId xmlns:a16="http://schemas.microsoft.com/office/drawing/2014/main" id="{6B6DF486-B953-4EF1-B27D-97531249711C}"/>
              </a:ext>
            </a:extLst>
          </p:cNvPr>
          <p:cNvSpPr/>
          <p:nvPr/>
        </p:nvSpPr>
        <p:spPr bwMode="auto">
          <a:xfrm>
            <a:off x="2788408" y="894342"/>
            <a:ext cx="1292492" cy="4053275"/>
          </a:xfrm>
          <a:prstGeom prst="rect">
            <a:avLst/>
          </a:prstGeom>
          <a:solidFill>
            <a:schemeClr val="bg1">
              <a:lumMod val="95000"/>
              <a:alpha val="50000"/>
            </a:schemeClr>
          </a:solidFill>
          <a:ln w="19050" cap="sq" cmpd="sng" algn="ctr">
            <a:noFill/>
            <a:prstDash val="sysDot"/>
            <a:miter lim="800000"/>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532945">
              <a:spcBef>
                <a:spcPct val="0"/>
              </a:spcBef>
              <a:spcAft>
                <a:spcPct val="35000"/>
              </a:spcAft>
              <a:buClrTx/>
              <a:defRPr/>
            </a:pPr>
            <a:r>
              <a:rPr lang="en-US" sz="1200" dirty="0">
                <a:solidFill>
                  <a:srgbClr val="0078D7"/>
                </a:solidFill>
                <a:latin typeface="Segoe UI Semibold" panose="020B0702040204020203" pitchFamily="34" charset="0"/>
                <a:ea typeface="+mn-ea"/>
                <a:cs typeface="Segoe UI Semibold" panose="020B0702040204020203" pitchFamily="34" charset="0"/>
              </a:rPr>
              <a:t>Store</a:t>
            </a:r>
          </a:p>
        </p:txBody>
      </p:sp>
      <p:sp>
        <p:nvSpPr>
          <p:cNvPr id="6" name="Rectangle 5">
            <a:extLst>
              <a:ext uri="{FF2B5EF4-FFF2-40B4-BE49-F238E27FC236}">
                <a16:creationId xmlns:a16="http://schemas.microsoft.com/office/drawing/2014/main" id="{8BFA2F9D-4098-4830-957E-89988256ACD4}"/>
              </a:ext>
            </a:extLst>
          </p:cNvPr>
          <p:cNvSpPr/>
          <p:nvPr/>
        </p:nvSpPr>
        <p:spPr bwMode="auto">
          <a:xfrm>
            <a:off x="4142168" y="894342"/>
            <a:ext cx="1915977" cy="4053275"/>
          </a:xfrm>
          <a:prstGeom prst="rect">
            <a:avLst/>
          </a:prstGeom>
          <a:solidFill>
            <a:schemeClr val="bg1">
              <a:lumMod val="95000"/>
              <a:alpha val="50000"/>
            </a:schemeClr>
          </a:solidFill>
          <a:ln w="19050" cap="sq" cmpd="sng" algn="ctr">
            <a:noFill/>
            <a:prstDash val="sysDot"/>
            <a:miter lim="800000"/>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532945">
              <a:spcBef>
                <a:spcPct val="0"/>
              </a:spcBef>
              <a:spcAft>
                <a:spcPct val="35000"/>
              </a:spcAft>
              <a:buClrTx/>
              <a:defRPr/>
            </a:pPr>
            <a:r>
              <a:rPr lang="en-US" sz="1200" dirty="0">
                <a:solidFill>
                  <a:srgbClr val="0078D7"/>
                </a:solidFill>
                <a:latin typeface="Segoe UI Semibold" panose="020B0702040204020203" pitchFamily="34" charset="0"/>
                <a:ea typeface="+mn-ea"/>
                <a:cs typeface="Segoe UI Semibold" panose="020B0702040204020203" pitchFamily="34" charset="0"/>
              </a:rPr>
              <a:t>Prep and train</a:t>
            </a:r>
          </a:p>
        </p:txBody>
      </p:sp>
      <p:sp>
        <p:nvSpPr>
          <p:cNvPr id="7" name="Rectangle 6">
            <a:extLst>
              <a:ext uri="{FF2B5EF4-FFF2-40B4-BE49-F238E27FC236}">
                <a16:creationId xmlns:a16="http://schemas.microsoft.com/office/drawing/2014/main" id="{D085DED7-6ADA-4219-9C8E-7D161103356E}"/>
              </a:ext>
            </a:extLst>
          </p:cNvPr>
          <p:cNvSpPr/>
          <p:nvPr/>
        </p:nvSpPr>
        <p:spPr bwMode="auto">
          <a:xfrm>
            <a:off x="1441265" y="897338"/>
            <a:ext cx="1289356" cy="4053275"/>
          </a:xfrm>
          <a:prstGeom prst="rect">
            <a:avLst/>
          </a:prstGeom>
          <a:solidFill>
            <a:schemeClr val="bg1">
              <a:lumMod val="95000"/>
              <a:alpha val="50000"/>
            </a:schemeClr>
          </a:solidFill>
          <a:ln w="19050" cap="sq" cmpd="sng" algn="ctr">
            <a:noFill/>
            <a:prstDash val="sysDot"/>
            <a:miter lim="800000"/>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532945">
              <a:spcBef>
                <a:spcPct val="0"/>
              </a:spcBef>
              <a:spcAft>
                <a:spcPct val="35000"/>
              </a:spcAft>
              <a:buClrTx/>
              <a:defRPr/>
            </a:pPr>
            <a:r>
              <a:rPr lang="en-US" sz="1200" dirty="0">
                <a:solidFill>
                  <a:srgbClr val="0078D7"/>
                </a:solidFill>
                <a:latin typeface="Segoe UI Semibold" panose="020B0702040204020203" pitchFamily="34" charset="0"/>
                <a:ea typeface="+mn-ea"/>
                <a:cs typeface="Segoe UI Semibold" panose="020B0702040204020203" pitchFamily="34" charset="0"/>
              </a:rPr>
              <a:t>Ingest</a:t>
            </a:r>
          </a:p>
        </p:txBody>
      </p:sp>
      <p:sp>
        <p:nvSpPr>
          <p:cNvPr id="8" name="Title 1">
            <a:extLst>
              <a:ext uri="{FF2B5EF4-FFF2-40B4-BE49-F238E27FC236}">
                <a16:creationId xmlns:a16="http://schemas.microsoft.com/office/drawing/2014/main" id="{C836D797-2E42-4B64-952E-090B04F6C779}"/>
              </a:ext>
            </a:extLst>
          </p:cNvPr>
          <p:cNvSpPr>
            <a:spLocks noGrp="1"/>
          </p:cNvSpPr>
          <p:nvPr>
            <p:ph type="title"/>
          </p:nvPr>
        </p:nvSpPr>
        <p:spPr>
          <a:xfrm>
            <a:off x="1" y="342900"/>
            <a:ext cx="9143999" cy="415499"/>
          </a:xfrm>
        </p:spPr>
        <p:txBody>
          <a:bodyPr>
            <a:normAutofit fontScale="90000"/>
          </a:bodyPr>
          <a:lstStyle/>
          <a:p>
            <a:r>
              <a:rPr lang="en-US" dirty="0"/>
              <a:t>Modern Data Platform with Azure Databricks</a:t>
            </a:r>
          </a:p>
        </p:txBody>
      </p:sp>
      <p:sp>
        <p:nvSpPr>
          <p:cNvPr id="9" name="Shape 101">
            <a:extLst>
              <a:ext uri="{FF2B5EF4-FFF2-40B4-BE49-F238E27FC236}">
                <a16:creationId xmlns:a16="http://schemas.microsoft.com/office/drawing/2014/main" id="{B2C542D4-F90D-4A8E-8606-643980748B25}"/>
              </a:ext>
            </a:extLst>
          </p:cNvPr>
          <p:cNvSpPr txBox="1"/>
          <p:nvPr/>
        </p:nvSpPr>
        <p:spPr>
          <a:xfrm>
            <a:off x="200060" y="4398809"/>
            <a:ext cx="907562" cy="121252"/>
          </a:xfrm>
          <a:prstGeom prst="rect">
            <a:avLst/>
          </a:prstGeom>
          <a:noFill/>
          <a:ln>
            <a:noFill/>
          </a:ln>
        </p:spPr>
        <p:txBody>
          <a:bodyPr wrap="square" lIns="0" tIns="0" rIns="0" bIns="0" anchor="t" anchorCtr="0">
            <a:spAutoFit/>
          </a:bodyPr>
          <a:lstStyle/>
          <a:p>
            <a:pPr algn="ctr" defTabSz="699448">
              <a:buClrTx/>
              <a:defRPr/>
            </a:pPr>
            <a:r>
              <a:rPr lang="en-US" sz="788" dirty="0">
                <a:solidFill>
                  <a:srgbClr val="0078D7"/>
                </a:solidFill>
                <a:latin typeface="Segoe UI Semibold" panose="020B0702040204020203" pitchFamily="34" charset="0"/>
                <a:ea typeface="+mn-ea"/>
                <a:cs typeface="Segoe UI Semibold" panose="020B0702040204020203" pitchFamily="34" charset="0"/>
                <a:sym typeface="Calibri"/>
              </a:rPr>
              <a:t>Batch data</a:t>
            </a:r>
          </a:p>
        </p:txBody>
      </p:sp>
      <p:sp>
        <p:nvSpPr>
          <p:cNvPr id="10" name="Shape 101">
            <a:extLst>
              <a:ext uri="{FF2B5EF4-FFF2-40B4-BE49-F238E27FC236}">
                <a16:creationId xmlns:a16="http://schemas.microsoft.com/office/drawing/2014/main" id="{BFDA978A-03DE-4B13-AE7F-5CF1720689CD}"/>
              </a:ext>
            </a:extLst>
          </p:cNvPr>
          <p:cNvSpPr txBox="1"/>
          <p:nvPr/>
        </p:nvSpPr>
        <p:spPr>
          <a:xfrm>
            <a:off x="200060" y="2112598"/>
            <a:ext cx="907562" cy="121252"/>
          </a:xfrm>
          <a:prstGeom prst="rect">
            <a:avLst/>
          </a:prstGeom>
          <a:noFill/>
          <a:ln>
            <a:noFill/>
          </a:ln>
        </p:spPr>
        <p:txBody>
          <a:bodyPr wrap="square" lIns="0" tIns="0" rIns="0" bIns="0" anchor="t" anchorCtr="0">
            <a:spAutoFit/>
          </a:bodyPr>
          <a:lstStyle/>
          <a:p>
            <a:pPr algn="ctr" defTabSz="699448">
              <a:buClrTx/>
              <a:defRPr/>
            </a:pPr>
            <a:r>
              <a:rPr lang="en-US" sz="788" dirty="0">
                <a:solidFill>
                  <a:srgbClr val="0078D7"/>
                </a:solidFill>
                <a:latin typeface="Segoe UI Semibold" panose="020B0702040204020203" pitchFamily="34" charset="0"/>
                <a:ea typeface="+mn-ea"/>
                <a:cs typeface="Segoe UI Semibold" panose="020B0702040204020203" pitchFamily="34" charset="0"/>
                <a:sym typeface="Calibri"/>
              </a:rPr>
              <a:t>Streaming data</a:t>
            </a:r>
          </a:p>
        </p:txBody>
      </p:sp>
      <p:sp>
        <p:nvSpPr>
          <p:cNvPr id="11" name="Shape 101">
            <a:extLst>
              <a:ext uri="{FF2B5EF4-FFF2-40B4-BE49-F238E27FC236}">
                <a16:creationId xmlns:a16="http://schemas.microsoft.com/office/drawing/2014/main" id="{5F33C812-9AF3-4B8B-9FA5-62899901CCCC}"/>
              </a:ext>
            </a:extLst>
          </p:cNvPr>
          <p:cNvSpPr txBox="1"/>
          <p:nvPr/>
        </p:nvSpPr>
        <p:spPr>
          <a:xfrm>
            <a:off x="6290924" y="1682044"/>
            <a:ext cx="867618" cy="314273"/>
          </a:xfrm>
          <a:prstGeom prst="rect">
            <a:avLst/>
          </a:prstGeom>
          <a:noFill/>
          <a:ln>
            <a:noFill/>
          </a:ln>
        </p:spPr>
        <p:txBody>
          <a:bodyPr wrap="square" lIns="0" tIns="0" rIns="0" bIns="0" anchor="t" anchorCtr="0">
            <a:noAutofit/>
          </a:bodyPr>
          <a:lstStyle/>
          <a:p>
            <a:pPr algn="ctr" defTabSz="699448">
              <a:buClrTx/>
              <a:defRPr/>
            </a:pPr>
            <a:r>
              <a:rPr lang="en-US" sz="788" dirty="0">
                <a:latin typeface="Segoe UI"/>
                <a:ea typeface="+mn-ea"/>
                <a:cs typeface="Segoe UI Semibold" panose="020B0702040204020203" pitchFamily="34" charset="0"/>
                <a:sym typeface="Calibri"/>
              </a:rPr>
              <a:t>Azure Kubernetes service</a:t>
            </a:r>
          </a:p>
        </p:txBody>
      </p:sp>
      <p:sp>
        <p:nvSpPr>
          <p:cNvPr id="12" name="Shape 101">
            <a:extLst>
              <a:ext uri="{FF2B5EF4-FFF2-40B4-BE49-F238E27FC236}">
                <a16:creationId xmlns:a16="http://schemas.microsoft.com/office/drawing/2014/main" id="{57872767-6FEA-4563-AE10-979D69BF6CBB}"/>
              </a:ext>
            </a:extLst>
          </p:cNvPr>
          <p:cNvSpPr txBox="1"/>
          <p:nvPr/>
        </p:nvSpPr>
        <p:spPr>
          <a:xfrm>
            <a:off x="8170379" y="3481895"/>
            <a:ext cx="389530" cy="121252"/>
          </a:xfrm>
          <a:prstGeom prst="rect">
            <a:avLst/>
          </a:prstGeom>
          <a:noFill/>
          <a:ln>
            <a:noFill/>
          </a:ln>
        </p:spPr>
        <p:txBody>
          <a:bodyPr wrap="none" lIns="0" tIns="0" rIns="0" bIns="0" anchor="t" anchorCtr="0">
            <a:spAutoFit/>
          </a:bodyPr>
          <a:lstStyle/>
          <a:p>
            <a:pPr algn="ctr" defTabSz="699448">
              <a:buClrTx/>
              <a:defRPr/>
            </a:pPr>
            <a:r>
              <a:rPr lang="en-US" sz="788" dirty="0">
                <a:latin typeface="Segoe UI"/>
                <a:ea typeface="+mn-ea"/>
                <a:cs typeface="Segoe UI Semibold" panose="020B0702040204020203" pitchFamily="34" charset="0"/>
                <a:sym typeface="Calibri"/>
              </a:rPr>
              <a:t>Power BI</a:t>
            </a:r>
          </a:p>
        </p:txBody>
      </p:sp>
      <p:sp>
        <p:nvSpPr>
          <p:cNvPr id="13" name="Shape 101">
            <a:extLst>
              <a:ext uri="{FF2B5EF4-FFF2-40B4-BE49-F238E27FC236}">
                <a16:creationId xmlns:a16="http://schemas.microsoft.com/office/drawing/2014/main" id="{A2060C5D-D803-4BE4-872A-BD85384D9966}"/>
              </a:ext>
            </a:extLst>
          </p:cNvPr>
          <p:cNvSpPr txBox="1"/>
          <p:nvPr/>
        </p:nvSpPr>
        <p:spPr>
          <a:xfrm>
            <a:off x="7902562" y="4476363"/>
            <a:ext cx="817123" cy="314273"/>
          </a:xfrm>
          <a:prstGeom prst="rect">
            <a:avLst/>
          </a:prstGeom>
          <a:noFill/>
          <a:ln>
            <a:noFill/>
          </a:ln>
        </p:spPr>
        <p:txBody>
          <a:bodyPr wrap="square" lIns="0" tIns="0" rIns="0" bIns="0" anchor="t" anchorCtr="0">
            <a:noAutofit/>
          </a:bodyPr>
          <a:lstStyle/>
          <a:p>
            <a:pPr algn="ctr" defTabSz="699448">
              <a:buClrTx/>
              <a:defRPr/>
            </a:pPr>
            <a:r>
              <a:rPr lang="en-US" sz="788" dirty="0">
                <a:latin typeface="Segoe UI"/>
                <a:ea typeface="+mn-ea"/>
                <a:cs typeface="Segoe UI Semibold" panose="020B0702040204020203" pitchFamily="34" charset="0"/>
                <a:sym typeface="Calibri"/>
              </a:rPr>
              <a:t>Azure analysis services</a:t>
            </a:r>
          </a:p>
        </p:txBody>
      </p:sp>
      <p:sp>
        <p:nvSpPr>
          <p:cNvPr id="14" name="Shape 101">
            <a:extLst>
              <a:ext uri="{FF2B5EF4-FFF2-40B4-BE49-F238E27FC236}">
                <a16:creationId xmlns:a16="http://schemas.microsoft.com/office/drawing/2014/main" id="{7EA9FF5B-0699-4AFB-8B12-FA28BFAE97FD}"/>
              </a:ext>
            </a:extLst>
          </p:cNvPr>
          <p:cNvSpPr txBox="1"/>
          <p:nvPr/>
        </p:nvSpPr>
        <p:spPr>
          <a:xfrm>
            <a:off x="6219486" y="4502905"/>
            <a:ext cx="817123" cy="314273"/>
          </a:xfrm>
          <a:prstGeom prst="rect">
            <a:avLst/>
          </a:prstGeom>
          <a:noFill/>
          <a:ln>
            <a:noFill/>
          </a:ln>
        </p:spPr>
        <p:txBody>
          <a:bodyPr wrap="square" lIns="0" tIns="0" rIns="0" bIns="0" anchor="t" anchorCtr="0">
            <a:noAutofit/>
          </a:bodyPr>
          <a:lstStyle>
            <a:defPPr>
              <a:defRPr lang="en-US"/>
            </a:defPPr>
            <a:lvl1pPr marR="0" lvl="0" indent="0" algn="ctr" defTabSz="932597" fontAlgn="auto">
              <a:lnSpc>
                <a:spcPct val="100000"/>
              </a:lnSpc>
              <a:spcBef>
                <a:spcPts val="0"/>
              </a:spcBef>
              <a:spcAft>
                <a:spcPts val="0"/>
              </a:spcAft>
              <a:buClrTx/>
              <a:buSzTx/>
              <a:buFontTx/>
              <a:buNone/>
              <a:tabLst/>
              <a:defRPr kumimoji="0" sz="1100" b="0" i="0" u="none" strike="noStrike" kern="0" cap="none" spc="0" normalizeH="0" baseline="0">
                <a:ln>
                  <a:noFill/>
                </a:ln>
                <a:effectLst/>
                <a:uLnTx/>
                <a:uFillTx/>
                <a:latin typeface="Segoe UI"/>
                <a:cs typeface="Segoe UI Semibold" panose="020B0702040204020203" pitchFamily="34" charset="0"/>
              </a:defRPr>
            </a:lvl1pPr>
          </a:lstStyle>
          <a:p>
            <a:pPr defTabSz="699448">
              <a:defRPr/>
            </a:pPr>
            <a:r>
              <a:rPr lang="en-US" sz="788" dirty="0">
                <a:ea typeface="+mn-ea"/>
                <a:sym typeface="Calibri"/>
              </a:rPr>
              <a:t>Azure SQL data warehouse</a:t>
            </a:r>
          </a:p>
        </p:txBody>
      </p:sp>
      <p:sp>
        <p:nvSpPr>
          <p:cNvPr id="15" name="Shape 101">
            <a:extLst>
              <a:ext uri="{FF2B5EF4-FFF2-40B4-BE49-F238E27FC236}">
                <a16:creationId xmlns:a16="http://schemas.microsoft.com/office/drawing/2014/main" id="{45F29A9A-AA94-49C7-AE4C-C52229FF3DC1}"/>
              </a:ext>
            </a:extLst>
          </p:cNvPr>
          <p:cNvSpPr txBox="1"/>
          <p:nvPr/>
        </p:nvSpPr>
        <p:spPr>
          <a:xfrm>
            <a:off x="6289181" y="2665106"/>
            <a:ext cx="907795" cy="214614"/>
          </a:xfrm>
          <a:prstGeom prst="rect">
            <a:avLst/>
          </a:prstGeom>
          <a:noFill/>
          <a:ln>
            <a:noFill/>
          </a:ln>
        </p:spPr>
        <p:txBody>
          <a:bodyPr wrap="square" lIns="0" tIns="0" rIns="0" bIns="0" anchor="t" anchorCtr="0">
            <a:noAutofit/>
          </a:bodyPr>
          <a:lstStyle/>
          <a:p>
            <a:pPr algn="ctr" defTabSz="699448">
              <a:buClrTx/>
              <a:defRPr/>
            </a:pPr>
            <a:r>
              <a:rPr lang="en-US" sz="788" dirty="0">
                <a:latin typeface="Segoe UI"/>
                <a:ea typeface="+mn-ea"/>
                <a:cs typeface="Segoe UI Semibold" panose="020B0702040204020203" pitchFamily="34" charset="0"/>
                <a:sym typeface="Calibri"/>
              </a:rPr>
              <a:t>Cosmos DB, SQL DB</a:t>
            </a:r>
          </a:p>
        </p:txBody>
      </p:sp>
      <p:sp>
        <p:nvSpPr>
          <p:cNvPr id="16" name="Shape 101">
            <a:extLst>
              <a:ext uri="{FF2B5EF4-FFF2-40B4-BE49-F238E27FC236}">
                <a16:creationId xmlns:a16="http://schemas.microsoft.com/office/drawing/2014/main" id="{5FD8EE8B-3CF3-4AD5-BA67-CBB4422198F4}"/>
              </a:ext>
            </a:extLst>
          </p:cNvPr>
          <p:cNvSpPr txBox="1"/>
          <p:nvPr/>
        </p:nvSpPr>
        <p:spPr>
          <a:xfrm>
            <a:off x="2899928" y="4593174"/>
            <a:ext cx="1095816" cy="205327"/>
          </a:xfrm>
          <a:prstGeom prst="rect">
            <a:avLst/>
          </a:prstGeom>
          <a:noFill/>
          <a:ln>
            <a:noFill/>
          </a:ln>
        </p:spPr>
        <p:txBody>
          <a:bodyPr wrap="square" lIns="0" tIns="0" rIns="0" bIns="0" anchor="t" anchorCtr="0">
            <a:noAutofit/>
          </a:bodyPr>
          <a:lstStyle/>
          <a:p>
            <a:pPr algn="ctr" defTabSz="699448">
              <a:buClrTx/>
              <a:defRPr/>
            </a:pPr>
            <a:r>
              <a:rPr lang="en-US" sz="788" dirty="0">
                <a:latin typeface="Segoe UI"/>
                <a:ea typeface="+mn-ea"/>
                <a:cs typeface="Segoe UI Semibold" panose="020B0702040204020203" pitchFamily="34" charset="0"/>
                <a:sym typeface="Calibri"/>
              </a:rPr>
              <a:t>Azure Data Lake Storage</a:t>
            </a:r>
          </a:p>
        </p:txBody>
      </p:sp>
      <p:sp>
        <p:nvSpPr>
          <p:cNvPr id="17" name="Shape 101">
            <a:extLst>
              <a:ext uri="{FF2B5EF4-FFF2-40B4-BE49-F238E27FC236}">
                <a16:creationId xmlns:a16="http://schemas.microsoft.com/office/drawing/2014/main" id="{6675A04D-142C-4E66-9C3A-AF1B0C77DBAB}"/>
              </a:ext>
            </a:extLst>
          </p:cNvPr>
          <p:cNvSpPr txBox="1"/>
          <p:nvPr/>
        </p:nvSpPr>
        <p:spPr>
          <a:xfrm>
            <a:off x="1454945" y="4528338"/>
            <a:ext cx="1000527" cy="205327"/>
          </a:xfrm>
          <a:prstGeom prst="rect">
            <a:avLst/>
          </a:prstGeom>
          <a:noFill/>
          <a:ln>
            <a:noFill/>
          </a:ln>
        </p:spPr>
        <p:txBody>
          <a:bodyPr wrap="square" lIns="0" tIns="0" rIns="0" bIns="0" anchor="t" anchorCtr="0">
            <a:noAutofit/>
          </a:bodyPr>
          <a:lstStyle/>
          <a:p>
            <a:pPr algn="ctr" defTabSz="699448">
              <a:buClrTx/>
              <a:defRPr/>
            </a:pPr>
            <a:r>
              <a:rPr lang="en-US" sz="788" dirty="0">
                <a:latin typeface="Segoe UI"/>
                <a:ea typeface="+mn-ea"/>
                <a:cs typeface="Segoe UI Semibold" panose="020B0702040204020203" pitchFamily="34" charset="0"/>
                <a:sym typeface="Calibri"/>
              </a:rPr>
              <a:t>Azure Data Factory</a:t>
            </a:r>
          </a:p>
        </p:txBody>
      </p:sp>
      <p:sp>
        <p:nvSpPr>
          <p:cNvPr id="18" name="Shape 101">
            <a:extLst>
              <a:ext uri="{FF2B5EF4-FFF2-40B4-BE49-F238E27FC236}">
                <a16:creationId xmlns:a16="http://schemas.microsoft.com/office/drawing/2014/main" id="{6F22ED2C-9E43-4CE0-ABBD-2ED6BE8E5748}"/>
              </a:ext>
            </a:extLst>
          </p:cNvPr>
          <p:cNvSpPr txBox="1"/>
          <p:nvPr/>
        </p:nvSpPr>
        <p:spPr>
          <a:xfrm>
            <a:off x="1910469" y="1850128"/>
            <a:ext cx="754961" cy="258058"/>
          </a:xfrm>
          <a:prstGeom prst="rect">
            <a:avLst/>
          </a:prstGeom>
          <a:noFill/>
          <a:ln>
            <a:noFill/>
          </a:ln>
        </p:spPr>
        <p:txBody>
          <a:bodyPr wrap="square" lIns="0" tIns="0" rIns="0" bIns="0" anchor="t" anchorCtr="0">
            <a:noAutofit/>
          </a:bodyPr>
          <a:lstStyle/>
          <a:p>
            <a:pPr defTabSz="699448">
              <a:buClrTx/>
              <a:defRPr/>
            </a:pPr>
            <a:r>
              <a:rPr lang="en-US" sz="788" dirty="0">
                <a:latin typeface="Segoe UI"/>
                <a:ea typeface="+mn-ea"/>
                <a:cs typeface="Segoe UI Semibold" panose="020B0702040204020203" pitchFamily="34" charset="0"/>
                <a:sym typeface="Calibri"/>
              </a:rPr>
              <a:t>Azure Event Hubs</a:t>
            </a:r>
          </a:p>
        </p:txBody>
      </p:sp>
      <p:cxnSp>
        <p:nvCxnSpPr>
          <p:cNvPr id="19" name="Straight Connector 18">
            <a:extLst>
              <a:ext uri="{FF2B5EF4-FFF2-40B4-BE49-F238E27FC236}">
                <a16:creationId xmlns:a16="http://schemas.microsoft.com/office/drawing/2014/main" id="{AF803D45-F0BA-4317-9423-7BB8BF75B507}"/>
              </a:ext>
            </a:extLst>
          </p:cNvPr>
          <p:cNvCxnSpPr>
            <a:cxnSpLocks/>
          </p:cNvCxnSpPr>
          <p:nvPr/>
        </p:nvCxnSpPr>
        <p:spPr>
          <a:xfrm flipH="1" flipV="1">
            <a:off x="8382701" y="3646531"/>
            <a:ext cx="1282" cy="400518"/>
          </a:xfrm>
          <a:prstGeom prst="line">
            <a:avLst/>
          </a:prstGeom>
          <a:noFill/>
          <a:ln w="19050" cap="flat" cmpd="sng" algn="ctr">
            <a:solidFill>
              <a:schemeClr val="accent1"/>
            </a:solidFill>
            <a:prstDash val="sysDash"/>
            <a:headEnd type="none" w="med" len="med"/>
            <a:tailEnd type="triangle" w="med" len="med"/>
          </a:ln>
          <a:effectLst/>
        </p:spPr>
      </p:cxnSp>
      <p:cxnSp>
        <p:nvCxnSpPr>
          <p:cNvPr id="20" name="Straight Connector 19">
            <a:extLst>
              <a:ext uri="{FF2B5EF4-FFF2-40B4-BE49-F238E27FC236}">
                <a16:creationId xmlns:a16="http://schemas.microsoft.com/office/drawing/2014/main" id="{D1AFB769-C57A-440A-882F-7FFB1E5C0D77}"/>
              </a:ext>
            </a:extLst>
          </p:cNvPr>
          <p:cNvCxnSpPr>
            <a:cxnSpLocks/>
          </p:cNvCxnSpPr>
          <p:nvPr/>
        </p:nvCxnSpPr>
        <p:spPr>
          <a:xfrm>
            <a:off x="6901714" y="4268248"/>
            <a:ext cx="1057658" cy="1367"/>
          </a:xfrm>
          <a:prstGeom prst="line">
            <a:avLst/>
          </a:prstGeom>
          <a:noFill/>
          <a:ln w="19050" cap="flat" cmpd="sng" algn="ctr">
            <a:solidFill>
              <a:schemeClr val="accent1"/>
            </a:solidFill>
            <a:prstDash val="sysDash"/>
            <a:headEnd type="none" w="med" len="med"/>
            <a:tailEnd type="triangle" w="med" len="med"/>
          </a:ln>
          <a:effectLst/>
        </p:spPr>
      </p:cxnSp>
      <p:cxnSp>
        <p:nvCxnSpPr>
          <p:cNvPr id="21" name="Straight Connector 20">
            <a:extLst>
              <a:ext uri="{FF2B5EF4-FFF2-40B4-BE49-F238E27FC236}">
                <a16:creationId xmlns:a16="http://schemas.microsoft.com/office/drawing/2014/main" id="{5F7C7E65-FEC7-46DF-91EB-A69F8AABCED7}"/>
              </a:ext>
            </a:extLst>
          </p:cNvPr>
          <p:cNvCxnSpPr>
            <a:cxnSpLocks/>
          </p:cNvCxnSpPr>
          <p:nvPr/>
        </p:nvCxnSpPr>
        <p:spPr>
          <a:xfrm>
            <a:off x="3902698" y="4242064"/>
            <a:ext cx="2330807" cy="6821"/>
          </a:xfrm>
          <a:prstGeom prst="line">
            <a:avLst/>
          </a:prstGeom>
          <a:noFill/>
          <a:ln w="19050" cap="flat" cmpd="sng" algn="ctr">
            <a:solidFill>
              <a:schemeClr val="accent1"/>
            </a:solidFill>
            <a:prstDash val="sysDash"/>
            <a:headEnd type="none" w="med" len="med"/>
            <a:tailEnd type="triangle" w="med" len="med"/>
          </a:ln>
          <a:effectLst/>
        </p:spPr>
      </p:cxnSp>
      <p:sp>
        <p:nvSpPr>
          <p:cNvPr id="22" name="Freeform: Shape 21">
            <a:extLst>
              <a:ext uri="{FF2B5EF4-FFF2-40B4-BE49-F238E27FC236}">
                <a16:creationId xmlns:a16="http://schemas.microsoft.com/office/drawing/2014/main" id="{8F0A98D4-C226-4EC2-B67C-1676E83F9CE8}"/>
              </a:ext>
            </a:extLst>
          </p:cNvPr>
          <p:cNvSpPr/>
          <p:nvPr/>
        </p:nvSpPr>
        <p:spPr bwMode="auto">
          <a:xfrm>
            <a:off x="5052232" y="3525195"/>
            <a:ext cx="1181273" cy="621268"/>
          </a:xfrm>
          <a:custGeom>
            <a:avLst/>
            <a:gdLst>
              <a:gd name="connsiteX0" fmla="*/ 0 w 952500"/>
              <a:gd name="connsiteY0" fmla="*/ 0 h 165100"/>
              <a:gd name="connsiteX1" fmla="*/ 0 w 952500"/>
              <a:gd name="connsiteY1" fmla="*/ 165100 h 165100"/>
              <a:gd name="connsiteX2" fmla="*/ 952500 w 952500"/>
              <a:gd name="connsiteY2" fmla="*/ 165100 h 165100"/>
            </a:gdLst>
            <a:ahLst/>
            <a:cxnLst>
              <a:cxn ang="0">
                <a:pos x="connsiteX0" y="connsiteY0"/>
              </a:cxn>
              <a:cxn ang="0">
                <a:pos x="connsiteX1" y="connsiteY1"/>
              </a:cxn>
              <a:cxn ang="0">
                <a:pos x="connsiteX2" y="connsiteY2"/>
              </a:cxn>
            </a:cxnLst>
            <a:rect l="l" t="t" r="r" b="b"/>
            <a:pathLst>
              <a:path w="952500" h="165100">
                <a:moveTo>
                  <a:pt x="0" y="0"/>
                </a:moveTo>
                <a:lnTo>
                  <a:pt x="0" y="165100"/>
                </a:lnTo>
                <a:lnTo>
                  <a:pt x="952500" y="165100"/>
                </a:lnTo>
              </a:path>
            </a:pathLst>
          </a:custGeom>
          <a:noFill/>
          <a:ln w="19050" cap="flat" cmpd="sng" algn="ctr">
            <a:solidFill>
              <a:schemeClr val="accent1"/>
            </a:solidFill>
            <a:prstDash val="sysDash"/>
            <a:headEnd type="triangle" w="med" len="med"/>
            <a:tailEnd type="triangle" w="med" len="med"/>
          </a:ln>
          <a:effectLst/>
        </p:spPr>
        <p:txBody>
          <a:bodyPr rtlCol="0" anchor="ctr"/>
          <a:lstStyle/>
          <a:p>
            <a:pPr algn="ctr" defTabSz="342900">
              <a:buClrTx/>
              <a:defRPr/>
            </a:pPr>
            <a:endParaRPr lang="en-IN" sz="2400" dirty="0">
              <a:solidFill>
                <a:srgbClr val="505050"/>
              </a:solidFill>
              <a:latin typeface="Segoe UI"/>
              <a:ea typeface="+mn-ea"/>
              <a:cs typeface="+mn-cs"/>
            </a:endParaRPr>
          </a:p>
        </p:txBody>
      </p:sp>
      <p:cxnSp>
        <p:nvCxnSpPr>
          <p:cNvPr id="23" name="Straight Connector 22">
            <a:extLst>
              <a:ext uri="{FF2B5EF4-FFF2-40B4-BE49-F238E27FC236}">
                <a16:creationId xmlns:a16="http://schemas.microsoft.com/office/drawing/2014/main" id="{D66AEEAC-49B3-45CC-98EE-F724E4E1722D}"/>
              </a:ext>
            </a:extLst>
          </p:cNvPr>
          <p:cNvCxnSpPr>
            <a:cxnSpLocks/>
          </p:cNvCxnSpPr>
          <p:nvPr/>
        </p:nvCxnSpPr>
        <p:spPr>
          <a:xfrm>
            <a:off x="2307679" y="4242064"/>
            <a:ext cx="824168" cy="5054"/>
          </a:xfrm>
          <a:prstGeom prst="line">
            <a:avLst/>
          </a:prstGeom>
          <a:noFill/>
          <a:ln w="19050" cap="flat" cmpd="sng" algn="ctr">
            <a:solidFill>
              <a:schemeClr val="accent1"/>
            </a:solidFill>
            <a:prstDash val="sysDash"/>
            <a:headEnd type="none" w="med" len="med"/>
            <a:tailEnd type="triangle" w="med" len="med"/>
          </a:ln>
          <a:effectLst/>
        </p:spPr>
      </p:cxnSp>
      <p:cxnSp>
        <p:nvCxnSpPr>
          <p:cNvPr id="24" name="Straight Connector 23">
            <a:extLst>
              <a:ext uri="{FF2B5EF4-FFF2-40B4-BE49-F238E27FC236}">
                <a16:creationId xmlns:a16="http://schemas.microsoft.com/office/drawing/2014/main" id="{1C6A13A8-2DCA-4A68-B48F-5E8B1AA9EE15}"/>
              </a:ext>
            </a:extLst>
          </p:cNvPr>
          <p:cNvCxnSpPr>
            <a:cxnSpLocks/>
          </p:cNvCxnSpPr>
          <p:nvPr/>
        </p:nvCxnSpPr>
        <p:spPr>
          <a:xfrm flipV="1">
            <a:off x="1012372" y="4242064"/>
            <a:ext cx="617170" cy="6821"/>
          </a:xfrm>
          <a:prstGeom prst="line">
            <a:avLst/>
          </a:prstGeom>
          <a:noFill/>
          <a:ln w="19050" cap="flat" cmpd="sng" algn="ctr">
            <a:solidFill>
              <a:schemeClr val="accent1"/>
            </a:solidFill>
            <a:prstDash val="sysDash"/>
            <a:headEnd type="none" w="med" len="med"/>
            <a:tailEnd type="triangle" w="med" len="med"/>
          </a:ln>
          <a:effectLst/>
        </p:spPr>
      </p:cxnSp>
      <p:cxnSp>
        <p:nvCxnSpPr>
          <p:cNvPr id="25" name="Straight Connector 24">
            <a:extLst>
              <a:ext uri="{FF2B5EF4-FFF2-40B4-BE49-F238E27FC236}">
                <a16:creationId xmlns:a16="http://schemas.microsoft.com/office/drawing/2014/main" id="{C7ADD2A3-E7DB-4660-B8BB-0F367FDE1D52}"/>
              </a:ext>
            </a:extLst>
          </p:cNvPr>
          <p:cNvCxnSpPr>
            <a:cxnSpLocks/>
          </p:cNvCxnSpPr>
          <p:nvPr/>
        </p:nvCxnSpPr>
        <p:spPr>
          <a:xfrm>
            <a:off x="3344158" y="3025129"/>
            <a:ext cx="20492" cy="992822"/>
          </a:xfrm>
          <a:prstGeom prst="line">
            <a:avLst/>
          </a:prstGeom>
          <a:noFill/>
          <a:ln w="19050" cap="flat" cmpd="sng" algn="ctr">
            <a:solidFill>
              <a:schemeClr val="accent1"/>
            </a:solidFill>
            <a:prstDash val="sysDash"/>
            <a:headEnd type="none" w="med" len="med"/>
            <a:tailEnd type="triangle" w="med" len="med"/>
          </a:ln>
          <a:effectLst/>
        </p:spPr>
      </p:cxnSp>
      <p:cxnSp>
        <p:nvCxnSpPr>
          <p:cNvPr id="26" name="Straight Connector 25">
            <a:extLst>
              <a:ext uri="{FF2B5EF4-FFF2-40B4-BE49-F238E27FC236}">
                <a16:creationId xmlns:a16="http://schemas.microsoft.com/office/drawing/2014/main" id="{799B1C12-33C2-4A97-9063-E6C8F414B54D}"/>
              </a:ext>
            </a:extLst>
          </p:cNvPr>
          <p:cNvCxnSpPr>
            <a:cxnSpLocks/>
          </p:cNvCxnSpPr>
          <p:nvPr/>
        </p:nvCxnSpPr>
        <p:spPr>
          <a:xfrm flipV="1">
            <a:off x="1210389" y="1986531"/>
            <a:ext cx="337964" cy="1"/>
          </a:xfrm>
          <a:prstGeom prst="line">
            <a:avLst/>
          </a:prstGeom>
          <a:noFill/>
          <a:ln w="19050" cap="flat" cmpd="sng" algn="ctr">
            <a:solidFill>
              <a:schemeClr val="accent1"/>
            </a:solidFill>
            <a:prstDash val="sysDash"/>
            <a:headEnd type="none" w="med" len="med"/>
            <a:tailEnd type="triangle" w="med" len="med"/>
          </a:ln>
          <a:effectLst/>
        </p:spPr>
      </p:cxnSp>
      <p:sp>
        <p:nvSpPr>
          <p:cNvPr id="27" name="Freeform: Shape 26">
            <a:extLst>
              <a:ext uri="{FF2B5EF4-FFF2-40B4-BE49-F238E27FC236}">
                <a16:creationId xmlns:a16="http://schemas.microsoft.com/office/drawing/2014/main" id="{7C47FA00-D0C6-451E-B1F9-C8AE83BA0DD4}"/>
              </a:ext>
            </a:extLst>
          </p:cNvPr>
          <p:cNvSpPr/>
          <p:nvPr/>
        </p:nvSpPr>
        <p:spPr bwMode="auto">
          <a:xfrm>
            <a:off x="5021155" y="1572769"/>
            <a:ext cx="1212350" cy="665022"/>
          </a:xfrm>
          <a:custGeom>
            <a:avLst/>
            <a:gdLst>
              <a:gd name="connsiteX0" fmla="*/ 990600 w 990600"/>
              <a:gd name="connsiteY0" fmla="*/ 0 h 624840"/>
              <a:gd name="connsiteX1" fmla="*/ 0 w 990600"/>
              <a:gd name="connsiteY1" fmla="*/ 0 h 624840"/>
              <a:gd name="connsiteX2" fmla="*/ 0 w 990600"/>
              <a:gd name="connsiteY2" fmla="*/ 624840 h 624840"/>
            </a:gdLst>
            <a:ahLst/>
            <a:cxnLst>
              <a:cxn ang="0">
                <a:pos x="connsiteX0" y="connsiteY0"/>
              </a:cxn>
              <a:cxn ang="0">
                <a:pos x="connsiteX1" y="connsiteY1"/>
              </a:cxn>
              <a:cxn ang="0">
                <a:pos x="connsiteX2" y="connsiteY2"/>
              </a:cxn>
            </a:cxnLst>
            <a:rect l="l" t="t" r="r" b="b"/>
            <a:pathLst>
              <a:path w="990600" h="624840">
                <a:moveTo>
                  <a:pt x="990600" y="0"/>
                </a:moveTo>
                <a:lnTo>
                  <a:pt x="0" y="0"/>
                </a:lnTo>
                <a:lnTo>
                  <a:pt x="0" y="624840"/>
                </a:lnTo>
              </a:path>
            </a:pathLst>
          </a:custGeom>
          <a:noFill/>
          <a:ln w="19050" cap="flat" cmpd="sng" algn="ctr">
            <a:solidFill>
              <a:schemeClr val="accent1"/>
            </a:solidFill>
            <a:prstDash val="sysDash"/>
            <a:headEnd type="triangle" w="med" len="med"/>
            <a:tailEnd type="triangle" w="med" len="med"/>
          </a:ln>
          <a:effectLst/>
        </p:spPr>
        <p:txBody>
          <a:bodyPr rtlCol="0" anchor="ctr"/>
          <a:lstStyle/>
          <a:p>
            <a:pPr algn="ctr" defTabSz="685800">
              <a:buClrTx/>
              <a:defRPr/>
            </a:pPr>
            <a:endParaRPr lang="en-IN" sz="1350" dirty="0">
              <a:solidFill>
                <a:srgbClr val="505050"/>
              </a:solidFill>
              <a:latin typeface="Segoe UI Semilight"/>
              <a:ea typeface="+mn-ea"/>
              <a:cs typeface="+mn-cs"/>
            </a:endParaRPr>
          </a:p>
        </p:txBody>
      </p:sp>
      <p:sp>
        <p:nvSpPr>
          <p:cNvPr id="28" name="Freeform: Shape 27">
            <a:extLst>
              <a:ext uri="{FF2B5EF4-FFF2-40B4-BE49-F238E27FC236}">
                <a16:creationId xmlns:a16="http://schemas.microsoft.com/office/drawing/2014/main" id="{7C017B7A-8AA0-4D0D-A7F0-93E6A1CE088D}"/>
              </a:ext>
            </a:extLst>
          </p:cNvPr>
          <p:cNvSpPr/>
          <p:nvPr/>
        </p:nvSpPr>
        <p:spPr bwMode="auto">
          <a:xfrm>
            <a:off x="2544498" y="1983535"/>
            <a:ext cx="1747179" cy="1041595"/>
          </a:xfrm>
          <a:custGeom>
            <a:avLst/>
            <a:gdLst>
              <a:gd name="connsiteX0" fmla="*/ 0 w 3817620"/>
              <a:gd name="connsiteY0" fmla="*/ 0 h 1341120"/>
              <a:gd name="connsiteX1" fmla="*/ 548640 w 3817620"/>
              <a:gd name="connsiteY1" fmla="*/ 0 h 1341120"/>
              <a:gd name="connsiteX2" fmla="*/ 548640 w 3817620"/>
              <a:gd name="connsiteY2" fmla="*/ 1341120 h 1341120"/>
              <a:gd name="connsiteX3" fmla="*/ 3817620 w 3817620"/>
              <a:gd name="connsiteY3" fmla="*/ 1341120 h 1341120"/>
            </a:gdLst>
            <a:ahLst/>
            <a:cxnLst>
              <a:cxn ang="0">
                <a:pos x="connsiteX0" y="connsiteY0"/>
              </a:cxn>
              <a:cxn ang="0">
                <a:pos x="connsiteX1" y="connsiteY1"/>
              </a:cxn>
              <a:cxn ang="0">
                <a:pos x="connsiteX2" y="connsiteY2"/>
              </a:cxn>
              <a:cxn ang="0">
                <a:pos x="connsiteX3" y="connsiteY3"/>
              </a:cxn>
            </a:cxnLst>
            <a:rect l="l" t="t" r="r" b="b"/>
            <a:pathLst>
              <a:path w="3817620" h="1341120">
                <a:moveTo>
                  <a:pt x="0" y="0"/>
                </a:moveTo>
                <a:lnTo>
                  <a:pt x="548640" y="0"/>
                </a:lnTo>
                <a:lnTo>
                  <a:pt x="548640" y="1341120"/>
                </a:lnTo>
                <a:lnTo>
                  <a:pt x="3817620" y="1341120"/>
                </a:lnTo>
              </a:path>
            </a:pathLst>
          </a:custGeom>
          <a:noFill/>
          <a:ln w="19050" cap="flat" cmpd="sng" algn="ctr">
            <a:solidFill>
              <a:schemeClr val="accent1"/>
            </a:solidFill>
            <a:prstDash val="sysDash"/>
            <a:headEnd type="none" w="med" len="med"/>
            <a:tailEnd type="triangle" w="med" len="med"/>
          </a:ln>
          <a:effectLst/>
        </p:spPr>
        <p:txBody>
          <a:bodyPr rtlCol="0" anchor="ctr"/>
          <a:lstStyle/>
          <a:p>
            <a:pPr algn="ctr" defTabSz="685800">
              <a:buClrTx/>
              <a:defRPr/>
            </a:pPr>
            <a:endParaRPr lang="en-IN" sz="1350" kern="1200" dirty="0">
              <a:solidFill>
                <a:srgbClr val="505050"/>
              </a:solidFill>
              <a:latin typeface="Segoe UI Semilight"/>
              <a:ea typeface="+mn-ea"/>
              <a:cs typeface="+mn-cs"/>
            </a:endParaRPr>
          </a:p>
        </p:txBody>
      </p:sp>
      <p:grpSp>
        <p:nvGrpSpPr>
          <p:cNvPr id="29" name="Group 28">
            <a:extLst>
              <a:ext uri="{FF2B5EF4-FFF2-40B4-BE49-F238E27FC236}">
                <a16:creationId xmlns:a16="http://schemas.microsoft.com/office/drawing/2014/main" id="{D4FE2444-7D5D-41E1-ADCD-39BEB7EDF924}"/>
              </a:ext>
            </a:extLst>
          </p:cNvPr>
          <p:cNvGrpSpPr/>
          <p:nvPr/>
        </p:nvGrpSpPr>
        <p:grpSpPr>
          <a:xfrm>
            <a:off x="8145292" y="4059928"/>
            <a:ext cx="432840" cy="336001"/>
            <a:chOff x="9971054" y="1093656"/>
            <a:chExt cx="429171" cy="333150"/>
          </a:xfrm>
          <a:solidFill>
            <a:schemeClr val="accent2"/>
          </a:solidFill>
        </p:grpSpPr>
        <p:sp>
          <p:nvSpPr>
            <p:cNvPr id="30" name="Freeform: Shape 571">
              <a:extLst>
                <a:ext uri="{FF2B5EF4-FFF2-40B4-BE49-F238E27FC236}">
                  <a16:creationId xmlns:a16="http://schemas.microsoft.com/office/drawing/2014/main" id="{558C677D-BFE4-4CAD-93CD-6DA4DE180922}"/>
                </a:ext>
              </a:extLst>
            </p:cNvPr>
            <p:cNvSpPr/>
            <p:nvPr/>
          </p:nvSpPr>
          <p:spPr>
            <a:xfrm>
              <a:off x="10216534" y="1228919"/>
              <a:ext cx="16700" cy="58446"/>
            </a:xfrm>
            <a:custGeom>
              <a:avLst/>
              <a:gdLst>
                <a:gd name="connsiteX0" fmla="*/ 9962 w 9267"/>
                <a:gd name="connsiteY0" fmla="*/ 5792 h 32436"/>
                <a:gd name="connsiteX1" fmla="*/ 3475 w 9267"/>
                <a:gd name="connsiteY1" fmla="*/ 3475 h 32436"/>
                <a:gd name="connsiteX2" fmla="*/ 3475 w 9267"/>
                <a:gd name="connsiteY2" fmla="*/ 17840 h 32436"/>
                <a:gd name="connsiteX3" fmla="*/ 3475 w 9267"/>
                <a:gd name="connsiteY3" fmla="*/ 31278 h 32436"/>
                <a:gd name="connsiteX4" fmla="*/ 9962 w 9267"/>
                <a:gd name="connsiteY4" fmla="*/ 27571 h 324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67" h="32436">
                  <a:moveTo>
                    <a:pt x="9962" y="5792"/>
                  </a:moveTo>
                  <a:lnTo>
                    <a:pt x="3475" y="3475"/>
                  </a:lnTo>
                  <a:lnTo>
                    <a:pt x="3475" y="17840"/>
                  </a:lnTo>
                  <a:lnTo>
                    <a:pt x="3475" y="31278"/>
                  </a:lnTo>
                  <a:lnTo>
                    <a:pt x="9962" y="27571"/>
                  </a:lnTo>
                  <a:close/>
                </a:path>
              </a:pathLst>
            </a:custGeom>
            <a:grpFill/>
            <a:ln w="9525" cap="flat">
              <a:noFill/>
              <a:prstDash val="solid"/>
              <a:miter/>
            </a:ln>
          </p:spPr>
          <p:txBody>
            <a:bodyPr rtlCol="0" anchor="ctr"/>
            <a:lstStyle/>
            <a:p>
              <a:pPr defTabSz="342900">
                <a:buClrTx/>
                <a:defRPr/>
              </a:pPr>
              <a:endParaRPr lang="en-US" sz="2400" dirty="0">
                <a:latin typeface="Segoe UI"/>
                <a:ea typeface="+mn-ea"/>
                <a:cs typeface="+mn-cs"/>
              </a:endParaRPr>
            </a:p>
          </p:txBody>
        </p:sp>
        <p:sp>
          <p:nvSpPr>
            <p:cNvPr id="31" name="Freeform: Shape 572">
              <a:extLst>
                <a:ext uri="{FF2B5EF4-FFF2-40B4-BE49-F238E27FC236}">
                  <a16:creationId xmlns:a16="http://schemas.microsoft.com/office/drawing/2014/main" id="{C82522BF-1240-477C-8133-56881AB22781}"/>
                </a:ext>
              </a:extLst>
            </p:cNvPr>
            <p:cNvSpPr/>
            <p:nvPr/>
          </p:nvSpPr>
          <p:spPr>
            <a:xfrm>
              <a:off x="10216534" y="1169638"/>
              <a:ext cx="183691" cy="141943"/>
            </a:xfrm>
            <a:custGeom>
              <a:avLst/>
              <a:gdLst>
                <a:gd name="connsiteX0" fmla="*/ 3475 w 101943"/>
                <a:gd name="connsiteY0" fmla="*/ 3475 h 78774"/>
                <a:gd name="connsiteX1" fmla="*/ 3475 w 101943"/>
                <a:gd name="connsiteY1" fmla="*/ 24791 h 78774"/>
                <a:gd name="connsiteX2" fmla="*/ 9962 w 101943"/>
                <a:gd name="connsiteY2" fmla="*/ 27108 h 78774"/>
                <a:gd name="connsiteX3" fmla="*/ 9962 w 101943"/>
                <a:gd name="connsiteY3" fmla="*/ 19694 h 78774"/>
                <a:gd name="connsiteX4" fmla="*/ 92444 w 101943"/>
                <a:gd name="connsiteY4" fmla="*/ 19694 h 78774"/>
                <a:gd name="connsiteX5" fmla="*/ 92444 w 101943"/>
                <a:gd name="connsiteY5" fmla="*/ 70202 h 78774"/>
                <a:gd name="connsiteX6" fmla="*/ 15060 w 101943"/>
                <a:gd name="connsiteY6" fmla="*/ 70202 h 78774"/>
                <a:gd name="connsiteX7" fmla="*/ 3475 w 101943"/>
                <a:gd name="connsiteY7" fmla="*/ 76689 h 78774"/>
                <a:gd name="connsiteX8" fmla="*/ 3475 w 101943"/>
                <a:gd name="connsiteY8" fmla="*/ 76689 h 78774"/>
                <a:gd name="connsiteX9" fmla="*/ 98931 w 101943"/>
                <a:gd name="connsiteY9" fmla="*/ 76689 h 78774"/>
                <a:gd name="connsiteX10" fmla="*/ 98931 w 101943"/>
                <a:gd name="connsiteY10" fmla="*/ 3475 h 78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1943" h="78774">
                  <a:moveTo>
                    <a:pt x="3475" y="3475"/>
                  </a:moveTo>
                  <a:lnTo>
                    <a:pt x="3475" y="24791"/>
                  </a:lnTo>
                  <a:lnTo>
                    <a:pt x="9962" y="27108"/>
                  </a:lnTo>
                  <a:lnTo>
                    <a:pt x="9962" y="19694"/>
                  </a:lnTo>
                  <a:lnTo>
                    <a:pt x="92444" y="19694"/>
                  </a:lnTo>
                  <a:lnTo>
                    <a:pt x="92444" y="70202"/>
                  </a:lnTo>
                  <a:lnTo>
                    <a:pt x="15060" y="70202"/>
                  </a:lnTo>
                  <a:lnTo>
                    <a:pt x="3475" y="76689"/>
                  </a:lnTo>
                  <a:lnTo>
                    <a:pt x="3475" y="76689"/>
                  </a:lnTo>
                  <a:lnTo>
                    <a:pt x="98931" y="76689"/>
                  </a:lnTo>
                  <a:lnTo>
                    <a:pt x="98931" y="3475"/>
                  </a:lnTo>
                  <a:close/>
                </a:path>
              </a:pathLst>
            </a:custGeom>
            <a:grpFill/>
            <a:ln w="9525" cap="flat">
              <a:noFill/>
              <a:prstDash val="solid"/>
              <a:miter/>
            </a:ln>
          </p:spPr>
          <p:txBody>
            <a:bodyPr rtlCol="0" anchor="ctr"/>
            <a:lstStyle/>
            <a:p>
              <a:pPr defTabSz="342900">
                <a:buClrTx/>
                <a:defRPr/>
              </a:pPr>
              <a:endParaRPr lang="en-US" sz="2400" dirty="0">
                <a:latin typeface="Segoe UI"/>
                <a:ea typeface="+mn-ea"/>
                <a:cs typeface="+mn-cs"/>
              </a:endParaRPr>
            </a:p>
          </p:txBody>
        </p:sp>
        <p:sp>
          <p:nvSpPr>
            <p:cNvPr id="32" name="Freeform: Shape 573">
              <a:extLst>
                <a:ext uri="{FF2B5EF4-FFF2-40B4-BE49-F238E27FC236}">
                  <a16:creationId xmlns:a16="http://schemas.microsoft.com/office/drawing/2014/main" id="{126A37C4-1807-401D-8E50-0A7502537C6C}"/>
                </a:ext>
              </a:extLst>
            </p:cNvPr>
            <p:cNvSpPr/>
            <p:nvPr/>
          </p:nvSpPr>
          <p:spPr>
            <a:xfrm>
              <a:off x="10074590" y="1202200"/>
              <a:ext cx="75146" cy="33398"/>
            </a:xfrm>
            <a:custGeom>
              <a:avLst/>
              <a:gdLst>
                <a:gd name="connsiteX0" fmla="*/ 41472 w 41704"/>
                <a:gd name="connsiteY0" fmla="*/ 11816 h 18535"/>
                <a:gd name="connsiteX1" fmla="*/ 41472 w 41704"/>
                <a:gd name="connsiteY1" fmla="*/ 5329 h 18535"/>
                <a:gd name="connsiteX2" fmla="*/ 34985 w 41704"/>
                <a:gd name="connsiteY2" fmla="*/ 3475 h 18535"/>
                <a:gd name="connsiteX3" fmla="*/ 34985 w 41704"/>
                <a:gd name="connsiteY3" fmla="*/ 9963 h 18535"/>
                <a:gd name="connsiteX4" fmla="*/ 3475 w 41704"/>
                <a:gd name="connsiteY4" fmla="*/ 9963 h 18535"/>
                <a:gd name="connsiteX5" fmla="*/ 4402 w 41704"/>
                <a:gd name="connsiteY5" fmla="*/ 16450 h 18535"/>
                <a:gd name="connsiteX6" fmla="*/ 41472 w 41704"/>
                <a:gd name="connsiteY6" fmla="*/ 16450 h 18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704" h="18535">
                  <a:moveTo>
                    <a:pt x="41472" y="11816"/>
                  </a:moveTo>
                  <a:lnTo>
                    <a:pt x="41472" y="5329"/>
                  </a:lnTo>
                  <a:lnTo>
                    <a:pt x="34985" y="3475"/>
                  </a:lnTo>
                  <a:lnTo>
                    <a:pt x="34985" y="9963"/>
                  </a:lnTo>
                  <a:lnTo>
                    <a:pt x="3475" y="9963"/>
                  </a:lnTo>
                  <a:lnTo>
                    <a:pt x="4402" y="16450"/>
                  </a:lnTo>
                  <a:lnTo>
                    <a:pt x="41472" y="16450"/>
                  </a:lnTo>
                  <a:close/>
                </a:path>
              </a:pathLst>
            </a:custGeom>
            <a:grpFill/>
            <a:ln w="9525" cap="flat">
              <a:noFill/>
              <a:prstDash val="solid"/>
              <a:miter/>
            </a:ln>
          </p:spPr>
          <p:txBody>
            <a:bodyPr rtlCol="0" anchor="ctr"/>
            <a:lstStyle/>
            <a:p>
              <a:pPr defTabSz="342900">
                <a:buClrTx/>
                <a:defRPr/>
              </a:pPr>
              <a:endParaRPr lang="en-US" sz="2400" dirty="0">
                <a:latin typeface="Segoe UI"/>
                <a:ea typeface="+mn-ea"/>
                <a:cs typeface="+mn-cs"/>
              </a:endParaRPr>
            </a:p>
          </p:txBody>
        </p:sp>
        <p:sp>
          <p:nvSpPr>
            <p:cNvPr id="33" name="Freeform: Shape 574">
              <a:extLst>
                <a:ext uri="{FF2B5EF4-FFF2-40B4-BE49-F238E27FC236}">
                  <a16:creationId xmlns:a16="http://schemas.microsoft.com/office/drawing/2014/main" id="{8668A71C-B6B8-40EC-AF31-43C50EED8304}"/>
                </a:ext>
              </a:extLst>
            </p:cNvPr>
            <p:cNvSpPr/>
            <p:nvPr/>
          </p:nvSpPr>
          <p:spPr>
            <a:xfrm>
              <a:off x="9971054" y="1093656"/>
              <a:ext cx="183691" cy="141943"/>
            </a:xfrm>
            <a:custGeom>
              <a:avLst/>
              <a:gdLst>
                <a:gd name="connsiteX0" fmla="*/ 49350 w 101943"/>
                <a:gd name="connsiteY0" fmla="*/ 70202 h 78774"/>
                <a:gd name="connsiteX1" fmla="*/ 9963 w 101943"/>
                <a:gd name="connsiteY1" fmla="*/ 70202 h 78774"/>
                <a:gd name="connsiteX2" fmla="*/ 9963 w 101943"/>
                <a:gd name="connsiteY2" fmla="*/ 19230 h 78774"/>
                <a:gd name="connsiteX3" fmla="*/ 92444 w 101943"/>
                <a:gd name="connsiteY3" fmla="*/ 19230 h 78774"/>
                <a:gd name="connsiteX4" fmla="*/ 92444 w 101943"/>
                <a:gd name="connsiteY4" fmla="*/ 52130 h 78774"/>
                <a:gd name="connsiteX5" fmla="*/ 98931 w 101943"/>
                <a:gd name="connsiteY5" fmla="*/ 53984 h 78774"/>
                <a:gd name="connsiteX6" fmla="*/ 98931 w 101943"/>
                <a:gd name="connsiteY6" fmla="*/ 3475 h 78774"/>
                <a:gd name="connsiteX7" fmla="*/ 3475 w 101943"/>
                <a:gd name="connsiteY7" fmla="*/ 3475 h 78774"/>
                <a:gd name="connsiteX8" fmla="*/ 3475 w 101943"/>
                <a:gd name="connsiteY8" fmla="*/ 76689 h 78774"/>
                <a:gd name="connsiteX9" fmla="*/ 50740 w 101943"/>
                <a:gd name="connsiteY9" fmla="*/ 76689 h 78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1943" h="78774">
                  <a:moveTo>
                    <a:pt x="49350" y="70202"/>
                  </a:moveTo>
                  <a:lnTo>
                    <a:pt x="9963" y="70202"/>
                  </a:lnTo>
                  <a:lnTo>
                    <a:pt x="9963" y="19230"/>
                  </a:lnTo>
                  <a:lnTo>
                    <a:pt x="92444" y="19230"/>
                  </a:lnTo>
                  <a:lnTo>
                    <a:pt x="92444" y="52130"/>
                  </a:lnTo>
                  <a:lnTo>
                    <a:pt x="98931" y="53984"/>
                  </a:lnTo>
                  <a:lnTo>
                    <a:pt x="98931" y="3475"/>
                  </a:lnTo>
                  <a:lnTo>
                    <a:pt x="3475" y="3475"/>
                  </a:lnTo>
                  <a:lnTo>
                    <a:pt x="3475" y="76689"/>
                  </a:lnTo>
                  <a:lnTo>
                    <a:pt x="50740" y="76689"/>
                  </a:lnTo>
                  <a:close/>
                </a:path>
              </a:pathLst>
            </a:custGeom>
            <a:grpFill/>
            <a:ln w="9525" cap="flat">
              <a:noFill/>
              <a:prstDash val="solid"/>
              <a:miter/>
            </a:ln>
          </p:spPr>
          <p:txBody>
            <a:bodyPr rtlCol="0" anchor="ctr"/>
            <a:lstStyle/>
            <a:p>
              <a:pPr defTabSz="342900">
                <a:buClrTx/>
                <a:defRPr/>
              </a:pPr>
              <a:endParaRPr lang="en-US" sz="2400" dirty="0">
                <a:latin typeface="Segoe UI"/>
                <a:ea typeface="+mn-ea"/>
                <a:cs typeface="+mn-cs"/>
              </a:endParaRPr>
            </a:p>
          </p:txBody>
        </p:sp>
        <p:sp>
          <p:nvSpPr>
            <p:cNvPr id="34" name="Freeform: Shape 575">
              <a:extLst>
                <a:ext uri="{FF2B5EF4-FFF2-40B4-BE49-F238E27FC236}">
                  <a16:creationId xmlns:a16="http://schemas.microsoft.com/office/drawing/2014/main" id="{A2299A40-D525-4357-91B5-A5D0BF59BF60}"/>
                </a:ext>
              </a:extLst>
            </p:cNvPr>
            <p:cNvSpPr/>
            <p:nvPr/>
          </p:nvSpPr>
          <p:spPr>
            <a:xfrm>
              <a:off x="10000277" y="1284863"/>
              <a:ext cx="183691" cy="141943"/>
            </a:xfrm>
            <a:custGeom>
              <a:avLst/>
              <a:gdLst>
                <a:gd name="connsiteX0" fmla="*/ 92444 w 101943"/>
                <a:gd name="connsiteY0" fmla="*/ 70202 h 78774"/>
                <a:gd name="connsiteX1" fmla="*/ 9963 w 101943"/>
                <a:gd name="connsiteY1" fmla="*/ 70202 h 78774"/>
                <a:gd name="connsiteX2" fmla="*/ 9963 w 101943"/>
                <a:gd name="connsiteY2" fmla="*/ 19230 h 78774"/>
                <a:gd name="connsiteX3" fmla="*/ 41935 w 101943"/>
                <a:gd name="connsiteY3" fmla="*/ 19230 h 78774"/>
                <a:gd name="connsiteX4" fmla="*/ 39155 w 101943"/>
                <a:gd name="connsiteY4" fmla="*/ 3475 h 78774"/>
                <a:gd name="connsiteX5" fmla="*/ 3475 w 101943"/>
                <a:gd name="connsiteY5" fmla="*/ 3475 h 78774"/>
                <a:gd name="connsiteX6" fmla="*/ 3475 w 101943"/>
                <a:gd name="connsiteY6" fmla="*/ 76226 h 78774"/>
                <a:gd name="connsiteX7" fmla="*/ 98931 w 101943"/>
                <a:gd name="connsiteY7" fmla="*/ 76226 h 78774"/>
                <a:gd name="connsiteX8" fmla="*/ 98931 w 101943"/>
                <a:gd name="connsiteY8" fmla="*/ 25717 h 78774"/>
                <a:gd name="connsiteX9" fmla="*/ 92444 w 101943"/>
                <a:gd name="connsiteY9" fmla="*/ 28961 h 78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1943" h="78774">
                  <a:moveTo>
                    <a:pt x="92444" y="70202"/>
                  </a:moveTo>
                  <a:lnTo>
                    <a:pt x="9963" y="70202"/>
                  </a:lnTo>
                  <a:lnTo>
                    <a:pt x="9963" y="19230"/>
                  </a:lnTo>
                  <a:lnTo>
                    <a:pt x="41935" y="19230"/>
                  </a:lnTo>
                  <a:lnTo>
                    <a:pt x="39155" y="3475"/>
                  </a:lnTo>
                  <a:lnTo>
                    <a:pt x="3475" y="3475"/>
                  </a:lnTo>
                  <a:lnTo>
                    <a:pt x="3475" y="76226"/>
                  </a:lnTo>
                  <a:lnTo>
                    <a:pt x="98931" y="76226"/>
                  </a:lnTo>
                  <a:lnTo>
                    <a:pt x="98931" y="25717"/>
                  </a:lnTo>
                  <a:lnTo>
                    <a:pt x="92444" y="28961"/>
                  </a:lnTo>
                  <a:close/>
                </a:path>
              </a:pathLst>
            </a:custGeom>
            <a:grpFill/>
            <a:ln w="9525" cap="flat">
              <a:noFill/>
              <a:prstDash val="solid"/>
              <a:miter/>
            </a:ln>
          </p:spPr>
          <p:txBody>
            <a:bodyPr rtlCol="0" anchor="ctr"/>
            <a:lstStyle/>
            <a:p>
              <a:pPr defTabSz="342900">
                <a:buClrTx/>
                <a:defRPr/>
              </a:pPr>
              <a:endParaRPr lang="en-US" sz="2400" dirty="0">
                <a:latin typeface="Segoe UI"/>
                <a:ea typeface="+mn-ea"/>
                <a:cs typeface="+mn-cs"/>
              </a:endParaRPr>
            </a:p>
          </p:txBody>
        </p:sp>
        <p:sp>
          <p:nvSpPr>
            <p:cNvPr id="35" name="Freeform: Shape 576">
              <a:extLst>
                <a:ext uri="{FF2B5EF4-FFF2-40B4-BE49-F238E27FC236}">
                  <a16:creationId xmlns:a16="http://schemas.microsoft.com/office/drawing/2014/main" id="{0A8AB775-306E-4093-B32A-D192BAAFE71F}"/>
                </a:ext>
              </a:extLst>
            </p:cNvPr>
            <p:cNvSpPr/>
            <p:nvPr/>
          </p:nvSpPr>
          <p:spPr>
            <a:xfrm>
              <a:off x="10085444" y="1284863"/>
              <a:ext cx="91846" cy="33398"/>
            </a:xfrm>
            <a:custGeom>
              <a:avLst/>
              <a:gdLst>
                <a:gd name="connsiteX0" fmla="*/ 5792 w 50971"/>
                <a:gd name="connsiteY0" fmla="*/ 19230 h 18535"/>
                <a:gd name="connsiteX1" fmla="*/ 40082 w 50971"/>
                <a:gd name="connsiteY1" fmla="*/ 19230 h 18535"/>
                <a:gd name="connsiteX2" fmla="*/ 51667 w 50971"/>
                <a:gd name="connsiteY2" fmla="*/ 13206 h 18535"/>
                <a:gd name="connsiteX3" fmla="*/ 51667 w 50971"/>
                <a:gd name="connsiteY3" fmla="*/ 3475 h 18535"/>
                <a:gd name="connsiteX4" fmla="*/ 3475 w 50971"/>
                <a:gd name="connsiteY4" fmla="*/ 3475 h 185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971" h="18535">
                  <a:moveTo>
                    <a:pt x="5792" y="19230"/>
                  </a:moveTo>
                  <a:lnTo>
                    <a:pt x="40082" y="19230"/>
                  </a:lnTo>
                  <a:lnTo>
                    <a:pt x="51667" y="13206"/>
                  </a:lnTo>
                  <a:lnTo>
                    <a:pt x="51667" y="3475"/>
                  </a:lnTo>
                  <a:lnTo>
                    <a:pt x="3475" y="3475"/>
                  </a:lnTo>
                  <a:close/>
                </a:path>
              </a:pathLst>
            </a:custGeom>
            <a:grpFill/>
            <a:ln w="9525" cap="flat">
              <a:noFill/>
              <a:prstDash val="solid"/>
              <a:miter/>
            </a:ln>
          </p:spPr>
          <p:txBody>
            <a:bodyPr rtlCol="0" anchor="ctr"/>
            <a:lstStyle/>
            <a:p>
              <a:pPr defTabSz="342900">
                <a:buClrTx/>
                <a:defRPr/>
              </a:pPr>
              <a:endParaRPr lang="en-US" sz="2400" dirty="0">
                <a:latin typeface="Segoe UI"/>
                <a:ea typeface="+mn-ea"/>
                <a:cs typeface="+mn-cs"/>
              </a:endParaRPr>
            </a:p>
          </p:txBody>
        </p:sp>
        <p:sp>
          <p:nvSpPr>
            <p:cNvPr id="36" name="Freeform: Shape 577">
              <a:extLst>
                <a:ext uri="{FF2B5EF4-FFF2-40B4-BE49-F238E27FC236}">
                  <a16:creationId xmlns:a16="http://schemas.microsoft.com/office/drawing/2014/main" id="{3CDF476E-E1AC-4B13-8EBE-4A230EA74C4D}"/>
                </a:ext>
              </a:extLst>
            </p:cNvPr>
            <p:cNvSpPr/>
            <p:nvPr/>
          </p:nvSpPr>
          <p:spPr>
            <a:xfrm>
              <a:off x="10036040" y="1146259"/>
              <a:ext cx="300586" cy="242139"/>
            </a:xfrm>
            <a:custGeom>
              <a:avLst/>
              <a:gdLst>
                <a:gd name="connsiteX0" fmla="*/ 104107 w 166816"/>
                <a:gd name="connsiteY0" fmla="*/ 85957 h 134379"/>
                <a:gd name="connsiteX1" fmla="*/ 108741 w 166816"/>
                <a:gd name="connsiteY1" fmla="*/ 83176 h 134379"/>
                <a:gd name="connsiteX2" fmla="*/ 110131 w 166816"/>
                <a:gd name="connsiteY2" fmla="*/ 82713 h 134379"/>
                <a:gd name="connsiteX3" fmla="*/ 142567 w 166816"/>
                <a:gd name="connsiteY3" fmla="*/ 65568 h 134379"/>
                <a:gd name="connsiteX4" fmla="*/ 148591 w 166816"/>
                <a:gd name="connsiteY4" fmla="*/ 69275 h 134379"/>
                <a:gd name="connsiteX5" fmla="*/ 151835 w 166816"/>
                <a:gd name="connsiteY5" fmla="*/ 69738 h 134379"/>
                <a:gd name="connsiteX6" fmla="*/ 163419 w 166816"/>
                <a:gd name="connsiteY6" fmla="*/ 60934 h 134379"/>
                <a:gd name="connsiteX7" fmla="*/ 155079 w 166816"/>
                <a:gd name="connsiteY7" fmla="*/ 45643 h 134379"/>
                <a:gd name="connsiteX8" fmla="*/ 151835 w 166816"/>
                <a:gd name="connsiteY8" fmla="*/ 45179 h 134379"/>
                <a:gd name="connsiteX9" fmla="*/ 140714 w 166816"/>
                <a:gd name="connsiteY9" fmla="*/ 52593 h 134379"/>
                <a:gd name="connsiteX10" fmla="*/ 110131 w 166816"/>
                <a:gd name="connsiteY10" fmla="*/ 42863 h 134379"/>
                <a:gd name="connsiteX11" fmla="*/ 103644 w 166816"/>
                <a:gd name="connsiteY11" fmla="*/ 41009 h 134379"/>
                <a:gd name="connsiteX12" fmla="*/ 62866 w 166816"/>
                <a:gd name="connsiteY12" fmla="*/ 28034 h 134379"/>
                <a:gd name="connsiteX13" fmla="*/ 56842 w 166816"/>
                <a:gd name="connsiteY13" fmla="*/ 26181 h 134379"/>
                <a:gd name="connsiteX14" fmla="*/ 56842 w 166816"/>
                <a:gd name="connsiteY14" fmla="*/ 26181 h 134379"/>
                <a:gd name="connsiteX15" fmla="*/ 27650 w 166816"/>
                <a:gd name="connsiteY15" fmla="*/ 16913 h 134379"/>
                <a:gd name="connsiteX16" fmla="*/ 26259 w 166816"/>
                <a:gd name="connsiteY16" fmla="*/ 9963 h 134379"/>
                <a:gd name="connsiteX17" fmla="*/ 15602 w 166816"/>
                <a:gd name="connsiteY17" fmla="*/ 3475 h 134379"/>
                <a:gd name="connsiteX18" fmla="*/ 10041 w 166816"/>
                <a:gd name="connsiteY18" fmla="*/ 4865 h 134379"/>
                <a:gd name="connsiteX19" fmla="*/ 4944 w 166816"/>
                <a:gd name="connsiteY19" fmla="*/ 21084 h 134379"/>
                <a:gd name="connsiteX20" fmla="*/ 15138 w 166816"/>
                <a:gd name="connsiteY20" fmla="*/ 27571 h 134379"/>
                <a:gd name="connsiteX21" fmla="*/ 17455 w 166816"/>
                <a:gd name="connsiteY21" fmla="*/ 41009 h 134379"/>
                <a:gd name="connsiteX22" fmla="*/ 18382 w 166816"/>
                <a:gd name="connsiteY22" fmla="*/ 47033 h 134379"/>
                <a:gd name="connsiteX23" fmla="*/ 23479 w 166816"/>
                <a:gd name="connsiteY23" fmla="*/ 79933 h 134379"/>
                <a:gd name="connsiteX24" fmla="*/ 25796 w 166816"/>
                <a:gd name="connsiteY24" fmla="*/ 95688 h 134379"/>
                <a:gd name="connsiteX25" fmla="*/ 28113 w 166816"/>
                <a:gd name="connsiteY25" fmla="*/ 110052 h 134379"/>
                <a:gd name="connsiteX26" fmla="*/ 20699 w 166816"/>
                <a:gd name="connsiteY26" fmla="*/ 117930 h 134379"/>
                <a:gd name="connsiteX27" fmla="*/ 29039 w 166816"/>
                <a:gd name="connsiteY27" fmla="*/ 133221 h 134379"/>
                <a:gd name="connsiteX28" fmla="*/ 32283 w 166816"/>
                <a:gd name="connsiteY28" fmla="*/ 133685 h 134379"/>
                <a:gd name="connsiteX29" fmla="*/ 43868 w 166816"/>
                <a:gd name="connsiteY29" fmla="*/ 124881 h 134379"/>
                <a:gd name="connsiteX30" fmla="*/ 43868 w 166816"/>
                <a:gd name="connsiteY30" fmla="*/ 118393 h 134379"/>
                <a:gd name="connsiteX31" fmla="*/ 73524 w 166816"/>
                <a:gd name="connsiteY31" fmla="*/ 102638 h 134379"/>
                <a:gd name="connsiteX32" fmla="*/ 79548 w 166816"/>
                <a:gd name="connsiteY32" fmla="*/ 99395 h 134379"/>
                <a:gd name="connsiteX33" fmla="*/ 104107 w 166816"/>
                <a:gd name="connsiteY33" fmla="*/ 85957 h 134379"/>
                <a:gd name="connsiteX34" fmla="*/ 104107 w 166816"/>
                <a:gd name="connsiteY34" fmla="*/ 85957 h 134379"/>
                <a:gd name="connsiteX35" fmla="*/ 103644 w 166816"/>
                <a:gd name="connsiteY35" fmla="*/ 80396 h 134379"/>
                <a:gd name="connsiteX36" fmla="*/ 79085 w 166816"/>
                <a:gd name="connsiteY36" fmla="*/ 93371 h 134379"/>
                <a:gd name="connsiteX37" fmla="*/ 73060 w 166816"/>
                <a:gd name="connsiteY37" fmla="*/ 96614 h 134379"/>
                <a:gd name="connsiteX38" fmla="*/ 41088 w 166816"/>
                <a:gd name="connsiteY38" fmla="*/ 113759 h 134379"/>
                <a:gd name="connsiteX39" fmla="*/ 35064 w 166816"/>
                <a:gd name="connsiteY39" fmla="*/ 110052 h 134379"/>
                <a:gd name="connsiteX40" fmla="*/ 32283 w 166816"/>
                <a:gd name="connsiteY40" fmla="*/ 109589 h 134379"/>
                <a:gd name="connsiteX41" fmla="*/ 29967 w 166816"/>
                <a:gd name="connsiteY41" fmla="*/ 96151 h 134379"/>
                <a:gd name="connsiteX42" fmla="*/ 27650 w 166816"/>
                <a:gd name="connsiteY42" fmla="*/ 80396 h 134379"/>
                <a:gd name="connsiteX43" fmla="*/ 22553 w 166816"/>
                <a:gd name="connsiteY43" fmla="*/ 47496 h 134379"/>
                <a:gd name="connsiteX44" fmla="*/ 21626 w 166816"/>
                <a:gd name="connsiteY44" fmla="*/ 41009 h 134379"/>
                <a:gd name="connsiteX45" fmla="*/ 19309 w 166816"/>
                <a:gd name="connsiteY45" fmla="*/ 26644 h 134379"/>
                <a:gd name="connsiteX46" fmla="*/ 20699 w 166816"/>
                <a:gd name="connsiteY46" fmla="*/ 26181 h 134379"/>
                <a:gd name="connsiteX47" fmla="*/ 25333 w 166816"/>
                <a:gd name="connsiteY47" fmla="*/ 21547 h 134379"/>
                <a:gd name="connsiteX48" fmla="*/ 56379 w 166816"/>
                <a:gd name="connsiteY48" fmla="*/ 31278 h 134379"/>
                <a:gd name="connsiteX49" fmla="*/ 62403 w 166816"/>
                <a:gd name="connsiteY49" fmla="*/ 33132 h 134379"/>
                <a:gd name="connsiteX50" fmla="*/ 62403 w 166816"/>
                <a:gd name="connsiteY50" fmla="*/ 33132 h 134379"/>
                <a:gd name="connsiteX51" fmla="*/ 103180 w 166816"/>
                <a:gd name="connsiteY51" fmla="*/ 46106 h 134379"/>
                <a:gd name="connsiteX52" fmla="*/ 109667 w 166816"/>
                <a:gd name="connsiteY52" fmla="*/ 47960 h 134379"/>
                <a:gd name="connsiteX53" fmla="*/ 139324 w 166816"/>
                <a:gd name="connsiteY53" fmla="*/ 57227 h 134379"/>
                <a:gd name="connsiteX54" fmla="*/ 139787 w 166816"/>
                <a:gd name="connsiteY54" fmla="*/ 60471 h 134379"/>
                <a:gd name="connsiteX55" fmla="*/ 110131 w 166816"/>
                <a:gd name="connsiteY55" fmla="*/ 76226 h 134379"/>
                <a:gd name="connsiteX56" fmla="*/ 110131 w 166816"/>
                <a:gd name="connsiteY56" fmla="*/ 76226 h 134379"/>
                <a:gd name="connsiteX57" fmla="*/ 103644 w 166816"/>
                <a:gd name="connsiteY57" fmla="*/ 80396 h 134379"/>
                <a:gd name="connsiteX58" fmla="*/ 103644 w 166816"/>
                <a:gd name="connsiteY58" fmla="*/ 80396 h 134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166816" h="134379">
                  <a:moveTo>
                    <a:pt x="104107" y="85957"/>
                  </a:moveTo>
                  <a:lnTo>
                    <a:pt x="108741" y="83176"/>
                  </a:lnTo>
                  <a:lnTo>
                    <a:pt x="110131" y="82713"/>
                  </a:lnTo>
                  <a:lnTo>
                    <a:pt x="142567" y="65568"/>
                  </a:lnTo>
                  <a:cubicBezTo>
                    <a:pt x="143958" y="67422"/>
                    <a:pt x="145811" y="68812"/>
                    <a:pt x="148591" y="69275"/>
                  </a:cubicBezTo>
                  <a:cubicBezTo>
                    <a:pt x="149518" y="69738"/>
                    <a:pt x="150908" y="69738"/>
                    <a:pt x="151835" y="69738"/>
                  </a:cubicBezTo>
                  <a:cubicBezTo>
                    <a:pt x="157396" y="69738"/>
                    <a:pt x="162029" y="66031"/>
                    <a:pt x="163419" y="60934"/>
                  </a:cubicBezTo>
                  <a:cubicBezTo>
                    <a:pt x="165273" y="54447"/>
                    <a:pt x="161566" y="47960"/>
                    <a:pt x="155079" y="45643"/>
                  </a:cubicBezTo>
                  <a:cubicBezTo>
                    <a:pt x="154152" y="45643"/>
                    <a:pt x="152762" y="45179"/>
                    <a:pt x="151835" y="45179"/>
                  </a:cubicBezTo>
                  <a:cubicBezTo>
                    <a:pt x="146738" y="45179"/>
                    <a:pt x="142567" y="47960"/>
                    <a:pt x="140714" y="52593"/>
                  </a:cubicBezTo>
                  <a:lnTo>
                    <a:pt x="110131" y="42863"/>
                  </a:lnTo>
                  <a:lnTo>
                    <a:pt x="103644" y="41009"/>
                  </a:lnTo>
                  <a:lnTo>
                    <a:pt x="62866" y="28034"/>
                  </a:lnTo>
                  <a:lnTo>
                    <a:pt x="56842" y="26181"/>
                  </a:lnTo>
                  <a:lnTo>
                    <a:pt x="56842" y="26181"/>
                  </a:lnTo>
                  <a:lnTo>
                    <a:pt x="27650" y="16913"/>
                  </a:lnTo>
                  <a:cubicBezTo>
                    <a:pt x="27650" y="14596"/>
                    <a:pt x="27650" y="12279"/>
                    <a:pt x="26259" y="9963"/>
                  </a:cubicBezTo>
                  <a:cubicBezTo>
                    <a:pt x="23942" y="5792"/>
                    <a:pt x="19772" y="3475"/>
                    <a:pt x="15602" y="3475"/>
                  </a:cubicBezTo>
                  <a:cubicBezTo>
                    <a:pt x="13748" y="3475"/>
                    <a:pt x="11895" y="3939"/>
                    <a:pt x="10041" y="4865"/>
                  </a:cubicBezTo>
                  <a:cubicBezTo>
                    <a:pt x="4017" y="8109"/>
                    <a:pt x="1701" y="15523"/>
                    <a:pt x="4944" y="21084"/>
                  </a:cubicBezTo>
                  <a:cubicBezTo>
                    <a:pt x="7261" y="24791"/>
                    <a:pt x="10968" y="27571"/>
                    <a:pt x="15138" y="27571"/>
                  </a:cubicBezTo>
                  <a:lnTo>
                    <a:pt x="17455" y="41009"/>
                  </a:lnTo>
                  <a:lnTo>
                    <a:pt x="18382" y="47033"/>
                  </a:lnTo>
                  <a:lnTo>
                    <a:pt x="23479" y="79933"/>
                  </a:lnTo>
                  <a:lnTo>
                    <a:pt x="25796" y="95688"/>
                  </a:lnTo>
                  <a:lnTo>
                    <a:pt x="28113" y="110052"/>
                  </a:lnTo>
                  <a:cubicBezTo>
                    <a:pt x="24870" y="111442"/>
                    <a:pt x="21626" y="114223"/>
                    <a:pt x="20699" y="117930"/>
                  </a:cubicBezTo>
                  <a:cubicBezTo>
                    <a:pt x="18845" y="124417"/>
                    <a:pt x="22553" y="130904"/>
                    <a:pt x="29039" y="133221"/>
                  </a:cubicBezTo>
                  <a:cubicBezTo>
                    <a:pt x="29967" y="133221"/>
                    <a:pt x="31356" y="133685"/>
                    <a:pt x="32283" y="133685"/>
                  </a:cubicBezTo>
                  <a:cubicBezTo>
                    <a:pt x="37844" y="133685"/>
                    <a:pt x="42478" y="129978"/>
                    <a:pt x="43868" y="124881"/>
                  </a:cubicBezTo>
                  <a:cubicBezTo>
                    <a:pt x="44331" y="122564"/>
                    <a:pt x="44331" y="120247"/>
                    <a:pt x="43868" y="118393"/>
                  </a:cubicBezTo>
                  <a:lnTo>
                    <a:pt x="73524" y="102638"/>
                  </a:lnTo>
                  <a:lnTo>
                    <a:pt x="79548" y="99395"/>
                  </a:lnTo>
                  <a:lnTo>
                    <a:pt x="104107" y="85957"/>
                  </a:lnTo>
                  <a:lnTo>
                    <a:pt x="104107" y="85957"/>
                  </a:lnTo>
                  <a:close/>
                  <a:moveTo>
                    <a:pt x="103644" y="80396"/>
                  </a:moveTo>
                  <a:lnTo>
                    <a:pt x="79085" y="93371"/>
                  </a:lnTo>
                  <a:lnTo>
                    <a:pt x="73060" y="96614"/>
                  </a:lnTo>
                  <a:lnTo>
                    <a:pt x="41088" y="113759"/>
                  </a:lnTo>
                  <a:cubicBezTo>
                    <a:pt x="39697" y="111906"/>
                    <a:pt x="37844" y="110516"/>
                    <a:pt x="35064" y="110052"/>
                  </a:cubicBezTo>
                  <a:cubicBezTo>
                    <a:pt x="34137" y="110052"/>
                    <a:pt x="33210" y="109589"/>
                    <a:pt x="32283" y="109589"/>
                  </a:cubicBezTo>
                  <a:lnTo>
                    <a:pt x="29967" y="96151"/>
                  </a:lnTo>
                  <a:lnTo>
                    <a:pt x="27650" y="80396"/>
                  </a:lnTo>
                  <a:lnTo>
                    <a:pt x="22553" y="47496"/>
                  </a:lnTo>
                  <a:lnTo>
                    <a:pt x="21626" y="41009"/>
                  </a:lnTo>
                  <a:lnTo>
                    <a:pt x="19309" y="26644"/>
                  </a:lnTo>
                  <a:cubicBezTo>
                    <a:pt x="19772" y="26644"/>
                    <a:pt x="20236" y="26181"/>
                    <a:pt x="20699" y="26181"/>
                  </a:cubicBezTo>
                  <a:cubicBezTo>
                    <a:pt x="23016" y="25254"/>
                    <a:pt x="24406" y="23401"/>
                    <a:pt x="25333" y="21547"/>
                  </a:cubicBezTo>
                  <a:lnTo>
                    <a:pt x="56379" y="31278"/>
                  </a:lnTo>
                  <a:lnTo>
                    <a:pt x="62403" y="33132"/>
                  </a:lnTo>
                  <a:lnTo>
                    <a:pt x="62403" y="33132"/>
                  </a:lnTo>
                  <a:lnTo>
                    <a:pt x="103180" y="46106"/>
                  </a:lnTo>
                  <a:lnTo>
                    <a:pt x="109667" y="47960"/>
                  </a:lnTo>
                  <a:lnTo>
                    <a:pt x="139324" y="57227"/>
                  </a:lnTo>
                  <a:cubicBezTo>
                    <a:pt x="139324" y="58154"/>
                    <a:pt x="139324" y="59081"/>
                    <a:pt x="139787" y="60471"/>
                  </a:cubicBezTo>
                  <a:lnTo>
                    <a:pt x="110131" y="76226"/>
                  </a:lnTo>
                  <a:lnTo>
                    <a:pt x="110131" y="76226"/>
                  </a:lnTo>
                  <a:lnTo>
                    <a:pt x="103644" y="80396"/>
                  </a:lnTo>
                  <a:lnTo>
                    <a:pt x="103644" y="80396"/>
                  </a:lnTo>
                  <a:close/>
                </a:path>
              </a:pathLst>
            </a:custGeom>
            <a:grpFill/>
            <a:ln w="9525" cap="flat">
              <a:noFill/>
              <a:prstDash val="solid"/>
              <a:miter/>
            </a:ln>
          </p:spPr>
          <p:txBody>
            <a:bodyPr rtlCol="0" anchor="ctr"/>
            <a:lstStyle/>
            <a:p>
              <a:pPr defTabSz="342900">
                <a:buClrTx/>
                <a:defRPr/>
              </a:pPr>
              <a:endParaRPr lang="en-US" sz="2400" dirty="0">
                <a:latin typeface="Segoe UI"/>
                <a:ea typeface="+mn-ea"/>
                <a:cs typeface="+mn-cs"/>
              </a:endParaRPr>
            </a:p>
          </p:txBody>
        </p:sp>
      </p:grpSp>
      <p:sp>
        <p:nvSpPr>
          <p:cNvPr id="37" name="Freeform: Shape 282">
            <a:extLst>
              <a:ext uri="{FF2B5EF4-FFF2-40B4-BE49-F238E27FC236}">
                <a16:creationId xmlns:a16="http://schemas.microsoft.com/office/drawing/2014/main" id="{B72A4C73-AE5B-409E-B36B-A7102740708F}"/>
              </a:ext>
            </a:extLst>
          </p:cNvPr>
          <p:cNvSpPr/>
          <p:nvPr/>
        </p:nvSpPr>
        <p:spPr>
          <a:xfrm>
            <a:off x="8189141" y="3169872"/>
            <a:ext cx="352004" cy="260483"/>
          </a:xfrm>
          <a:custGeom>
            <a:avLst/>
            <a:gdLst>
              <a:gd name="connsiteX0" fmla="*/ 203191 w 231689"/>
              <a:gd name="connsiteY0" fmla="*/ 149440 h 171450"/>
              <a:gd name="connsiteX1" fmla="*/ 198558 w 231689"/>
              <a:gd name="connsiteY1" fmla="*/ 149440 h 171450"/>
              <a:gd name="connsiteX2" fmla="*/ 198558 w 231689"/>
              <a:gd name="connsiteY2" fmla="*/ 140172 h 171450"/>
              <a:gd name="connsiteX3" fmla="*/ 203191 w 231689"/>
              <a:gd name="connsiteY3" fmla="*/ 140172 h 171450"/>
              <a:gd name="connsiteX4" fmla="*/ 220799 w 231689"/>
              <a:gd name="connsiteY4" fmla="*/ 122564 h 171450"/>
              <a:gd name="connsiteX5" fmla="*/ 220799 w 231689"/>
              <a:gd name="connsiteY5" fmla="*/ 29424 h 171450"/>
              <a:gd name="connsiteX6" fmla="*/ 203191 w 231689"/>
              <a:gd name="connsiteY6" fmla="*/ 11816 h 171450"/>
              <a:gd name="connsiteX7" fmla="*/ 30351 w 231689"/>
              <a:gd name="connsiteY7" fmla="*/ 11816 h 171450"/>
              <a:gd name="connsiteX8" fmla="*/ 12743 w 231689"/>
              <a:gd name="connsiteY8" fmla="*/ 29424 h 171450"/>
              <a:gd name="connsiteX9" fmla="*/ 12743 w 231689"/>
              <a:gd name="connsiteY9" fmla="*/ 122564 h 171450"/>
              <a:gd name="connsiteX10" fmla="*/ 30351 w 231689"/>
              <a:gd name="connsiteY10" fmla="*/ 140172 h 171450"/>
              <a:gd name="connsiteX11" fmla="*/ 34985 w 231689"/>
              <a:gd name="connsiteY11" fmla="*/ 140172 h 171450"/>
              <a:gd name="connsiteX12" fmla="*/ 34985 w 231689"/>
              <a:gd name="connsiteY12" fmla="*/ 149440 h 171450"/>
              <a:gd name="connsiteX13" fmla="*/ 30351 w 231689"/>
              <a:gd name="connsiteY13" fmla="*/ 149440 h 171450"/>
              <a:gd name="connsiteX14" fmla="*/ 3475 w 231689"/>
              <a:gd name="connsiteY14" fmla="*/ 123027 h 171450"/>
              <a:gd name="connsiteX15" fmla="*/ 3475 w 231689"/>
              <a:gd name="connsiteY15" fmla="*/ 29888 h 171450"/>
              <a:gd name="connsiteX16" fmla="*/ 30351 w 231689"/>
              <a:gd name="connsiteY16" fmla="*/ 3475 h 171450"/>
              <a:gd name="connsiteX17" fmla="*/ 203191 w 231689"/>
              <a:gd name="connsiteY17" fmla="*/ 3475 h 171450"/>
              <a:gd name="connsiteX18" fmla="*/ 229604 w 231689"/>
              <a:gd name="connsiteY18" fmla="*/ 29888 h 171450"/>
              <a:gd name="connsiteX19" fmla="*/ 229604 w 231689"/>
              <a:gd name="connsiteY19" fmla="*/ 123027 h 171450"/>
              <a:gd name="connsiteX20" fmla="*/ 203191 w 231689"/>
              <a:gd name="connsiteY20" fmla="*/ 149440 h 171450"/>
              <a:gd name="connsiteX21" fmla="*/ 58617 w 231689"/>
              <a:gd name="connsiteY21" fmla="*/ 172145 h 171450"/>
              <a:gd name="connsiteX22" fmla="*/ 71128 w 231689"/>
              <a:gd name="connsiteY22" fmla="*/ 159634 h 171450"/>
              <a:gd name="connsiteX23" fmla="*/ 71128 w 231689"/>
              <a:gd name="connsiteY23" fmla="*/ 130904 h 171450"/>
              <a:gd name="connsiteX24" fmla="*/ 58617 w 231689"/>
              <a:gd name="connsiteY24" fmla="*/ 118393 h 171450"/>
              <a:gd name="connsiteX25" fmla="*/ 46106 w 231689"/>
              <a:gd name="connsiteY25" fmla="*/ 130904 h 171450"/>
              <a:gd name="connsiteX26" fmla="*/ 46106 w 231689"/>
              <a:gd name="connsiteY26" fmla="*/ 159634 h 171450"/>
              <a:gd name="connsiteX27" fmla="*/ 58617 w 231689"/>
              <a:gd name="connsiteY27" fmla="*/ 172145 h 171450"/>
              <a:gd name="connsiteX28" fmla="*/ 97541 w 231689"/>
              <a:gd name="connsiteY28" fmla="*/ 172145 h 171450"/>
              <a:gd name="connsiteX29" fmla="*/ 110052 w 231689"/>
              <a:gd name="connsiteY29" fmla="*/ 159634 h 171450"/>
              <a:gd name="connsiteX30" fmla="*/ 110052 w 231689"/>
              <a:gd name="connsiteY30" fmla="*/ 86420 h 171450"/>
              <a:gd name="connsiteX31" fmla="*/ 97541 w 231689"/>
              <a:gd name="connsiteY31" fmla="*/ 73909 h 171450"/>
              <a:gd name="connsiteX32" fmla="*/ 85030 w 231689"/>
              <a:gd name="connsiteY32" fmla="*/ 86420 h 171450"/>
              <a:gd name="connsiteX33" fmla="*/ 85030 w 231689"/>
              <a:gd name="connsiteY33" fmla="*/ 159634 h 171450"/>
              <a:gd name="connsiteX34" fmla="*/ 97541 w 231689"/>
              <a:gd name="connsiteY34" fmla="*/ 172145 h 171450"/>
              <a:gd name="connsiteX35" fmla="*/ 175389 w 231689"/>
              <a:gd name="connsiteY35" fmla="*/ 171682 h 171450"/>
              <a:gd name="connsiteX36" fmla="*/ 187900 w 231689"/>
              <a:gd name="connsiteY36" fmla="*/ 159170 h 171450"/>
              <a:gd name="connsiteX37" fmla="*/ 187900 w 231689"/>
              <a:gd name="connsiteY37" fmla="*/ 55374 h 171450"/>
              <a:gd name="connsiteX38" fmla="*/ 175389 w 231689"/>
              <a:gd name="connsiteY38" fmla="*/ 42863 h 171450"/>
              <a:gd name="connsiteX39" fmla="*/ 162877 w 231689"/>
              <a:gd name="connsiteY39" fmla="*/ 55374 h 171450"/>
              <a:gd name="connsiteX40" fmla="*/ 162877 w 231689"/>
              <a:gd name="connsiteY40" fmla="*/ 159170 h 171450"/>
              <a:gd name="connsiteX41" fmla="*/ 175389 w 231689"/>
              <a:gd name="connsiteY41" fmla="*/ 171682 h 171450"/>
              <a:gd name="connsiteX42" fmla="*/ 136465 w 231689"/>
              <a:gd name="connsiteY42" fmla="*/ 172145 h 171450"/>
              <a:gd name="connsiteX43" fmla="*/ 148976 w 231689"/>
              <a:gd name="connsiteY43" fmla="*/ 159634 h 171450"/>
              <a:gd name="connsiteX44" fmla="*/ 148976 w 231689"/>
              <a:gd name="connsiteY44" fmla="*/ 105419 h 171450"/>
              <a:gd name="connsiteX45" fmla="*/ 136465 w 231689"/>
              <a:gd name="connsiteY45" fmla="*/ 92907 h 171450"/>
              <a:gd name="connsiteX46" fmla="*/ 123954 w 231689"/>
              <a:gd name="connsiteY46" fmla="*/ 105419 h 171450"/>
              <a:gd name="connsiteX47" fmla="*/ 123954 w 231689"/>
              <a:gd name="connsiteY47" fmla="*/ 159634 h 171450"/>
              <a:gd name="connsiteX48" fmla="*/ 136465 w 231689"/>
              <a:gd name="connsiteY48" fmla="*/ 172145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31689" h="171450">
                <a:moveTo>
                  <a:pt x="203191" y="149440"/>
                </a:moveTo>
                <a:lnTo>
                  <a:pt x="198558" y="149440"/>
                </a:lnTo>
                <a:lnTo>
                  <a:pt x="198558" y="140172"/>
                </a:lnTo>
                <a:lnTo>
                  <a:pt x="203191" y="140172"/>
                </a:lnTo>
                <a:cubicBezTo>
                  <a:pt x="212922" y="140172"/>
                  <a:pt x="220799" y="132294"/>
                  <a:pt x="220799" y="122564"/>
                </a:cubicBezTo>
                <a:lnTo>
                  <a:pt x="220799" y="29424"/>
                </a:lnTo>
                <a:cubicBezTo>
                  <a:pt x="220799" y="19694"/>
                  <a:pt x="212922" y="11816"/>
                  <a:pt x="203191" y="11816"/>
                </a:cubicBezTo>
                <a:lnTo>
                  <a:pt x="30351" y="11816"/>
                </a:lnTo>
                <a:cubicBezTo>
                  <a:pt x="20620" y="11816"/>
                  <a:pt x="12743" y="19694"/>
                  <a:pt x="12743" y="29424"/>
                </a:cubicBezTo>
                <a:lnTo>
                  <a:pt x="12743" y="122564"/>
                </a:lnTo>
                <a:cubicBezTo>
                  <a:pt x="12743" y="132294"/>
                  <a:pt x="20620" y="140172"/>
                  <a:pt x="30351" y="140172"/>
                </a:cubicBezTo>
                <a:lnTo>
                  <a:pt x="34985" y="140172"/>
                </a:lnTo>
                <a:lnTo>
                  <a:pt x="34985" y="149440"/>
                </a:lnTo>
                <a:lnTo>
                  <a:pt x="30351" y="149440"/>
                </a:lnTo>
                <a:cubicBezTo>
                  <a:pt x="15523" y="149440"/>
                  <a:pt x="3475" y="137392"/>
                  <a:pt x="3475" y="123027"/>
                </a:cubicBezTo>
                <a:lnTo>
                  <a:pt x="3475" y="29888"/>
                </a:lnTo>
                <a:cubicBezTo>
                  <a:pt x="3475" y="15060"/>
                  <a:pt x="15523" y="3475"/>
                  <a:pt x="30351" y="3475"/>
                </a:cubicBezTo>
                <a:lnTo>
                  <a:pt x="203191" y="3475"/>
                </a:lnTo>
                <a:cubicBezTo>
                  <a:pt x="218019" y="3475"/>
                  <a:pt x="229604" y="15523"/>
                  <a:pt x="229604" y="29888"/>
                </a:cubicBezTo>
                <a:lnTo>
                  <a:pt x="229604" y="123027"/>
                </a:lnTo>
                <a:cubicBezTo>
                  <a:pt x="230067" y="137392"/>
                  <a:pt x="218019" y="149440"/>
                  <a:pt x="203191" y="149440"/>
                </a:cubicBezTo>
                <a:moveTo>
                  <a:pt x="58617" y="172145"/>
                </a:moveTo>
                <a:cubicBezTo>
                  <a:pt x="65568" y="172145"/>
                  <a:pt x="71128" y="166585"/>
                  <a:pt x="71128" y="159634"/>
                </a:cubicBezTo>
                <a:lnTo>
                  <a:pt x="71128" y="130904"/>
                </a:lnTo>
                <a:cubicBezTo>
                  <a:pt x="71128" y="123954"/>
                  <a:pt x="65568" y="118393"/>
                  <a:pt x="58617" y="118393"/>
                </a:cubicBezTo>
                <a:cubicBezTo>
                  <a:pt x="51666" y="118393"/>
                  <a:pt x="46106" y="123954"/>
                  <a:pt x="46106" y="130904"/>
                </a:cubicBezTo>
                <a:lnTo>
                  <a:pt x="46106" y="159634"/>
                </a:lnTo>
                <a:cubicBezTo>
                  <a:pt x="46106" y="166585"/>
                  <a:pt x="51666" y="172145"/>
                  <a:pt x="58617" y="172145"/>
                </a:cubicBezTo>
                <a:moveTo>
                  <a:pt x="97541" y="172145"/>
                </a:moveTo>
                <a:cubicBezTo>
                  <a:pt x="104491" y="172145"/>
                  <a:pt x="110052" y="166585"/>
                  <a:pt x="110052" y="159634"/>
                </a:cubicBezTo>
                <a:lnTo>
                  <a:pt x="110052" y="86420"/>
                </a:lnTo>
                <a:cubicBezTo>
                  <a:pt x="110052" y="79469"/>
                  <a:pt x="104491" y="73909"/>
                  <a:pt x="97541" y="73909"/>
                </a:cubicBezTo>
                <a:cubicBezTo>
                  <a:pt x="90590" y="73909"/>
                  <a:pt x="85030" y="79469"/>
                  <a:pt x="85030" y="86420"/>
                </a:cubicBezTo>
                <a:lnTo>
                  <a:pt x="85030" y="159634"/>
                </a:lnTo>
                <a:cubicBezTo>
                  <a:pt x="85030" y="166585"/>
                  <a:pt x="90590" y="172145"/>
                  <a:pt x="97541" y="172145"/>
                </a:cubicBezTo>
                <a:moveTo>
                  <a:pt x="175389" y="171682"/>
                </a:moveTo>
                <a:cubicBezTo>
                  <a:pt x="182339" y="171682"/>
                  <a:pt x="187900" y="166121"/>
                  <a:pt x="187900" y="159170"/>
                </a:cubicBezTo>
                <a:lnTo>
                  <a:pt x="187900" y="55374"/>
                </a:lnTo>
                <a:cubicBezTo>
                  <a:pt x="187900" y="48423"/>
                  <a:pt x="182339" y="42863"/>
                  <a:pt x="175389" y="42863"/>
                </a:cubicBezTo>
                <a:cubicBezTo>
                  <a:pt x="168438" y="42863"/>
                  <a:pt x="162877" y="48423"/>
                  <a:pt x="162877" y="55374"/>
                </a:cubicBezTo>
                <a:lnTo>
                  <a:pt x="162877" y="159170"/>
                </a:lnTo>
                <a:cubicBezTo>
                  <a:pt x="162877" y="166121"/>
                  <a:pt x="168438" y="171682"/>
                  <a:pt x="175389" y="171682"/>
                </a:cubicBezTo>
                <a:moveTo>
                  <a:pt x="136465" y="172145"/>
                </a:moveTo>
                <a:cubicBezTo>
                  <a:pt x="143415" y="172145"/>
                  <a:pt x="148976" y="166585"/>
                  <a:pt x="148976" y="159634"/>
                </a:cubicBezTo>
                <a:lnTo>
                  <a:pt x="148976" y="105419"/>
                </a:lnTo>
                <a:cubicBezTo>
                  <a:pt x="148976" y="98468"/>
                  <a:pt x="143415" y="92907"/>
                  <a:pt x="136465" y="92907"/>
                </a:cubicBezTo>
                <a:cubicBezTo>
                  <a:pt x="129514" y="92907"/>
                  <a:pt x="123954" y="98468"/>
                  <a:pt x="123954" y="105419"/>
                </a:cubicBezTo>
                <a:lnTo>
                  <a:pt x="123954" y="159634"/>
                </a:lnTo>
                <a:cubicBezTo>
                  <a:pt x="123954" y="166585"/>
                  <a:pt x="129514" y="172145"/>
                  <a:pt x="136465" y="172145"/>
                </a:cubicBezTo>
              </a:path>
            </a:pathLst>
          </a:custGeom>
          <a:solidFill>
            <a:schemeClr val="accent2"/>
          </a:solidFill>
          <a:ln w="9525" cap="flat">
            <a:noFill/>
            <a:prstDash val="solid"/>
            <a:miter/>
          </a:ln>
        </p:spPr>
        <p:txBody>
          <a:bodyPr rtlCol="0" anchor="ctr"/>
          <a:lstStyle/>
          <a:p>
            <a:pPr defTabSz="685800">
              <a:buClrTx/>
              <a:defRPr/>
            </a:pPr>
            <a:endParaRPr lang="en-US" sz="1350" dirty="0">
              <a:latin typeface="Segoe UI Semilight"/>
              <a:ea typeface="+mn-ea"/>
              <a:cs typeface="+mn-cs"/>
            </a:endParaRPr>
          </a:p>
        </p:txBody>
      </p:sp>
      <p:grpSp>
        <p:nvGrpSpPr>
          <p:cNvPr id="38" name="Group 37">
            <a:extLst>
              <a:ext uri="{FF2B5EF4-FFF2-40B4-BE49-F238E27FC236}">
                <a16:creationId xmlns:a16="http://schemas.microsoft.com/office/drawing/2014/main" id="{15C19C37-53E1-4EF5-BB66-C2AE62662D67}"/>
              </a:ext>
            </a:extLst>
          </p:cNvPr>
          <p:cNvGrpSpPr>
            <a:grpSpLocks noChangeAspect="1"/>
          </p:cNvGrpSpPr>
          <p:nvPr/>
        </p:nvGrpSpPr>
        <p:grpSpPr>
          <a:xfrm>
            <a:off x="1576987" y="1739126"/>
            <a:ext cx="291221" cy="480060"/>
            <a:chOff x="2397618" y="3224414"/>
            <a:chExt cx="395274" cy="642676"/>
          </a:xfrm>
          <a:solidFill>
            <a:schemeClr val="accent2"/>
          </a:solidFill>
        </p:grpSpPr>
        <p:sp>
          <p:nvSpPr>
            <p:cNvPr id="39" name="Circle: Hollow 284">
              <a:extLst>
                <a:ext uri="{FF2B5EF4-FFF2-40B4-BE49-F238E27FC236}">
                  <a16:creationId xmlns:a16="http://schemas.microsoft.com/office/drawing/2014/main" id="{694ECBC4-48C6-406E-B08D-4F7B462E379E}"/>
                </a:ext>
              </a:extLst>
            </p:cNvPr>
            <p:cNvSpPr/>
            <p:nvPr/>
          </p:nvSpPr>
          <p:spPr bwMode="auto">
            <a:xfrm>
              <a:off x="2421425" y="3224414"/>
              <a:ext cx="172776" cy="172776"/>
            </a:xfrm>
            <a:prstGeom prst="donut">
              <a:avLst/>
            </a:prstGeom>
            <a:grpFill/>
            <a:ln w="9525" cap="flat" cmpd="sng" algn="ctr">
              <a:noFill/>
              <a:prstDash val="solid"/>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spcBef>
                  <a:spcPct val="0"/>
                </a:spcBef>
                <a:spcAft>
                  <a:spcPct val="0"/>
                </a:spcAft>
                <a:buClrTx/>
                <a:defRPr/>
              </a:pPr>
              <a:endParaRPr lang="en-IN" sz="1800" dirty="0">
                <a:latin typeface="Segoe UI Semilight"/>
                <a:ea typeface="Segoe UI" pitchFamily="34" charset="0"/>
                <a:cs typeface="Segoe UI" pitchFamily="34" charset="0"/>
              </a:endParaRPr>
            </a:p>
          </p:txBody>
        </p:sp>
        <p:sp>
          <p:nvSpPr>
            <p:cNvPr id="40" name="Circle: Hollow 285">
              <a:extLst>
                <a:ext uri="{FF2B5EF4-FFF2-40B4-BE49-F238E27FC236}">
                  <a16:creationId xmlns:a16="http://schemas.microsoft.com/office/drawing/2014/main" id="{F3A89E88-0C79-4F11-966B-8F688AFD0390}"/>
                </a:ext>
              </a:extLst>
            </p:cNvPr>
            <p:cNvSpPr/>
            <p:nvPr/>
          </p:nvSpPr>
          <p:spPr bwMode="auto">
            <a:xfrm>
              <a:off x="2421425" y="3694314"/>
              <a:ext cx="172776" cy="172776"/>
            </a:xfrm>
            <a:prstGeom prst="donut">
              <a:avLst/>
            </a:prstGeom>
            <a:grpFill/>
            <a:ln w="9525" cap="flat" cmpd="sng" algn="ctr">
              <a:noFill/>
              <a:prstDash val="solid"/>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spcBef>
                  <a:spcPct val="0"/>
                </a:spcBef>
                <a:spcAft>
                  <a:spcPct val="0"/>
                </a:spcAft>
                <a:buClrTx/>
                <a:defRPr/>
              </a:pPr>
              <a:endParaRPr lang="en-IN" sz="1800" dirty="0">
                <a:latin typeface="Segoe UI Semilight"/>
                <a:ea typeface="Segoe UI" pitchFamily="34" charset="0"/>
                <a:cs typeface="Segoe UI" pitchFamily="34" charset="0"/>
              </a:endParaRPr>
            </a:p>
          </p:txBody>
        </p:sp>
        <p:sp>
          <p:nvSpPr>
            <p:cNvPr id="41" name="Circle: Hollow 286">
              <a:extLst>
                <a:ext uri="{FF2B5EF4-FFF2-40B4-BE49-F238E27FC236}">
                  <a16:creationId xmlns:a16="http://schemas.microsoft.com/office/drawing/2014/main" id="{F5014AAD-7DC2-4C5E-BD67-65DCF2BB0E8B}"/>
                </a:ext>
              </a:extLst>
            </p:cNvPr>
            <p:cNvSpPr/>
            <p:nvPr/>
          </p:nvSpPr>
          <p:spPr bwMode="auto">
            <a:xfrm>
              <a:off x="2620116" y="3573297"/>
              <a:ext cx="172776" cy="172776"/>
            </a:xfrm>
            <a:prstGeom prst="donut">
              <a:avLst/>
            </a:prstGeom>
            <a:grpFill/>
            <a:ln w="9525" cap="flat" cmpd="sng" algn="ctr">
              <a:noFill/>
              <a:prstDash val="solid"/>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spcBef>
                  <a:spcPct val="0"/>
                </a:spcBef>
                <a:spcAft>
                  <a:spcPct val="0"/>
                </a:spcAft>
                <a:buClrTx/>
                <a:defRPr/>
              </a:pPr>
              <a:endParaRPr lang="en-IN" sz="1800" dirty="0">
                <a:latin typeface="Segoe UI Semilight"/>
                <a:ea typeface="Segoe UI" pitchFamily="34" charset="0"/>
                <a:cs typeface="Segoe UI" pitchFamily="34" charset="0"/>
              </a:endParaRPr>
            </a:p>
          </p:txBody>
        </p:sp>
        <p:sp>
          <p:nvSpPr>
            <p:cNvPr id="42" name="Circle: Hollow 287">
              <a:extLst>
                <a:ext uri="{FF2B5EF4-FFF2-40B4-BE49-F238E27FC236}">
                  <a16:creationId xmlns:a16="http://schemas.microsoft.com/office/drawing/2014/main" id="{F48FA871-B79D-49F7-9D46-36A95443DFA1}"/>
                </a:ext>
              </a:extLst>
            </p:cNvPr>
            <p:cNvSpPr/>
            <p:nvPr/>
          </p:nvSpPr>
          <p:spPr bwMode="auto">
            <a:xfrm>
              <a:off x="2620116" y="3342157"/>
              <a:ext cx="172776" cy="172776"/>
            </a:xfrm>
            <a:prstGeom prst="donut">
              <a:avLst/>
            </a:prstGeom>
            <a:grpFill/>
            <a:ln w="9525" cap="flat" cmpd="sng" algn="ctr">
              <a:noFill/>
              <a:prstDash val="solid"/>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spcBef>
                  <a:spcPct val="0"/>
                </a:spcBef>
                <a:spcAft>
                  <a:spcPct val="0"/>
                </a:spcAft>
                <a:buClrTx/>
                <a:defRPr/>
              </a:pPr>
              <a:endParaRPr lang="en-IN" sz="1800" dirty="0">
                <a:latin typeface="Segoe UI Semilight"/>
                <a:ea typeface="Segoe UI" pitchFamily="34" charset="0"/>
                <a:cs typeface="Segoe UI" pitchFamily="34" charset="0"/>
              </a:endParaRPr>
            </a:p>
          </p:txBody>
        </p:sp>
        <p:sp>
          <p:nvSpPr>
            <p:cNvPr id="43" name="Circle: Hollow 288">
              <a:extLst>
                <a:ext uri="{FF2B5EF4-FFF2-40B4-BE49-F238E27FC236}">
                  <a16:creationId xmlns:a16="http://schemas.microsoft.com/office/drawing/2014/main" id="{D6670E39-5C76-4DE3-82F7-FA84033D9FFE}"/>
                </a:ext>
              </a:extLst>
            </p:cNvPr>
            <p:cNvSpPr/>
            <p:nvPr/>
          </p:nvSpPr>
          <p:spPr bwMode="auto">
            <a:xfrm>
              <a:off x="2397618" y="3437210"/>
              <a:ext cx="215310" cy="215310"/>
            </a:xfrm>
            <a:prstGeom prst="donut">
              <a:avLst/>
            </a:prstGeom>
            <a:grpFill/>
            <a:ln w="9525" cap="flat" cmpd="sng" algn="ctr">
              <a:noFill/>
              <a:prstDash val="solid"/>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spcBef>
                  <a:spcPct val="0"/>
                </a:spcBef>
                <a:spcAft>
                  <a:spcPct val="0"/>
                </a:spcAft>
                <a:buClrTx/>
                <a:defRPr/>
              </a:pPr>
              <a:endParaRPr lang="en-IN" sz="1800" dirty="0">
                <a:latin typeface="Segoe UI Semilight"/>
                <a:ea typeface="Segoe UI" pitchFamily="34" charset="0"/>
                <a:cs typeface="Segoe UI" pitchFamily="34" charset="0"/>
              </a:endParaRPr>
            </a:p>
          </p:txBody>
        </p:sp>
        <p:sp>
          <p:nvSpPr>
            <p:cNvPr id="44" name="Rectangle 43">
              <a:extLst>
                <a:ext uri="{FF2B5EF4-FFF2-40B4-BE49-F238E27FC236}">
                  <a16:creationId xmlns:a16="http://schemas.microsoft.com/office/drawing/2014/main" id="{A6B36695-0F40-45F8-9EED-3D64C25E33B1}"/>
                </a:ext>
              </a:extLst>
            </p:cNvPr>
            <p:cNvSpPr/>
            <p:nvPr/>
          </p:nvSpPr>
          <p:spPr bwMode="auto">
            <a:xfrm>
              <a:off x="2484888" y="3388463"/>
              <a:ext cx="48762" cy="65302"/>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spcBef>
                  <a:spcPct val="0"/>
                </a:spcBef>
                <a:spcAft>
                  <a:spcPct val="0"/>
                </a:spcAft>
                <a:buClrTx/>
                <a:defRPr/>
              </a:pPr>
              <a:endParaRPr lang="en-IN" sz="1800" dirty="0">
                <a:latin typeface="Segoe UI Semilight"/>
                <a:ea typeface="Segoe UI" pitchFamily="34" charset="0"/>
                <a:cs typeface="Segoe UI" pitchFamily="34" charset="0"/>
              </a:endParaRPr>
            </a:p>
          </p:txBody>
        </p:sp>
        <p:sp>
          <p:nvSpPr>
            <p:cNvPr id="45" name="Rectangle 44">
              <a:extLst>
                <a:ext uri="{FF2B5EF4-FFF2-40B4-BE49-F238E27FC236}">
                  <a16:creationId xmlns:a16="http://schemas.microsoft.com/office/drawing/2014/main" id="{F1CECFA6-3FFC-418E-8004-49BF7B5A1A17}"/>
                </a:ext>
              </a:extLst>
            </p:cNvPr>
            <p:cNvSpPr/>
            <p:nvPr/>
          </p:nvSpPr>
          <p:spPr bwMode="auto">
            <a:xfrm>
              <a:off x="2484888" y="3641828"/>
              <a:ext cx="48762" cy="65302"/>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spcBef>
                  <a:spcPct val="0"/>
                </a:spcBef>
                <a:spcAft>
                  <a:spcPct val="0"/>
                </a:spcAft>
                <a:buClrTx/>
                <a:defRPr/>
              </a:pPr>
              <a:endParaRPr lang="en-IN" sz="1800" dirty="0">
                <a:latin typeface="Segoe UI Semilight"/>
                <a:ea typeface="Segoe UI" pitchFamily="34" charset="0"/>
                <a:cs typeface="Segoe UI" pitchFamily="34" charset="0"/>
              </a:endParaRPr>
            </a:p>
          </p:txBody>
        </p:sp>
        <p:sp>
          <p:nvSpPr>
            <p:cNvPr id="46" name="Rectangle 45">
              <a:extLst>
                <a:ext uri="{FF2B5EF4-FFF2-40B4-BE49-F238E27FC236}">
                  <a16:creationId xmlns:a16="http://schemas.microsoft.com/office/drawing/2014/main" id="{AA8A91FB-B79C-4443-B9AB-8A2AB8698BC6}"/>
                </a:ext>
              </a:extLst>
            </p:cNvPr>
            <p:cNvSpPr/>
            <p:nvPr/>
          </p:nvSpPr>
          <p:spPr bwMode="auto">
            <a:xfrm rot="18182441">
              <a:off x="2593341" y="3577846"/>
              <a:ext cx="48762" cy="65302"/>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spcBef>
                  <a:spcPct val="0"/>
                </a:spcBef>
                <a:spcAft>
                  <a:spcPct val="0"/>
                </a:spcAft>
                <a:buClrTx/>
                <a:defRPr/>
              </a:pPr>
              <a:endParaRPr lang="en-IN" sz="1800" dirty="0">
                <a:latin typeface="Segoe UI Semilight"/>
                <a:ea typeface="Segoe UI" pitchFamily="34" charset="0"/>
                <a:cs typeface="Segoe UI" pitchFamily="34" charset="0"/>
              </a:endParaRPr>
            </a:p>
          </p:txBody>
        </p:sp>
        <p:sp>
          <p:nvSpPr>
            <p:cNvPr id="47" name="Rectangle 46">
              <a:extLst>
                <a:ext uri="{FF2B5EF4-FFF2-40B4-BE49-F238E27FC236}">
                  <a16:creationId xmlns:a16="http://schemas.microsoft.com/office/drawing/2014/main" id="{BEA512F2-DAD6-45F2-8C1F-E8FB512BE67F}"/>
                </a:ext>
              </a:extLst>
            </p:cNvPr>
            <p:cNvSpPr/>
            <p:nvPr/>
          </p:nvSpPr>
          <p:spPr bwMode="auto">
            <a:xfrm rot="3417559" flipV="1">
              <a:off x="2593341" y="3450211"/>
              <a:ext cx="48762" cy="65302"/>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spcBef>
                  <a:spcPct val="0"/>
                </a:spcBef>
                <a:spcAft>
                  <a:spcPct val="0"/>
                </a:spcAft>
                <a:buClrTx/>
                <a:defRPr/>
              </a:pPr>
              <a:endParaRPr lang="en-IN" sz="1800" dirty="0">
                <a:latin typeface="Segoe UI Semilight"/>
                <a:ea typeface="Segoe UI" pitchFamily="34" charset="0"/>
                <a:cs typeface="Segoe UI" pitchFamily="34" charset="0"/>
              </a:endParaRPr>
            </a:p>
          </p:txBody>
        </p:sp>
      </p:grpSp>
      <p:pic>
        <p:nvPicPr>
          <p:cNvPr id="48" name="Graphic 30">
            <a:extLst>
              <a:ext uri="{FF2B5EF4-FFF2-40B4-BE49-F238E27FC236}">
                <a16:creationId xmlns:a16="http://schemas.microsoft.com/office/drawing/2014/main" id="{E34F10EC-B1F3-4834-8E4F-87BD2ACD0BEF}"/>
              </a:ext>
            </a:extLst>
          </p:cNvPr>
          <p:cNvPicPr>
            <a:picLocks noChangeAspect="1"/>
          </p:cNvPicPr>
          <p:nvPr/>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590011" y="3318314"/>
            <a:ext cx="146874" cy="146874"/>
          </a:xfrm>
          <a:prstGeom prst="rect">
            <a:avLst/>
          </a:prstGeom>
        </p:spPr>
      </p:pic>
      <p:grpSp>
        <p:nvGrpSpPr>
          <p:cNvPr id="49" name="Group 48">
            <a:extLst>
              <a:ext uri="{FF2B5EF4-FFF2-40B4-BE49-F238E27FC236}">
                <a16:creationId xmlns:a16="http://schemas.microsoft.com/office/drawing/2014/main" id="{293A5315-F127-4B46-9656-C4B9BE7DD0A7}"/>
              </a:ext>
            </a:extLst>
          </p:cNvPr>
          <p:cNvGrpSpPr>
            <a:grpSpLocks noChangeAspect="1"/>
          </p:cNvGrpSpPr>
          <p:nvPr/>
        </p:nvGrpSpPr>
        <p:grpSpPr>
          <a:xfrm>
            <a:off x="6559162" y="1433231"/>
            <a:ext cx="267968" cy="198948"/>
            <a:chOff x="-219366" y="4364127"/>
            <a:chExt cx="678219" cy="503526"/>
          </a:xfrm>
          <a:solidFill>
            <a:schemeClr val="accent2"/>
          </a:solidFill>
        </p:grpSpPr>
        <p:sp>
          <p:nvSpPr>
            <p:cNvPr id="50" name="Freeform: Shape 361">
              <a:extLst>
                <a:ext uri="{FF2B5EF4-FFF2-40B4-BE49-F238E27FC236}">
                  <a16:creationId xmlns:a16="http://schemas.microsoft.com/office/drawing/2014/main" id="{763A16A2-C310-4893-B6C4-A27DDFF77680}"/>
                </a:ext>
              </a:extLst>
            </p:cNvPr>
            <p:cNvSpPr/>
            <p:nvPr/>
          </p:nvSpPr>
          <p:spPr>
            <a:xfrm>
              <a:off x="-14987" y="4364127"/>
              <a:ext cx="108469" cy="171267"/>
            </a:xfrm>
            <a:custGeom>
              <a:avLst/>
              <a:gdLst>
                <a:gd name="connsiteX0" fmla="*/ 179546 w 180975"/>
                <a:gd name="connsiteY0" fmla="*/ 218599 h 285750"/>
                <a:gd name="connsiteX1" fmla="*/ 7144 w 180975"/>
                <a:gd name="connsiteY1" fmla="*/ 285274 h 285750"/>
                <a:gd name="connsiteX2" fmla="*/ 7144 w 180975"/>
                <a:gd name="connsiteY2" fmla="*/ 7144 h 285750"/>
                <a:gd name="connsiteX3" fmla="*/ 179546 w 180975"/>
                <a:gd name="connsiteY3" fmla="*/ 68104 h 285750"/>
              </a:gdLst>
              <a:ahLst/>
              <a:cxnLst>
                <a:cxn ang="0">
                  <a:pos x="connsiteX0" y="connsiteY0"/>
                </a:cxn>
                <a:cxn ang="0">
                  <a:pos x="connsiteX1" y="connsiteY1"/>
                </a:cxn>
                <a:cxn ang="0">
                  <a:pos x="connsiteX2" y="connsiteY2"/>
                </a:cxn>
                <a:cxn ang="0">
                  <a:pos x="connsiteX3" y="connsiteY3"/>
                </a:cxn>
              </a:cxnLst>
              <a:rect l="l" t="t" r="r" b="b"/>
              <a:pathLst>
                <a:path w="180975" h="285750">
                  <a:moveTo>
                    <a:pt x="179546" y="218599"/>
                  </a:moveTo>
                  <a:lnTo>
                    <a:pt x="7144" y="285274"/>
                  </a:lnTo>
                  <a:lnTo>
                    <a:pt x="7144" y="7144"/>
                  </a:lnTo>
                  <a:lnTo>
                    <a:pt x="179546" y="68104"/>
                  </a:lnTo>
                  <a:close/>
                </a:path>
              </a:pathLst>
            </a:custGeom>
            <a:grpFill/>
            <a:ln w="9525" cap="flat">
              <a:noFill/>
              <a:prstDash val="solid"/>
              <a:miter/>
            </a:ln>
          </p:spPr>
          <p:txBody>
            <a:bodyPr rtlCol="0" anchor="ctr"/>
            <a:lstStyle/>
            <a:p>
              <a:pPr defTabSz="685800">
                <a:buClrTx/>
                <a:defRPr/>
              </a:pPr>
              <a:endParaRPr lang="en-IN" sz="1350" kern="1200" dirty="0">
                <a:solidFill>
                  <a:srgbClr val="1A1A1A"/>
                </a:solidFill>
                <a:latin typeface="Segoe UI"/>
                <a:ea typeface="+mn-ea"/>
                <a:cs typeface="+mn-cs"/>
              </a:endParaRPr>
            </a:p>
          </p:txBody>
        </p:sp>
        <p:sp>
          <p:nvSpPr>
            <p:cNvPr id="51" name="Freeform: Shape 362">
              <a:extLst>
                <a:ext uri="{FF2B5EF4-FFF2-40B4-BE49-F238E27FC236}">
                  <a16:creationId xmlns:a16="http://schemas.microsoft.com/office/drawing/2014/main" id="{DD1F6FBF-E862-4BC6-99F8-A2AA4999EE3B}"/>
                </a:ext>
              </a:extLst>
            </p:cNvPr>
            <p:cNvSpPr/>
            <p:nvPr/>
          </p:nvSpPr>
          <p:spPr>
            <a:xfrm>
              <a:off x="-108042" y="4365840"/>
              <a:ext cx="79925" cy="171267"/>
            </a:xfrm>
            <a:custGeom>
              <a:avLst/>
              <a:gdLst>
                <a:gd name="connsiteX0" fmla="*/ 7144 w 133350"/>
                <a:gd name="connsiteY0" fmla="*/ 51911 h 285750"/>
                <a:gd name="connsiteX1" fmla="*/ 7144 w 133350"/>
                <a:gd name="connsiteY1" fmla="*/ 233839 h 285750"/>
                <a:gd name="connsiteX2" fmla="*/ 134779 w 133350"/>
                <a:gd name="connsiteY2" fmla="*/ 283369 h 285750"/>
                <a:gd name="connsiteX3" fmla="*/ 134779 w 133350"/>
                <a:gd name="connsiteY3" fmla="*/ 7144 h 285750"/>
                <a:gd name="connsiteX4" fmla="*/ 7144 w 133350"/>
                <a:gd name="connsiteY4" fmla="*/ 51911 h 285750"/>
                <a:gd name="connsiteX5" fmla="*/ 20479 w 133350"/>
                <a:gd name="connsiteY5" fmla="*/ 219551 h 285750"/>
                <a:gd name="connsiteX6" fmla="*/ 13811 w 133350"/>
                <a:gd name="connsiteY6" fmla="*/ 217646 h 285750"/>
                <a:gd name="connsiteX7" fmla="*/ 13811 w 133350"/>
                <a:gd name="connsiteY7" fmla="*/ 67151 h 285750"/>
                <a:gd name="connsiteX8" fmla="*/ 20479 w 133350"/>
                <a:gd name="connsiteY8" fmla="*/ 65246 h 285750"/>
                <a:gd name="connsiteX9" fmla="*/ 27146 w 133350"/>
                <a:gd name="connsiteY9" fmla="*/ 63341 h 285750"/>
                <a:gd name="connsiteX10" fmla="*/ 33814 w 133350"/>
                <a:gd name="connsiteY10" fmla="*/ 61436 h 285750"/>
                <a:gd name="connsiteX11" fmla="*/ 33814 w 133350"/>
                <a:gd name="connsiteY11" fmla="*/ 225266 h 285750"/>
                <a:gd name="connsiteX12" fmla="*/ 27146 w 133350"/>
                <a:gd name="connsiteY12" fmla="*/ 223361 h 285750"/>
                <a:gd name="connsiteX13" fmla="*/ 20479 w 133350"/>
                <a:gd name="connsiteY13" fmla="*/ 219551 h 285750"/>
                <a:gd name="connsiteX14" fmla="*/ 54769 w 133350"/>
                <a:gd name="connsiteY14" fmla="*/ 229076 h 285750"/>
                <a:gd name="connsiteX15" fmla="*/ 46196 w 133350"/>
                <a:gd name="connsiteY15" fmla="*/ 227171 h 285750"/>
                <a:gd name="connsiteX16" fmla="*/ 46196 w 133350"/>
                <a:gd name="connsiteY16" fmla="*/ 58579 h 285750"/>
                <a:gd name="connsiteX17" fmla="*/ 54769 w 133350"/>
                <a:gd name="connsiteY17" fmla="*/ 56674 h 285750"/>
                <a:gd name="connsiteX18" fmla="*/ 63341 w 133350"/>
                <a:gd name="connsiteY18" fmla="*/ 54769 h 285750"/>
                <a:gd name="connsiteX19" fmla="*/ 71914 w 133350"/>
                <a:gd name="connsiteY19" fmla="*/ 52864 h 285750"/>
                <a:gd name="connsiteX20" fmla="*/ 71914 w 133350"/>
                <a:gd name="connsiteY20" fmla="*/ 236696 h 285750"/>
                <a:gd name="connsiteX21" fmla="*/ 63341 w 133350"/>
                <a:gd name="connsiteY21" fmla="*/ 234791 h 285750"/>
                <a:gd name="connsiteX22" fmla="*/ 54769 w 133350"/>
                <a:gd name="connsiteY22" fmla="*/ 229076 h 285750"/>
                <a:gd name="connsiteX23" fmla="*/ 94774 w 133350"/>
                <a:gd name="connsiteY23" fmla="*/ 242411 h 285750"/>
                <a:gd name="connsiteX24" fmla="*/ 83344 w 133350"/>
                <a:gd name="connsiteY24" fmla="*/ 237649 h 285750"/>
                <a:gd name="connsiteX25" fmla="*/ 83344 w 133350"/>
                <a:gd name="connsiteY25" fmla="*/ 47149 h 285750"/>
                <a:gd name="connsiteX26" fmla="*/ 94774 w 133350"/>
                <a:gd name="connsiteY26" fmla="*/ 45244 h 285750"/>
                <a:gd name="connsiteX27" fmla="*/ 106204 w 133350"/>
                <a:gd name="connsiteY27" fmla="*/ 40481 h 285750"/>
                <a:gd name="connsiteX28" fmla="*/ 119539 w 133350"/>
                <a:gd name="connsiteY28" fmla="*/ 35719 h 285750"/>
                <a:gd name="connsiteX29" fmla="*/ 119539 w 133350"/>
                <a:gd name="connsiteY29" fmla="*/ 249079 h 285750"/>
                <a:gd name="connsiteX30" fmla="*/ 106204 w 133350"/>
                <a:gd name="connsiteY30" fmla="*/ 244316 h 285750"/>
                <a:gd name="connsiteX31" fmla="*/ 94774 w 133350"/>
                <a:gd name="connsiteY31" fmla="*/ 242411 h 28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33350" h="285750">
                  <a:moveTo>
                    <a:pt x="7144" y="51911"/>
                  </a:moveTo>
                  <a:lnTo>
                    <a:pt x="7144" y="233839"/>
                  </a:lnTo>
                  <a:lnTo>
                    <a:pt x="134779" y="283369"/>
                  </a:lnTo>
                  <a:lnTo>
                    <a:pt x="134779" y="7144"/>
                  </a:lnTo>
                  <a:lnTo>
                    <a:pt x="7144" y="51911"/>
                  </a:lnTo>
                  <a:close/>
                  <a:moveTo>
                    <a:pt x="20479" y="219551"/>
                  </a:moveTo>
                  <a:lnTo>
                    <a:pt x="13811" y="217646"/>
                  </a:lnTo>
                  <a:lnTo>
                    <a:pt x="13811" y="67151"/>
                  </a:lnTo>
                  <a:lnTo>
                    <a:pt x="20479" y="65246"/>
                  </a:lnTo>
                  <a:lnTo>
                    <a:pt x="27146" y="63341"/>
                  </a:lnTo>
                  <a:lnTo>
                    <a:pt x="33814" y="61436"/>
                  </a:lnTo>
                  <a:lnTo>
                    <a:pt x="33814" y="225266"/>
                  </a:lnTo>
                  <a:lnTo>
                    <a:pt x="27146" y="223361"/>
                  </a:lnTo>
                  <a:lnTo>
                    <a:pt x="20479" y="219551"/>
                  </a:lnTo>
                  <a:close/>
                  <a:moveTo>
                    <a:pt x="54769" y="229076"/>
                  </a:moveTo>
                  <a:lnTo>
                    <a:pt x="46196" y="227171"/>
                  </a:lnTo>
                  <a:lnTo>
                    <a:pt x="46196" y="58579"/>
                  </a:lnTo>
                  <a:lnTo>
                    <a:pt x="54769" y="56674"/>
                  </a:lnTo>
                  <a:lnTo>
                    <a:pt x="63341" y="54769"/>
                  </a:lnTo>
                  <a:lnTo>
                    <a:pt x="71914" y="52864"/>
                  </a:lnTo>
                  <a:lnTo>
                    <a:pt x="71914" y="236696"/>
                  </a:lnTo>
                  <a:lnTo>
                    <a:pt x="63341" y="234791"/>
                  </a:lnTo>
                  <a:lnTo>
                    <a:pt x="54769" y="229076"/>
                  </a:lnTo>
                  <a:close/>
                  <a:moveTo>
                    <a:pt x="94774" y="242411"/>
                  </a:moveTo>
                  <a:lnTo>
                    <a:pt x="83344" y="237649"/>
                  </a:lnTo>
                  <a:lnTo>
                    <a:pt x="83344" y="47149"/>
                  </a:lnTo>
                  <a:lnTo>
                    <a:pt x="94774" y="45244"/>
                  </a:lnTo>
                  <a:lnTo>
                    <a:pt x="106204" y="40481"/>
                  </a:lnTo>
                  <a:lnTo>
                    <a:pt x="119539" y="35719"/>
                  </a:lnTo>
                  <a:lnTo>
                    <a:pt x="119539" y="249079"/>
                  </a:lnTo>
                  <a:lnTo>
                    <a:pt x="106204" y="244316"/>
                  </a:lnTo>
                  <a:lnTo>
                    <a:pt x="94774" y="242411"/>
                  </a:lnTo>
                  <a:close/>
                </a:path>
              </a:pathLst>
            </a:custGeom>
            <a:grpFill/>
            <a:ln w="9525" cap="flat">
              <a:noFill/>
              <a:prstDash val="solid"/>
              <a:miter/>
            </a:ln>
          </p:spPr>
          <p:txBody>
            <a:bodyPr rtlCol="0" anchor="ctr"/>
            <a:lstStyle/>
            <a:p>
              <a:pPr defTabSz="685800">
                <a:buClrTx/>
                <a:defRPr/>
              </a:pPr>
              <a:endParaRPr lang="en-IN" sz="1350" kern="1200" dirty="0">
                <a:solidFill>
                  <a:srgbClr val="1A1A1A"/>
                </a:solidFill>
                <a:latin typeface="Segoe UI"/>
                <a:ea typeface="+mn-ea"/>
                <a:cs typeface="+mn-cs"/>
              </a:endParaRPr>
            </a:p>
          </p:txBody>
        </p:sp>
        <p:sp>
          <p:nvSpPr>
            <p:cNvPr id="52" name="Freeform: Shape 363">
              <a:extLst>
                <a:ext uri="{FF2B5EF4-FFF2-40B4-BE49-F238E27FC236}">
                  <a16:creationId xmlns:a16="http://schemas.microsoft.com/office/drawing/2014/main" id="{BEEFAC0C-788D-492E-97BD-BCA1C8F29650}"/>
                </a:ext>
              </a:extLst>
            </p:cNvPr>
            <p:cNvSpPr/>
            <p:nvPr/>
          </p:nvSpPr>
          <p:spPr>
            <a:xfrm>
              <a:off x="225358" y="4364127"/>
              <a:ext cx="108469" cy="171267"/>
            </a:xfrm>
            <a:custGeom>
              <a:avLst/>
              <a:gdLst>
                <a:gd name="connsiteX0" fmla="*/ 179546 w 180975"/>
                <a:gd name="connsiteY0" fmla="*/ 218599 h 285750"/>
                <a:gd name="connsiteX1" fmla="*/ 7144 w 180975"/>
                <a:gd name="connsiteY1" fmla="*/ 285274 h 285750"/>
                <a:gd name="connsiteX2" fmla="*/ 7144 w 180975"/>
                <a:gd name="connsiteY2" fmla="*/ 7144 h 285750"/>
                <a:gd name="connsiteX3" fmla="*/ 179546 w 180975"/>
                <a:gd name="connsiteY3" fmla="*/ 68104 h 285750"/>
              </a:gdLst>
              <a:ahLst/>
              <a:cxnLst>
                <a:cxn ang="0">
                  <a:pos x="connsiteX0" y="connsiteY0"/>
                </a:cxn>
                <a:cxn ang="0">
                  <a:pos x="connsiteX1" y="connsiteY1"/>
                </a:cxn>
                <a:cxn ang="0">
                  <a:pos x="connsiteX2" y="connsiteY2"/>
                </a:cxn>
                <a:cxn ang="0">
                  <a:pos x="connsiteX3" y="connsiteY3"/>
                </a:cxn>
              </a:cxnLst>
              <a:rect l="l" t="t" r="r" b="b"/>
              <a:pathLst>
                <a:path w="180975" h="285750">
                  <a:moveTo>
                    <a:pt x="179546" y="218599"/>
                  </a:moveTo>
                  <a:lnTo>
                    <a:pt x="7144" y="285274"/>
                  </a:lnTo>
                  <a:lnTo>
                    <a:pt x="7144" y="7144"/>
                  </a:lnTo>
                  <a:lnTo>
                    <a:pt x="179546" y="68104"/>
                  </a:lnTo>
                  <a:close/>
                </a:path>
              </a:pathLst>
            </a:custGeom>
            <a:grpFill/>
            <a:ln w="9525" cap="flat">
              <a:noFill/>
              <a:prstDash val="solid"/>
              <a:miter/>
            </a:ln>
          </p:spPr>
          <p:txBody>
            <a:bodyPr rtlCol="0" anchor="ctr"/>
            <a:lstStyle/>
            <a:p>
              <a:pPr defTabSz="685800">
                <a:buClrTx/>
                <a:defRPr/>
              </a:pPr>
              <a:endParaRPr lang="en-IN" sz="1350" kern="1200" dirty="0">
                <a:solidFill>
                  <a:srgbClr val="1A1A1A"/>
                </a:solidFill>
                <a:latin typeface="Segoe UI"/>
                <a:ea typeface="+mn-ea"/>
                <a:cs typeface="+mn-cs"/>
              </a:endParaRPr>
            </a:p>
          </p:txBody>
        </p:sp>
        <p:sp>
          <p:nvSpPr>
            <p:cNvPr id="53" name="Freeform: Shape 364">
              <a:extLst>
                <a:ext uri="{FF2B5EF4-FFF2-40B4-BE49-F238E27FC236}">
                  <a16:creationId xmlns:a16="http://schemas.microsoft.com/office/drawing/2014/main" id="{89089D19-2358-4DE3-971A-1846C3511F7E}"/>
                </a:ext>
              </a:extLst>
            </p:cNvPr>
            <p:cNvSpPr/>
            <p:nvPr/>
          </p:nvSpPr>
          <p:spPr>
            <a:xfrm>
              <a:off x="132874" y="4365840"/>
              <a:ext cx="79925" cy="171267"/>
            </a:xfrm>
            <a:custGeom>
              <a:avLst/>
              <a:gdLst>
                <a:gd name="connsiteX0" fmla="*/ 7144 w 133350"/>
                <a:gd name="connsiteY0" fmla="*/ 51911 h 285750"/>
                <a:gd name="connsiteX1" fmla="*/ 7144 w 133350"/>
                <a:gd name="connsiteY1" fmla="*/ 233839 h 285750"/>
                <a:gd name="connsiteX2" fmla="*/ 134779 w 133350"/>
                <a:gd name="connsiteY2" fmla="*/ 283369 h 285750"/>
                <a:gd name="connsiteX3" fmla="*/ 134779 w 133350"/>
                <a:gd name="connsiteY3" fmla="*/ 7144 h 285750"/>
                <a:gd name="connsiteX4" fmla="*/ 7144 w 133350"/>
                <a:gd name="connsiteY4" fmla="*/ 51911 h 285750"/>
                <a:gd name="connsiteX5" fmla="*/ 20479 w 133350"/>
                <a:gd name="connsiteY5" fmla="*/ 219551 h 285750"/>
                <a:gd name="connsiteX6" fmla="*/ 13811 w 133350"/>
                <a:gd name="connsiteY6" fmla="*/ 217646 h 285750"/>
                <a:gd name="connsiteX7" fmla="*/ 13811 w 133350"/>
                <a:gd name="connsiteY7" fmla="*/ 67151 h 285750"/>
                <a:gd name="connsiteX8" fmla="*/ 20479 w 133350"/>
                <a:gd name="connsiteY8" fmla="*/ 65246 h 285750"/>
                <a:gd name="connsiteX9" fmla="*/ 27146 w 133350"/>
                <a:gd name="connsiteY9" fmla="*/ 63341 h 285750"/>
                <a:gd name="connsiteX10" fmla="*/ 33814 w 133350"/>
                <a:gd name="connsiteY10" fmla="*/ 61436 h 285750"/>
                <a:gd name="connsiteX11" fmla="*/ 33814 w 133350"/>
                <a:gd name="connsiteY11" fmla="*/ 225266 h 285750"/>
                <a:gd name="connsiteX12" fmla="*/ 27146 w 133350"/>
                <a:gd name="connsiteY12" fmla="*/ 223361 h 285750"/>
                <a:gd name="connsiteX13" fmla="*/ 20479 w 133350"/>
                <a:gd name="connsiteY13" fmla="*/ 219551 h 285750"/>
                <a:gd name="connsiteX14" fmla="*/ 53816 w 133350"/>
                <a:gd name="connsiteY14" fmla="*/ 229076 h 285750"/>
                <a:gd name="connsiteX15" fmla="*/ 45244 w 133350"/>
                <a:gd name="connsiteY15" fmla="*/ 227171 h 285750"/>
                <a:gd name="connsiteX16" fmla="*/ 45244 w 133350"/>
                <a:gd name="connsiteY16" fmla="*/ 58579 h 285750"/>
                <a:gd name="connsiteX17" fmla="*/ 53816 w 133350"/>
                <a:gd name="connsiteY17" fmla="*/ 56674 h 285750"/>
                <a:gd name="connsiteX18" fmla="*/ 62389 w 133350"/>
                <a:gd name="connsiteY18" fmla="*/ 54769 h 285750"/>
                <a:gd name="connsiteX19" fmla="*/ 70961 w 133350"/>
                <a:gd name="connsiteY19" fmla="*/ 52864 h 285750"/>
                <a:gd name="connsiteX20" fmla="*/ 70961 w 133350"/>
                <a:gd name="connsiteY20" fmla="*/ 236696 h 285750"/>
                <a:gd name="connsiteX21" fmla="*/ 62389 w 133350"/>
                <a:gd name="connsiteY21" fmla="*/ 234791 h 285750"/>
                <a:gd name="connsiteX22" fmla="*/ 53816 w 133350"/>
                <a:gd name="connsiteY22" fmla="*/ 229076 h 285750"/>
                <a:gd name="connsiteX23" fmla="*/ 93821 w 133350"/>
                <a:gd name="connsiteY23" fmla="*/ 242411 h 285750"/>
                <a:gd name="connsiteX24" fmla="*/ 82391 w 133350"/>
                <a:gd name="connsiteY24" fmla="*/ 237649 h 285750"/>
                <a:gd name="connsiteX25" fmla="*/ 82391 w 133350"/>
                <a:gd name="connsiteY25" fmla="*/ 47149 h 285750"/>
                <a:gd name="connsiteX26" fmla="*/ 93821 w 133350"/>
                <a:gd name="connsiteY26" fmla="*/ 45244 h 285750"/>
                <a:gd name="connsiteX27" fmla="*/ 105251 w 133350"/>
                <a:gd name="connsiteY27" fmla="*/ 40481 h 285750"/>
                <a:gd name="connsiteX28" fmla="*/ 118586 w 133350"/>
                <a:gd name="connsiteY28" fmla="*/ 35719 h 285750"/>
                <a:gd name="connsiteX29" fmla="*/ 118586 w 133350"/>
                <a:gd name="connsiteY29" fmla="*/ 249079 h 285750"/>
                <a:gd name="connsiteX30" fmla="*/ 105251 w 133350"/>
                <a:gd name="connsiteY30" fmla="*/ 244316 h 285750"/>
                <a:gd name="connsiteX31" fmla="*/ 93821 w 133350"/>
                <a:gd name="connsiteY31" fmla="*/ 242411 h 28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33350" h="285750">
                  <a:moveTo>
                    <a:pt x="7144" y="51911"/>
                  </a:moveTo>
                  <a:lnTo>
                    <a:pt x="7144" y="233839"/>
                  </a:lnTo>
                  <a:lnTo>
                    <a:pt x="134779" y="283369"/>
                  </a:lnTo>
                  <a:lnTo>
                    <a:pt x="134779" y="7144"/>
                  </a:lnTo>
                  <a:lnTo>
                    <a:pt x="7144" y="51911"/>
                  </a:lnTo>
                  <a:close/>
                  <a:moveTo>
                    <a:pt x="20479" y="219551"/>
                  </a:moveTo>
                  <a:lnTo>
                    <a:pt x="13811" y="217646"/>
                  </a:lnTo>
                  <a:lnTo>
                    <a:pt x="13811" y="67151"/>
                  </a:lnTo>
                  <a:lnTo>
                    <a:pt x="20479" y="65246"/>
                  </a:lnTo>
                  <a:lnTo>
                    <a:pt x="27146" y="63341"/>
                  </a:lnTo>
                  <a:lnTo>
                    <a:pt x="33814" y="61436"/>
                  </a:lnTo>
                  <a:lnTo>
                    <a:pt x="33814" y="225266"/>
                  </a:lnTo>
                  <a:lnTo>
                    <a:pt x="27146" y="223361"/>
                  </a:lnTo>
                  <a:lnTo>
                    <a:pt x="20479" y="219551"/>
                  </a:lnTo>
                  <a:close/>
                  <a:moveTo>
                    <a:pt x="53816" y="229076"/>
                  </a:moveTo>
                  <a:lnTo>
                    <a:pt x="45244" y="227171"/>
                  </a:lnTo>
                  <a:lnTo>
                    <a:pt x="45244" y="58579"/>
                  </a:lnTo>
                  <a:lnTo>
                    <a:pt x="53816" y="56674"/>
                  </a:lnTo>
                  <a:lnTo>
                    <a:pt x="62389" y="54769"/>
                  </a:lnTo>
                  <a:lnTo>
                    <a:pt x="70961" y="52864"/>
                  </a:lnTo>
                  <a:lnTo>
                    <a:pt x="70961" y="236696"/>
                  </a:lnTo>
                  <a:lnTo>
                    <a:pt x="62389" y="234791"/>
                  </a:lnTo>
                  <a:lnTo>
                    <a:pt x="53816" y="229076"/>
                  </a:lnTo>
                  <a:close/>
                  <a:moveTo>
                    <a:pt x="93821" y="242411"/>
                  </a:moveTo>
                  <a:lnTo>
                    <a:pt x="82391" y="237649"/>
                  </a:lnTo>
                  <a:lnTo>
                    <a:pt x="82391" y="47149"/>
                  </a:lnTo>
                  <a:lnTo>
                    <a:pt x="93821" y="45244"/>
                  </a:lnTo>
                  <a:lnTo>
                    <a:pt x="105251" y="40481"/>
                  </a:lnTo>
                  <a:lnTo>
                    <a:pt x="118586" y="35719"/>
                  </a:lnTo>
                  <a:lnTo>
                    <a:pt x="118586" y="249079"/>
                  </a:lnTo>
                  <a:lnTo>
                    <a:pt x="105251" y="244316"/>
                  </a:lnTo>
                  <a:lnTo>
                    <a:pt x="93821" y="242411"/>
                  </a:lnTo>
                  <a:close/>
                </a:path>
              </a:pathLst>
            </a:custGeom>
            <a:grpFill/>
            <a:ln w="9525" cap="flat">
              <a:noFill/>
              <a:prstDash val="solid"/>
              <a:miter/>
            </a:ln>
          </p:spPr>
          <p:txBody>
            <a:bodyPr rtlCol="0" anchor="ctr"/>
            <a:lstStyle/>
            <a:p>
              <a:pPr defTabSz="685800">
                <a:buClrTx/>
                <a:defRPr/>
              </a:pPr>
              <a:endParaRPr lang="en-IN" sz="1350" kern="1200" dirty="0">
                <a:solidFill>
                  <a:srgbClr val="1A1A1A"/>
                </a:solidFill>
                <a:latin typeface="Segoe UI"/>
                <a:ea typeface="+mn-ea"/>
                <a:cs typeface="+mn-cs"/>
              </a:endParaRPr>
            </a:p>
          </p:txBody>
        </p:sp>
        <p:sp>
          <p:nvSpPr>
            <p:cNvPr id="54" name="Freeform: Shape 365">
              <a:extLst>
                <a:ext uri="{FF2B5EF4-FFF2-40B4-BE49-F238E27FC236}">
                  <a16:creationId xmlns:a16="http://schemas.microsoft.com/office/drawing/2014/main" id="{DA2228CF-00B9-4776-9B07-D73078D8A543}"/>
                </a:ext>
              </a:extLst>
            </p:cNvPr>
            <p:cNvSpPr/>
            <p:nvPr/>
          </p:nvSpPr>
          <p:spPr>
            <a:xfrm>
              <a:off x="-14987" y="4694674"/>
              <a:ext cx="108469" cy="171267"/>
            </a:xfrm>
            <a:custGeom>
              <a:avLst/>
              <a:gdLst>
                <a:gd name="connsiteX0" fmla="*/ 179546 w 180975"/>
                <a:gd name="connsiteY0" fmla="*/ 218599 h 285750"/>
                <a:gd name="connsiteX1" fmla="*/ 7144 w 180975"/>
                <a:gd name="connsiteY1" fmla="*/ 285274 h 285750"/>
                <a:gd name="connsiteX2" fmla="*/ 7144 w 180975"/>
                <a:gd name="connsiteY2" fmla="*/ 7144 h 285750"/>
                <a:gd name="connsiteX3" fmla="*/ 179546 w 180975"/>
                <a:gd name="connsiteY3" fmla="*/ 68104 h 285750"/>
              </a:gdLst>
              <a:ahLst/>
              <a:cxnLst>
                <a:cxn ang="0">
                  <a:pos x="connsiteX0" y="connsiteY0"/>
                </a:cxn>
                <a:cxn ang="0">
                  <a:pos x="connsiteX1" y="connsiteY1"/>
                </a:cxn>
                <a:cxn ang="0">
                  <a:pos x="connsiteX2" y="connsiteY2"/>
                </a:cxn>
                <a:cxn ang="0">
                  <a:pos x="connsiteX3" y="connsiteY3"/>
                </a:cxn>
              </a:cxnLst>
              <a:rect l="l" t="t" r="r" b="b"/>
              <a:pathLst>
                <a:path w="180975" h="285750">
                  <a:moveTo>
                    <a:pt x="179546" y="218599"/>
                  </a:moveTo>
                  <a:lnTo>
                    <a:pt x="7144" y="285274"/>
                  </a:lnTo>
                  <a:lnTo>
                    <a:pt x="7144" y="7144"/>
                  </a:lnTo>
                  <a:lnTo>
                    <a:pt x="179546" y="68104"/>
                  </a:lnTo>
                  <a:close/>
                </a:path>
              </a:pathLst>
            </a:custGeom>
            <a:grpFill/>
            <a:ln w="9525" cap="flat">
              <a:noFill/>
              <a:prstDash val="solid"/>
              <a:miter/>
            </a:ln>
          </p:spPr>
          <p:txBody>
            <a:bodyPr rtlCol="0" anchor="ctr"/>
            <a:lstStyle/>
            <a:p>
              <a:pPr defTabSz="685800">
                <a:buClrTx/>
                <a:defRPr/>
              </a:pPr>
              <a:endParaRPr lang="en-IN" sz="1350" kern="1200" dirty="0">
                <a:solidFill>
                  <a:srgbClr val="1A1A1A"/>
                </a:solidFill>
                <a:latin typeface="Segoe UI"/>
                <a:ea typeface="+mn-ea"/>
                <a:cs typeface="+mn-cs"/>
              </a:endParaRPr>
            </a:p>
          </p:txBody>
        </p:sp>
        <p:sp>
          <p:nvSpPr>
            <p:cNvPr id="55" name="Freeform: Shape 366">
              <a:extLst>
                <a:ext uri="{FF2B5EF4-FFF2-40B4-BE49-F238E27FC236}">
                  <a16:creationId xmlns:a16="http://schemas.microsoft.com/office/drawing/2014/main" id="{B049B9E2-6C0A-44E7-992C-57D11E6D6636}"/>
                </a:ext>
              </a:extLst>
            </p:cNvPr>
            <p:cNvSpPr/>
            <p:nvPr/>
          </p:nvSpPr>
          <p:spPr>
            <a:xfrm>
              <a:off x="-108042" y="4696386"/>
              <a:ext cx="79925" cy="171267"/>
            </a:xfrm>
            <a:custGeom>
              <a:avLst/>
              <a:gdLst>
                <a:gd name="connsiteX0" fmla="*/ 7144 w 133350"/>
                <a:gd name="connsiteY0" fmla="*/ 51911 h 285750"/>
                <a:gd name="connsiteX1" fmla="*/ 7144 w 133350"/>
                <a:gd name="connsiteY1" fmla="*/ 233839 h 285750"/>
                <a:gd name="connsiteX2" fmla="*/ 134779 w 133350"/>
                <a:gd name="connsiteY2" fmla="*/ 283369 h 285750"/>
                <a:gd name="connsiteX3" fmla="*/ 134779 w 133350"/>
                <a:gd name="connsiteY3" fmla="*/ 7144 h 285750"/>
                <a:gd name="connsiteX4" fmla="*/ 7144 w 133350"/>
                <a:gd name="connsiteY4" fmla="*/ 51911 h 285750"/>
                <a:gd name="connsiteX5" fmla="*/ 20479 w 133350"/>
                <a:gd name="connsiteY5" fmla="*/ 219551 h 285750"/>
                <a:gd name="connsiteX6" fmla="*/ 13811 w 133350"/>
                <a:gd name="connsiteY6" fmla="*/ 217646 h 285750"/>
                <a:gd name="connsiteX7" fmla="*/ 13811 w 133350"/>
                <a:gd name="connsiteY7" fmla="*/ 67151 h 285750"/>
                <a:gd name="connsiteX8" fmla="*/ 20479 w 133350"/>
                <a:gd name="connsiteY8" fmla="*/ 65246 h 285750"/>
                <a:gd name="connsiteX9" fmla="*/ 27146 w 133350"/>
                <a:gd name="connsiteY9" fmla="*/ 63341 h 285750"/>
                <a:gd name="connsiteX10" fmla="*/ 33814 w 133350"/>
                <a:gd name="connsiteY10" fmla="*/ 61436 h 285750"/>
                <a:gd name="connsiteX11" fmla="*/ 33814 w 133350"/>
                <a:gd name="connsiteY11" fmla="*/ 225266 h 285750"/>
                <a:gd name="connsiteX12" fmla="*/ 27146 w 133350"/>
                <a:gd name="connsiteY12" fmla="*/ 223361 h 285750"/>
                <a:gd name="connsiteX13" fmla="*/ 20479 w 133350"/>
                <a:gd name="connsiteY13" fmla="*/ 219551 h 285750"/>
                <a:gd name="connsiteX14" fmla="*/ 54769 w 133350"/>
                <a:gd name="connsiteY14" fmla="*/ 229076 h 285750"/>
                <a:gd name="connsiteX15" fmla="*/ 46196 w 133350"/>
                <a:gd name="connsiteY15" fmla="*/ 227171 h 285750"/>
                <a:gd name="connsiteX16" fmla="*/ 46196 w 133350"/>
                <a:gd name="connsiteY16" fmla="*/ 58579 h 285750"/>
                <a:gd name="connsiteX17" fmla="*/ 54769 w 133350"/>
                <a:gd name="connsiteY17" fmla="*/ 56674 h 285750"/>
                <a:gd name="connsiteX18" fmla="*/ 63341 w 133350"/>
                <a:gd name="connsiteY18" fmla="*/ 54769 h 285750"/>
                <a:gd name="connsiteX19" fmla="*/ 71914 w 133350"/>
                <a:gd name="connsiteY19" fmla="*/ 52864 h 285750"/>
                <a:gd name="connsiteX20" fmla="*/ 71914 w 133350"/>
                <a:gd name="connsiteY20" fmla="*/ 236696 h 285750"/>
                <a:gd name="connsiteX21" fmla="*/ 63341 w 133350"/>
                <a:gd name="connsiteY21" fmla="*/ 234791 h 285750"/>
                <a:gd name="connsiteX22" fmla="*/ 54769 w 133350"/>
                <a:gd name="connsiteY22" fmla="*/ 229076 h 285750"/>
                <a:gd name="connsiteX23" fmla="*/ 94774 w 133350"/>
                <a:gd name="connsiteY23" fmla="*/ 242411 h 285750"/>
                <a:gd name="connsiteX24" fmla="*/ 83344 w 133350"/>
                <a:gd name="connsiteY24" fmla="*/ 237649 h 285750"/>
                <a:gd name="connsiteX25" fmla="*/ 83344 w 133350"/>
                <a:gd name="connsiteY25" fmla="*/ 47149 h 285750"/>
                <a:gd name="connsiteX26" fmla="*/ 94774 w 133350"/>
                <a:gd name="connsiteY26" fmla="*/ 45244 h 285750"/>
                <a:gd name="connsiteX27" fmla="*/ 106204 w 133350"/>
                <a:gd name="connsiteY27" fmla="*/ 40481 h 285750"/>
                <a:gd name="connsiteX28" fmla="*/ 119539 w 133350"/>
                <a:gd name="connsiteY28" fmla="*/ 35719 h 285750"/>
                <a:gd name="connsiteX29" fmla="*/ 119539 w 133350"/>
                <a:gd name="connsiteY29" fmla="*/ 249079 h 285750"/>
                <a:gd name="connsiteX30" fmla="*/ 106204 w 133350"/>
                <a:gd name="connsiteY30" fmla="*/ 244316 h 285750"/>
                <a:gd name="connsiteX31" fmla="*/ 94774 w 133350"/>
                <a:gd name="connsiteY31" fmla="*/ 242411 h 28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33350" h="285750">
                  <a:moveTo>
                    <a:pt x="7144" y="51911"/>
                  </a:moveTo>
                  <a:lnTo>
                    <a:pt x="7144" y="233839"/>
                  </a:lnTo>
                  <a:lnTo>
                    <a:pt x="134779" y="283369"/>
                  </a:lnTo>
                  <a:lnTo>
                    <a:pt x="134779" y="7144"/>
                  </a:lnTo>
                  <a:lnTo>
                    <a:pt x="7144" y="51911"/>
                  </a:lnTo>
                  <a:close/>
                  <a:moveTo>
                    <a:pt x="20479" y="219551"/>
                  </a:moveTo>
                  <a:lnTo>
                    <a:pt x="13811" y="217646"/>
                  </a:lnTo>
                  <a:lnTo>
                    <a:pt x="13811" y="67151"/>
                  </a:lnTo>
                  <a:lnTo>
                    <a:pt x="20479" y="65246"/>
                  </a:lnTo>
                  <a:lnTo>
                    <a:pt x="27146" y="63341"/>
                  </a:lnTo>
                  <a:lnTo>
                    <a:pt x="33814" y="61436"/>
                  </a:lnTo>
                  <a:lnTo>
                    <a:pt x="33814" y="225266"/>
                  </a:lnTo>
                  <a:lnTo>
                    <a:pt x="27146" y="223361"/>
                  </a:lnTo>
                  <a:lnTo>
                    <a:pt x="20479" y="219551"/>
                  </a:lnTo>
                  <a:close/>
                  <a:moveTo>
                    <a:pt x="54769" y="229076"/>
                  </a:moveTo>
                  <a:lnTo>
                    <a:pt x="46196" y="227171"/>
                  </a:lnTo>
                  <a:lnTo>
                    <a:pt x="46196" y="58579"/>
                  </a:lnTo>
                  <a:lnTo>
                    <a:pt x="54769" y="56674"/>
                  </a:lnTo>
                  <a:lnTo>
                    <a:pt x="63341" y="54769"/>
                  </a:lnTo>
                  <a:lnTo>
                    <a:pt x="71914" y="52864"/>
                  </a:lnTo>
                  <a:lnTo>
                    <a:pt x="71914" y="236696"/>
                  </a:lnTo>
                  <a:lnTo>
                    <a:pt x="63341" y="234791"/>
                  </a:lnTo>
                  <a:lnTo>
                    <a:pt x="54769" y="229076"/>
                  </a:lnTo>
                  <a:close/>
                  <a:moveTo>
                    <a:pt x="94774" y="242411"/>
                  </a:moveTo>
                  <a:lnTo>
                    <a:pt x="83344" y="237649"/>
                  </a:lnTo>
                  <a:lnTo>
                    <a:pt x="83344" y="47149"/>
                  </a:lnTo>
                  <a:lnTo>
                    <a:pt x="94774" y="45244"/>
                  </a:lnTo>
                  <a:lnTo>
                    <a:pt x="106204" y="40481"/>
                  </a:lnTo>
                  <a:lnTo>
                    <a:pt x="119539" y="35719"/>
                  </a:lnTo>
                  <a:lnTo>
                    <a:pt x="119539" y="249079"/>
                  </a:lnTo>
                  <a:lnTo>
                    <a:pt x="106204" y="244316"/>
                  </a:lnTo>
                  <a:lnTo>
                    <a:pt x="94774" y="242411"/>
                  </a:lnTo>
                  <a:close/>
                </a:path>
              </a:pathLst>
            </a:custGeom>
            <a:grpFill/>
            <a:ln w="9525" cap="flat">
              <a:noFill/>
              <a:prstDash val="solid"/>
              <a:miter/>
            </a:ln>
          </p:spPr>
          <p:txBody>
            <a:bodyPr rtlCol="0" anchor="ctr"/>
            <a:lstStyle/>
            <a:p>
              <a:pPr defTabSz="685800">
                <a:buClrTx/>
                <a:defRPr/>
              </a:pPr>
              <a:endParaRPr lang="en-IN" sz="1350" kern="1200" dirty="0">
                <a:solidFill>
                  <a:srgbClr val="1A1A1A"/>
                </a:solidFill>
                <a:latin typeface="Segoe UI"/>
                <a:ea typeface="+mn-ea"/>
                <a:cs typeface="+mn-cs"/>
              </a:endParaRPr>
            </a:p>
          </p:txBody>
        </p:sp>
        <p:sp>
          <p:nvSpPr>
            <p:cNvPr id="56" name="Freeform: Shape 367">
              <a:extLst>
                <a:ext uri="{FF2B5EF4-FFF2-40B4-BE49-F238E27FC236}">
                  <a16:creationId xmlns:a16="http://schemas.microsoft.com/office/drawing/2014/main" id="{4E0B65E2-FE1E-4907-94D1-B41897F911FF}"/>
                </a:ext>
              </a:extLst>
            </p:cNvPr>
            <p:cNvSpPr/>
            <p:nvPr/>
          </p:nvSpPr>
          <p:spPr>
            <a:xfrm>
              <a:off x="225358" y="4694674"/>
              <a:ext cx="108469" cy="171267"/>
            </a:xfrm>
            <a:custGeom>
              <a:avLst/>
              <a:gdLst>
                <a:gd name="connsiteX0" fmla="*/ 179546 w 180975"/>
                <a:gd name="connsiteY0" fmla="*/ 218599 h 285750"/>
                <a:gd name="connsiteX1" fmla="*/ 7144 w 180975"/>
                <a:gd name="connsiteY1" fmla="*/ 285274 h 285750"/>
                <a:gd name="connsiteX2" fmla="*/ 7144 w 180975"/>
                <a:gd name="connsiteY2" fmla="*/ 7144 h 285750"/>
                <a:gd name="connsiteX3" fmla="*/ 179546 w 180975"/>
                <a:gd name="connsiteY3" fmla="*/ 68104 h 285750"/>
              </a:gdLst>
              <a:ahLst/>
              <a:cxnLst>
                <a:cxn ang="0">
                  <a:pos x="connsiteX0" y="connsiteY0"/>
                </a:cxn>
                <a:cxn ang="0">
                  <a:pos x="connsiteX1" y="connsiteY1"/>
                </a:cxn>
                <a:cxn ang="0">
                  <a:pos x="connsiteX2" y="connsiteY2"/>
                </a:cxn>
                <a:cxn ang="0">
                  <a:pos x="connsiteX3" y="connsiteY3"/>
                </a:cxn>
              </a:cxnLst>
              <a:rect l="l" t="t" r="r" b="b"/>
              <a:pathLst>
                <a:path w="180975" h="285750">
                  <a:moveTo>
                    <a:pt x="179546" y="218599"/>
                  </a:moveTo>
                  <a:lnTo>
                    <a:pt x="7144" y="285274"/>
                  </a:lnTo>
                  <a:lnTo>
                    <a:pt x="7144" y="7144"/>
                  </a:lnTo>
                  <a:lnTo>
                    <a:pt x="179546" y="68104"/>
                  </a:lnTo>
                  <a:close/>
                </a:path>
              </a:pathLst>
            </a:custGeom>
            <a:grpFill/>
            <a:ln w="9525" cap="flat">
              <a:noFill/>
              <a:prstDash val="solid"/>
              <a:miter/>
            </a:ln>
          </p:spPr>
          <p:txBody>
            <a:bodyPr rtlCol="0" anchor="ctr"/>
            <a:lstStyle/>
            <a:p>
              <a:pPr defTabSz="685800">
                <a:buClrTx/>
                <a:defRPr/>
              </a:pPr>
              <a:endParaRPr lang="en-IN" sz="1350" kern="1200" dirty="0">
                <a:solidFill>
                  <a:srgbClr val="1A1A1A"/>
                </a:solidFill>
                <a:latin typeface="Segoe UI"/>
                <a:ea typeface="+mn-ea"/>
                <a:cs typeface="+mn-cs"/>
              </a:endParaRPr>
            </a:p>
          </p:txBody>
        </p:sp>
        <p:sp>
          <p:nvSpPr>
            <p:cNvPr id="57" name="Freeform: Shape 368">
              <a:extLst>
                <a:ext uri="{FF2B5EF4-FFF2-40B4-BE49-F238E27FC236}">
                  <a16:creationId xmlns:a16="http://schemas.microsoft.com/office/drawing/2014/main" id="{826E736D-C9A5-4768-81D3-E2F3C6F12EF1}"/>
                </a:ext>
              </a:extLst>
            </p:cNvPr>
            <p:cNvSpPr/>
            <p:nvPr/>
          </p:nvSpPr>
          <p:spPr>
            <a:xfrm>
              <a:off x="132874" y="4696386"/>
              <a:ext cx="79925" cy="171267"/>
            </a:xfrm>
            <a:custGeom>
              <a:avLst/>
              <a:gdLst>
                <a:gd name="connsiteX0" fmla="*/ 7144 w 133350"/>
                <a:gd name="connsiteY0" fmla="*/ 51911 h 285750"/>
                <a:gd name="connsiteX1" fmla="*/ 7144 w 133350"/>
                <a:gd name="connsiteY1" fmla="*/ 233839 h 285750"/>
                <a:gd name="connsiteX2" fmla="*/ 134779 w 133350"/>
                <a:gd name="connsiteY2" fmla="*/ 283369 h 285750"/>
                <a:gd name="connsiteX3" fmla="*/ 134779 w 133350"/>
                <a:gd name="connsiteY3" fmla="*/ 7144 h 285750"/>
                <a:gd name="connsiteX4" fmla="*/ 7144 w 133350"/>
                <a:gd name="connsiteY4" fmla="*/ 51911 h 285750"/>
                <a:gd name="connsiteX5" fmla="*/ 20479 w 133350"/>
                <a:gd name="connsiteY5" fmla="*/ 219551 h 285750"/>
                <a:gd name="connsiteX6" fmla="*/ 13811 w 133350"/>
                <a:gd name="connsiteY6" fmla="*/ 217646 h 285750"/>
                <a:gd name="connsiteX7" fmla="*/ 13811 w 133350"/>
                <a:gd name="connsiteY7" fmla="*/ 67151 h 285750"/>
                <a:gd name="connsiteX8" fmla="*/ 20479 w 133350"/>
                <a:gd name="connsiteY8" fmla="*/ 65246 h 285750"/>
                <a:gd name="connsiteX9" fmla="*/ 27146 w 133350"/>
                <a:gd name="connsiteY9" fmla="*/ 63341 h 285750"/>
                <a:gd name="connsiteX10" fmla="*/ 33814 w 133350"/>
                <a:gd name="connsiteY10" fmla="*/ 61436 h 285750"/>
                <a:gd name="connsiteX11" fmla="*/ 33814 w 133350"/>
                <a:gd name="connsiteY11" fmla="*/ 225266 h 285750"/>
                <a:gd name="connsiteX12" fmla="*/ 27146 w 133350"/>
                <a:gd name="connsiteY12" fmla="*/ 223361 h 285750"/>
                <a:gd name="connsiteX13" fmla="*/ 20479 w 133350"/>
                <a:gd name="connsiteY13" fmla="*/ 219551 h 285750"/>
                <a:gd name="connsiteX14" fmla="*/ 53816 w 133350"/>
                <a:gd name="connsiteY14" fmla="*/ 229076 h 285750"/>
                <a:gd name="connsiteX15" fmla="*/ 45244 w 133350"/>
                <a:gd name="connsiteY15" fmla="*/ 227171 h 285750"/>
                <a:gd name="connsiteX16" fmla="*/ 45244 w 133350"/>
                <a:gd name="connsiteY16" fmla="*/ 58579 h 285750"/>
                <a:gd name="connsiteX17" fmla="*/ 53816 w 133350"/>
                <a:gd name="connsiteY17" fmla="*/ 56674 h 285750"/>
                <a:gd name="connsiteX18" fmla="*/ 62389 w 133350"/>
                <a:gd name="connsiteY18" fmla="*/ 54769 h 285750"/>
                <a:gd name="connsiteX19" fmla="*/ 70961 w 133350"/>
                <a:gd name="connsiteY19" fmla="*/ 52864 h 285750"/>
                <a:gd name="connsiteX20" fmla="*/ 70961 w 133350"/>
                <a:gd name="connsiteY20" fmla="*/ 236696 h 285750"/>
                <a:gd name="connsiteX21" fmla="*/ 62389 w 133350"/>
                <a:gd name="connsiteY21" fmla="*/ 234791 h 285750"/>
                <a:gd name="connsiteX22" fmla="*/ 53816 w 133350"/>
                <a:gd name="connsiteY22" fmla="*/ 229076 h 285750"/>
                <a:gd name="connsiteX23" fmla="*/ 93821 w 133350"/>
                <a:gd name="connsiteY23" fmla="*/ 242411 h 285750"/>
                <a:gd name="connsiteX24" fmla="*/ 83344 w 133350"/>
                <a:gd name="connsiteY24" fmla="*/ 237649 h 285750"/>
                <a:gd name="connsiteX25" fmla="*/ 83344 w 133350"/>
                <a:gd name="connsiteY25" fmla="*/ 47149 h 285750"/>
                <a:gd name="connsiteX26" fmla="*/ 94774 w 133350"/>
                <a:gd name="connsiteY26" fmla="*/ 45244 h 285750"/>
                <a:gd name="connsiteX27" fmla="*/ 106204 w 133350"/>
                <a:gd name="connsiteY27" fmla="*/ 40481 h 285750"/>
                <a:gd name="connsiteX28" fmla="*/ 119539 w 133350"/>
                <a:gd name="connsiteY28" fmla="*/ 35719 h 285750"/>
                <a:gd name="connsiteX29" fmla="*/ 119539 w 133350"/>
                <a:gd name="connsiteY29" fmla="*/ 249079 h 285750"/>
                <a:gd name="connsiteX30" fmla="*/ 106204 w 133350"/>
                <a:gd name="connsiteY30" fmla="*/ 244316 h 285750"/>
                <a:gd name="connsiteX31" fmla="*/ 93821 w 133350"/>
                <a:gd name="connsiteY31" fmla="*/ 242411 h 28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33350" h="285750">
                  <a:moveTo>
                    <a:pt x="7144" y="51911"/>
                  </a:moveTo>
                  <a:lnTo>
                    <a:pt x="7144" y="233839"/>
                  </a:lnTo>
                  <a:lnTo>
                    <a:pt x="134779" y="283369"/>
                  </a:lnTo>
                  <a:lnTo>
                    <a:pt x="134779" y="7144"/>
                  </a:lnTo>
                  <a:lnTo>
                    <a:pt x="7144" y="51911"/>
                  </a:lnTo>
                  <a:close/>
                  <a:moveTo>
                    <a:pt x="20479" y="219551"/>
                  </a:moveTo>
                  <a:lnTo>
                    <a:pt x="13811" y="217646"/>
                  </a:lnTo>
                  <a:lnTo>
                    <a:pt x="13811" y="67151"/>
                  </a:lnTo>
                  <a:lnTo>
                    <a:pt x="20479" y="65246"/>
                  </a:lnTo>
                  <a:lnTo>
                    <a:pt x="27146" y="63341"/>
                  </a:lnTo>
                  <a:lnTo>
                    <a:pt x="33814" y="61436"/>
                  </a:lnTo>
                  <a:lnTo>
                    <a:pt x="33814" y="225266"/>
                  </a:lnTo>
                  <a:lnTo>
                    <a:pt x="27146" y="223361"/>
                  </a:lnTo>
                  <a:lnTo>
                    <a:pt x="20479" y="219551"/>
                  </a:lnTo>
                  <a:close/>
                  <a:moveTo>
                    <a:pt x="53816" y="229076"/>
                  </a:moveTo>
                  <a:lnTo>
                    <a:pt x="45244" y="227171"/>
                  </a:lnTo>
                  <a:lnTo>
                    <a:pt x="45244" y="58579"/>
                  </a:lnTo>
                  <a:lnTo>
                    <a:pt x="53816" y="56674"/>
                  </a:lnTo>
                  <a:lnTo>
                    <a:pt x="62389" y="54769"/>
                  </a:lnTo>
                  <a:lnTo>
                    <a:pt x="70961" y="52864"/>
                  </a:lnTo>
                  <a:lnTo>
                    <a:pt x="70961" y="236696"/>
                  </a:lnTo>
                  <a:lnTo>
                    <a:pt x="62389" y="234791"/>
                  </a:lnTo>
                  <a:lnTo>
                    <a:pt x="53816" y="229076"/>
                  </a:lnTo>
                  <a:close/>
                  <a:moveTo>
                    <a:pt x="93821" y="242411"/>
                  </a:moveTo>
                  <a:lnTo>
                    <a:pt x="83344" y="237649"/>
                  </a:lnTo>
                  <a:lnTo>
                    <a:pt x="83344" y="47149"/>
                  </a:lnTo>
                  <a:lnTo>
                    <a:pt x="94774" y="45244"/>
                  </a:lnTo>
                  <a:lnTo>
                    <a:pt x="106204" y="40481"/>
                  </a:lnTo>
                  <a:lnTo>
                    <a:pt x="119539" y="35719"/>
                  </a:lnTo>
                  <a:lnTo>
                    <a:pt x="119539" y="249079"/>
                  </a:lnTo>
                  <a:lnTo>
                    <a:pt x="106204" y="244316"/>
                  </a:lnTo>
                  <a:lnTo>
                    <a:pt x="93821" y="242411"/>
                  </a:lnTo>
                  <a:close/>
                </a:path>
              </a:pathLst>
            </a:custGeom>
            <a:grpFill/>
            <a:ln w="9525" cap="flat">
              <a:noFill/>
              <a:prstDash val="solid"/>
              <a:miter/>
            </a:ln>
          </p:spPr>
          <p:txBody>
            <a:bodyPr rtlCol="0" anchor="ctr"/>
            <a:lstStyle/>
            <a:p>
              <a:pPr defTabSz="685800">
                <a:buClrTx/>
                <a:defRPr/>
              </a:pPr>
              <a:endParaRPr lang="en-IN" sz="1350" kern="1200" dirty="0">
                <a:solidFill>
                  <a:srgbClr val="1A1A1A"/>
                </a:solidFill>
                <a:latin typeface="Segoe UI"/>
                <a:ea typeface="+mn-ea"/>
                <a:cs typeface="+mn-cs"/>
              </a:endParaRPr>
            </a:p>
          </p:txBody>
        </p:sp>
        <p:sp>
          <p:nvSpPr>
            <p:cNvPr id="58" name="Freeform: Shape 369">
              <a:extLst>
                <a:ext uri="{FF2B5EF4-FFF2-40B4-BE49-F238E27FC236}">
                  <a16:creationId xmlns:a16="http://schemas.microsoft.com/office/drawing/2014/main" id="{191B38E3-6294-4BA6-A2E4-0ABAA36C75DD}"/>
                </a:ext>
              </a:extLst>
            </p:cNvPr>
            <p:cNvSpPr/>
            <p:nvPr/>
          </p:nvSpPr>
          <p:spPr>
            <a:xfrm>
              <a:off x="114035" y="4529686"/>
              <a:ext cx="108469" cy="171267"/>
            </a:xfrm>
            <a:custGeom>
              <a:avLst/>
              <a:gdLst>
                <a:gd name="connsiteX0" fmla="*/ 176689 w 180975"/>
                <a:gd name="connsiteY0" fmla="*/ 217646 h 285750"/>
                <a:gd name="connsiteX1" fmla="*/ 7144 w 180975"/>
                <a:gd name="connsiteY1" fmla="*/ 282416 h 285750"/>
                <a:gd name="connsiteX2" fmla="*/ 7144 w 180975"/>
                <a:gd name="connsiteY2" fmla="*/ 7144 h 285750"/>
                <a:gd name="connsiteX3" fmla="*/ 176689 w 180975"/>
                <a:gd name="connsiteY3" fmla="*/ 67151 h 285750"/>
              </a:gdLst>
              <a:ahLst/>
              <a:cxnLst>
                <a:cxn ang="0">
                  <a:pos x="connsiteX0" y="connsiteY0"/>
                </a:cxn>
                <a:cxn ang="0">
                  <a:pos x="connsiteX1" y="connsiteY1"/>
                </a:cxn>
                <a:cxn ang="0">
                  <a:pos x="connsiteX2" y="connsiteY2"/>
                </a:cxn>
                <a:cxn ang="0">
                  <a:pos x="connsiteX3" y="connsiteY3"/>
                </a:cxn>
              </a:cxnLst>
              <a:rect l="l" t="t" r="r" b="b"/>
              <a:pathLst>
                <a:path w="180975" h="285750">
                  <a:moveTo>
                    <a:pt x="176689" y="217646"/>
                  </a:moveTo>
                  <a:lnTo>
                    <a:pt x="7144" y="282416"/>
                  </a:lnTo>
                  <a:lnTo>
                    <a:pt x="7144" y="7144"/>
                  </a:lnTo>
                  <a:lnTo>
                    <a:pt x="176689" y="67151"/>
                  </a:lnTo>
                  <a:close/>
                </a:path>
              </a:pathLst>
            </a:custGeom>
            <a:grpFill/>
            <a:ln w="9525" cap="flat">
              <a:noFill/>
              <a:prstDash val="solid"/>
              <a:miter/>
            </a:ln>
          </p:spPr>
          <p:txBody>
            <a:bodyPr rtlCol="0" anchor="ctr"/>
            <a:lstStyle/>
            <a:p>
              <a:pPr defTabSz="685800">
                <a:buClrTx/>
                <a:defRPr/>
              </a:pPr>
              <a:endParaRPr lang="en-IN" sz="1350" kern="1200" dirty="0">
                <a:solidFill>
                  <a:srgbClr val="1A1A1A"/>
                </a:solidFill>
                <a:latin typeface="Segoe UI"/>
                <a:ea typeface="+mn-ea"/>
                <a:cs typeface="+mn-cs"/>
              </a:endParaRPr>
            </a:p>
          </p:txBody>
        </p:sp>
        <p:sp>
          <p:nvSpPr>
            <p:cNvPr id="59" name="Freeform: Shape 370">
              <a:extLst>
                <a:ext uri="{FF2B5EF4-FFF2-40B4-BE49-F238E27FC236}">
                  <a16:creationId xmlns:a16="http://schemas.microsoft.com/office/drawing/2014/main" id="{E83705A6-A8F8-47D8-A102-932E7191C30A}"/>
                </a:ext>
              </a:extLst>
            </p:cNvPr>
            <p:cNvSpPr/>
            <p:nvPr/>
          </p:nvSpPr>
          <p:spPr>
            <a:xfrm>
              <a:off x="19837" y="4529686"/>
              <a:ext cx="79925" cy="171267"/>
            </a:xfrm>
            <a:custGeom>
              <a:avLst/>
              <a:gdLst>
                <a:gd name="connsiteX0" fmla="*/ 7144 w 133350"/>
                <a:gd name="connsiteY0" fmla="*/ 51911 h 285750"/>
                <a:gd name="connsiteX1" fmla="*/ 7144 w 133350"/>
                <a:gd name="connsiteY1" fmla="*/ 233839 h 285750"/>
                <a:gd name="connsiteX2" fmla="*/ 134779 w 133350"/>
                <a:gd name="connsiteY2" fmla="*/ 283369 h 285750"/>
                <a:gd name="connsiteX3" fmla="*/ 134779 w 133350"/>
                <a:gd name="connsiteY3" fmla="*/ 7144 h 285750"/>
                <a:gd name="connsiteX4" fmla="*/ 7144 w 133350"/>
                <a:gd name="connsiteY4" fmla="*/ 51911 h 285750"/>
                <a:gd name="connsiteX5" fmla="*/ 20479 w 133350"/>
                <a:gd name="connsiteY5" fmla="*/ 219551 h 285750"/>
                <a:gd name="connsiteX6" fmla="*/ 13811 w 133350"/>
                <a:gd name="connsiteY6" fmla="*/ 217646 h 285750"/>
                <a:gd name="connsiteX7" fmla="*/ 13811 w 133350"/>
                <a:gd name="connsiteY7" fmla="*/ 67151 h 285750"/>
                <a:gd name="connsiteX8" fmla="*/ 20479 w 133350"/>
                <a:gd name="connsiteY8" fmla="*/ 65246 h 285750"/>
                <a:gd name="connsiteX9" fmla="*/ 27146 w 133350"/>
                <a:gd name="connsiteY9" fmla="*/ 63341 h 285750"/>
                <a:gd name="connsiteX10" fmla="*/ 33814 w 133350"/>
                <a:gd name="connsiteY10" fmla="*/ 61436 h 285750"/>
                <a:gd name="connsiteX11" fmla="*/ 33814 w 133350"/>
                <a:gd name="connsiteY11" fmla="*/ 225266 h 285750"/>
                <a:gd name="connsiteX12" fmla="*/ 27146 w 133350"/>
                <a:gd name="connsiteY12" fmla="*/ 223361 h 285750"/>
                <a:gd name="connsiteX13" fmla="*/ 20479 w 133350"/>
                <a:gd name="connsiteY13" fmla="*/ 219551 h 285750"/>
                <a:gd name="connsiteX14" fmla="*/ 53816 w 133350"/>
                <a:gd name="connsiteY14" fmla="*/ 230981 h 285750"/>
                <a:gd name="connsiteX15" fmla="*/ 45244 w 133350"/>
                <a:gd name="connsiteY15" fmla="*/ 229076 h 285750"/>
                <a:gd name="connsiteX16" fmla="*/ 45244 w 133350"/>
                <a:gd name="connsiteY16" fmla="*/ 60484 h 285750"/>
                <a:gd name="connsiteX17" fmla="*/ 53816 w 133350"/>
                <a:gd name="connsiteY17" fmla="*/ 58579 h 285750"/>
                <a:gd name="connsiteX18" fmla="*/ 62389 w 133350"/>
                <a:gd name="connsiteY18" fmla="*/ 56674 h 285750"/>
                <a:gd name="connsiteX19" fmla="*/ 70961 w 133350"/>
                <a:gd name="connsiteY19" fmla="*/ 54769 h 285750"/>
                <a:gd name="connsiteX20" fmla="*/ 70961 w 133350"/>
                <a:gd name="connsiteY20" fmla="*/ 238601 h 285750"/>
                <a:gd name="connsiteX21" fmla="*/ 62389 w 133350"/>
                <a:gd name="connsiteY21" fmla="*/ 236696 h 285750"/>
                <a:gd name="connsiteX22" fmla="*/ 53816 w 133350"/>
                <a:gd name="connsiteY22" fmla="*/ 230981 h 285750"/>
                <a:gd name="connsiteX23" fmla="*/ 94774 w 133350"/>
                <a:gd name="connsiteY23" fmla="*/ 244316 h 285750"/>
                <a:gd name="connsiteX24" fmla="*/ 83344 w 133350"/>
                <a:gd name="connsiteY24" fmla="*/ 239554 h 285750"/>
                <a:gd name="connsiteX25" fmla="*/ 83344 w 133350"/>
                <a:gd name="connsiteY25" fmla="*/ 49054 h 285750"/>
                <a:gd name="connsiteX26" fmla="*/ 94774 w 133350"/>
                <a:gd name="connsiteY26" fmla="*/ 47149 h 285750"/>
                <a:gd name="connsiteX27" fmla="*/ 106204 w 133350"/>
                <a:gd name="connsiteY27" fmla="*/ 42386 h 285750"/>
                <a:gd name="connsiteX28" fmla="*/ 119539 w 133350"/>
                <a:gd name="connsiteY28" fmla="*/ 37624 h 285750"/>
                <a:gd name="connsiteX29" fmla="*/ 119539 w 133350"/>
                <a:gd name="connsiteY29" fmla="*/ 250984 h 285750"/>
                <a:gd name="connsiteX30" fmla="*/ 106204 w 133350"/>
                <a:gd name="connsiteY30" fmla="*/ 246221 h 285750"/>
                <a:gd name="connsiteX31" fmla="*/ 94774 w 133350"/>
                <a:gd name="connsiteY31" fmla="*/ 244316 h 28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33350" h="285750">
                  <a:moveTo>
                    <a:pt x="7144" y="51911"/>
                  </a:moveTo>
                  <a:lnTo>
                    <a:pt x="7144" y="233839"/>
                  </a:lnTo>
                  <a:lnTo>
                    <a:pt x="134779" y="283369"/>
                  </a:lnTo>
                  <a:lnTo>
                    <a:pt x="134779" y="7144"/>
                  </a:lnTo>
                  <a:lnTo>
                    <a:pt x="7144" y="51911"/>
                  </a:lnTo>
                  <a:close/>
                  <a:moveTo>
                    <a:pt x="20479" y="219551"/>
                  </a:moveTo>
                  <a:lnTo>
                    <a:pt x="13811" y="217646"/>
                  </a:lnTo>
                  <a:lnTo>
                    <a:pt x="13811" y="67151"/>
                  </a:lnTo>
                  <a:lnTo>
                    <a:pt x="20479" y="65246"/>
                  </a:lnTo>
                  <a:lnTo>
                    <a:pt x="27146" y="63341"/>
                  </a:lnTo>
                  <a:lnTo>
                    <a:pt x="33814" y="61436"/>
                  </a:lnTo>
                  <a:lnTo>
                    <a:pt x="33814" y="225266"/>
                  </a:lnTo>
                  <a:lnTo>
                    <a:pt x="27146" y="223361"/>
                  </a:lnTo>
                  <a:lnTo>
                    <a:pt x="20479" y="219551"/>
                  </a:lnTo>
                  <a:close/>
                  <a:moveTo>
                    <a:pt x="53816" y="230981"/>
                  </a:moveTo>
                  <a:lnTo>
                    <a:pt x="45244" y="229076"/>
                  </a:lnTo>
                  <a:lnTo>
                    <a:pt x="45244" y="60484"/>
                  </a:lnTo>
                  <a:lnTo>
                    <a:pt x="53816" y="58579"/>
                  </a:lnTo>
                  <a:lnTo>
                    <a:pt x="62389" y="56674"/>
                  </a:lnTo>
                  <a:lnTo>
                    <a:pt x="70961" y="54769"/>
                  </a:lnTo>
                  <a:lnTo>
                    <a:pt x="70961" y="238601"/>
                  </a:lnTo>
                  <a:lnTo>
                    <a:pt x="62389" y="236696"/>
                  </a:lnTo>
                  <a:lnTo>
                    <a:pt x="53816" y="230981"/>
                  </a:lnTo>
                  <a:close/>
                  <a:moveTo>
                    <a:pt x="94774" y="244316"/>
                  </a:moveTo>
                  <a:lnTo>
                    <a:pt x="83344" y="239554"/>
                  </a:lnTo>
                  <a:lnTo>
                    <a:pt x="83344" y="49054"/>
                  </a:lnTo>
                  <a:lnTo>
                    <a:pt x="94774" y="47149"/>
                  </a:lnTo>
                  <a:lnTo>
                    <a:pt x="106204" y="42386"/>
                  </a:lnTo>
                  <a:lnTo>
                    <a:pt x="119539" y="37624"/>
                  </a:lnTo>
                  <a:lnTo>
                    <a:pt x="119539" y="250984"/>
                  </a:lnTo>
                  <a:lnTo>
                    <a:pt x="106204" y="246221"/>
                  </a:lnTo>
                  <a:lnTo>
                    <a:pt x="94774" y="244316"/>
                  </a:lnTo>
                  <a:close/>
                </a:path>
              </a:pathLst>
            </a:custGeom>
            <a:grpFill/>
            <a:ln w="9525" cap="flat">
              <a:noFill/>
              <a:prstDash val="solid"/>
              <a:miter/>
            </a:ln>
          </p:spPr>
          <p:txBody>
            <a:bodyPr rtlCol="0" anchor="ctr"/>
            <a:lstStyle/>
            <a:p>
              <a:pPr defTabSz="685800">
                <a:buClrTx/>
                <a:defRPr/>
              </a:pPr>
              <a:endParaRPr lang="en-IN" sz="1350" kern="1200" dirty="0">
                <a:solidFill>
                  <a:srgbClr val="1A1A1A"/>
                </a:solidFill>
                <a:latin typeface="Segoe UI"/>
                <a:ea typeface="+mn-ea"/>
                <a:cs typeface="+mn-cs"/>
              </a:endParaRPr>
            </a:p>
          </p:txBody>
        </p:sp>
        <p:sp>
          <p:nvSpPr>
            <p:cNvPr id="60" name="Freeform: Shape 371">
              <a:extLst>
                <a:ext uri="{FF2B5EF4-FFF2-40B4-BE49-F238E27FC236}">
                  <a16:creationId xmlns:a16="http://schemas.microsoft.com/office/drawing/2014/main" id="{BBA5527C-A29D-492D-9C13-11869BDE03C6}"/>
                </a:ext>
              </a:extLst>
            </p:cNvPr>
            <p:cNvSpPr/>
            <p:nvPr/>
          </p:nvSpPr>
          <p:spPr>
            <a:xfrm>
              <a:off x="-125169" y="4529686"/>
              <a:ext cx="108469" cy="171267"/>
            </a:xfrm>
            <a:custGeom>
              <a:avLst/>
              <a:gdLst>
                <a:gd name="connsiteX0" fmla="*/ 176689 w 180975"/>
                <a:gd name="connsiteY0" fmla="*/ 217646 h 285750"/>
                <a:gd name="connsiteX1" fmla="*/ 7144 w 180975"/>
                <a:gd name="connsiteY1" fmla="*/ 282416 h 285750"/>
                <a:gd name="connsiteX2" fmla="*/ 7144 w 180975"/>
                <a:gd name="connsiteY2" fmla="*/ 7144 h 285750"/>
                <a:gd name="connsiteX3" fmla="*/ 176689 w 180975"/>
                <a:gd name="connsiteY3" fmla="*/ 67151 h 285750"/>
              </a:gdLst>
              <a:ahLst/>
              <a:cxnLst>
                <a:cxn ang="0">
                  <a:pos x="connsiteX0" y="connsiteY0"/>
                </a:cxn>
                <a:cxn ang="0">
                  <a:pos x="connsiteX1" y="connsiteY1"/>
                </a:cxn>
                <a:cxn ang="0">
                  <a:pos x="connsiteX2" y="connsiteY2"/>
                </a:cxn>
                <a:cxn ang="0">
                  <a:pos x="connsiteX3" y="connsiteY3"/>
                </a:cxn>
              </a:cxnLst>
              <a:rect l="l" t="t" r="r" b="b"/>
              <a:pathLst>
                <a:path w="180975" h="285750">
                  <a:moveTo>
                    <a:pt x="176689" y="217646"/>
                  </a:moveTo>
                  <a:lnTo>
                    <a:pt x="7144" y="282416"/>
                  </a:lnTo>
                  <a:lnTo>
                    <a:pt x="7144" y="7144"/>
                  </a:lnTo>
                  <a:lnTo>
                    <a:pt x="176689" y="67151"/>
                  </a:lnTo>
                  <a:close/>
                </a:path>
              </a:pathLst>
            </a:custGeom>
            <a:grpFill/>
            <a:ln w="9525" cap="flat">
              <a:noFill/>
              <a:prstDash val="solid"/>
              <a:miter/>
            </a:ln>
          </p:spPr>
          <p:txBody>
            <a:bodyPr rtlCol="0" anchor="ctr"/>
            <a:lstStyle/>
            <a:p>
              <a:pPr defTabSz="685800">
                <a:buClrTx/>
                <a:defRPr/>
              </a:pPr>
              <a:endParaRPr lang="en-IN" sz="1350" kern="1200" dirty="0">
                <a:solidFill>
                  <a:srgbClr val="1A1A1A"/>
                </a:solidFill>
                <a:latin typeface="Segoe UI"/>
                <a:ea typeface="+mn-ea"/>
                <a:cs typeface="+mn-cs"/>
              </a:endParaRPr>
            </a:p>
          </p:txBody>
        </p:sp>
        <p:sp>
          <p:nvSpPr>
            <p:cNvPr id="61" name="Freeform: Shape 372">
              <a:extLst>
                <a:ext uri="{FF2B5EF4-FFF2-40B4-BE49-F238E27FC236}">
                  <a16:creationId xmlns:a16="http://schemas.microsoft.com/office/drawing/2014/main" id="{5C8F66D3-349C-4B60-AD6D-BB92DED47FF9}"/>
                </a:ext>
              </a:extLst>
            </p:cNvPr>
            <p:cNvSpPr/>
            <p:nvPr/>
          </p:nvSpPr>
          <p:spPr>
            <a:xfrm>
              <a:off x="-219366" y="4529686"/>
              <a:ext cx="79925" cy="171267"/>
            </a:xfrm>
            <a:custGeom>
              <a:avLst/>
              <a:gdLst>
                <a:gd name="connsiteX0" fmla="*/ 7144 w 133350"/>
                <a:gd name="connsiteY0" fmla="*/ 51911 h 285750"/>
                <a:gd name="connsiteX1" fmla="*/ 7144 w 133350"/>
                <a:gd name="connsiteY1" fmla="*/ 233839 h 285750"/>
                <a:gd name="connsiteX2" fmla="*/ 134779 w 133350"/>
                <a:gd name="connsiteY2" fmla="*/ 283369 h 285750"/>
                <a:gd name="connsiteX3" fmla="*/ 134779 w 133350"/>
                <a:gd name="connsiteY3" fmla="*/ 7144 h 285750"/>
                <a:gd name="connsiteX4" fmla="*/ 7144 w 133350"/>
                <a:gd name="connsiteY4" fmla="*/ 51911 h 285750"/>
                <a:gd name="connsiteX5" fmla="*/ 20479 w 133350"/>
                <a:gd name="connsiteY5" fmla="*/ 219551 h 285750"/>
                <a:gd name="connsiteX6" fmla="*/ 13811 w 133350"/>
                <a:gd name="connsiteY6" fmla="*/ 217646 h 285750"/>
                <a:gd name="connsiteX7" fmla="*/ 13811 w 133350"/>
                <a:gd name="connsiteY7" fmla="*/ 67151 h 285750"/>
                <a:gd name="connsiteX8" fmla="*/ 20479 w 133350"/>
                <a:gd name="connsiteY8" fmla="*/ 65246 h 285750"/>
                <a:gd name="connsiteX9" fmla="*/ 27146 w 133350"/>
                <a:gd name="connsiteY9" fmla="*/ 63341 h 285750"/>
                <a:gd name="connsiteX10" fmla="*/ 33814 w 133350"/>
                <a:gd name="connsiteY10" fmla="*/ 61436 h 285750"/>
                <a:gd name="connsiteX11" fmla="*/ 33814 w 133350"/>
                <a:gd name="connsiteY11" fmla="*/ 225266 h 285750"/>
                <a:gd name="connsiteX12" fmla="*/ 27146 w 133350"/>
                <a:gd name="connsiteY12" fmla="*/ 223361 h 285750"/>
                <a:gd name="connsiteX13" fmla="*/ 20479 w 133350"/>
                <a:gd name="connsiteY13" fmla="*/ 219551 h 285750"/>
                <a:gd name="connsiteX14" fmla="*/ 53816 w 133350"/>
                <a:gd name="connsiteY14" fmla="*/ 230981 h 285750"/>
                <a:gd name="connsiteX15" fmla="*/ 45244 w 133350"/>
                <a:gd name="connsiteY15" fmla="*/ 229076 h 285750"/>
                <a:gd name="connsiteX16" fmla="*/ 45244 w 133350"/>
                <a:gd name="connsiteY16" fmla="*/ 60484 h 285750"/>
                <a:gd name="connsiteX17" fmla="*/ 53816 w 133350"/>
                <a:gd name="connsiteY17" fmla="*/ 58579 h 285750"/>
                <a:gd name="connsiteX18" fmla="*/ 62389 w 133350"/>
                <a:gd name="connsiteY18" fmla="*/ 56674 h 285750"/>
                <a:gd name="connsiteX19" fmla="*/ 70961 w 133350"/>
                <a:gd name="connsiteY19" fmla="*/ 54769 h 285750"/>
                <a:gd name="connsiteX20" fmla="*/ 70961 w 133350"/>
                <a:gd name="connsiteY20" fmla="*/ 238601 h 285750"/>
                <a:gd name="connsiteX21" fmla="*/ 62389 w 133350"/>
                <a:gd name="connsiteY21" fmla="*/ 236696 h 285750"/>
                <a:gd name="connsiteX22" fmla="*/ 53816 w 133350"/>
                <a:gd name="connsiteY22" fmla="*/ 230981 h 285750"/>
                <a:gd name="connsiteX23" fmla="*/ 94774 w 133350"/>
                <a:gd name="connsiteY23" fmla="*/ 244316 h 285750"/>
                <a:gd name="connsiteX24" fmla="*/ 83344 w 133350"/>
                <a:gd name="connsiteY24" fmla="*/ 239554 h 285750"/>
                <a:gd name="connsiteX25" fmla="*/ 83344 w 133350"/>
                <a:gd name="connsiteY25" fmla="*/ 49054 h 285750"/>
                <a:gd name="connsiteX26" fmla="*/ 94774 w 133350"/>
                <a:gd name="connsiteY26" fmla="*/ 47149 h 285750"/>
                <a:gd name="connsiteX27" fmla="*/ 106204 w 133350"/>
                <a:gd name="connsiteY27" fmla="*/ 42386 h 285750"/>
                <a:gd name="connsiteX28" fmla="*/ 119539 w 133350"/>
                <a:gd name="connsiteY28" fmla="*/ 37624 h 285750"/>
                <a:gd name="connsiteX29" fmla="*/ 119539 w 133350"/>
                <a:gd name="connsiteY29" fmla="*/ 250984 h 285750"/>
                <a:gd name="connsiteX30" fmla="*/ 106204 w 133350"/>
                <a:gd name="connsiteY30" fmla="*/ 246221 h 285750"/>
                <a:gd name="connsiteX31" fmla="*/ 94774 w 133350"/>
                <a:gd name="connsiteY31" fmla="*/ 244316 h 28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33350" h="285750">
                  <a:moveTo>
                    <a:pt x="7144" y="51911"/>
                  </a:moveTo>
                  <a:lnTo>
                    <a:pt x="7144" y="233839"/>
                  </a:lnTo>
                  <a:lnTo>
                    <a:pt x="134779" y="283369"/>
                  </a:lnTo>
                  <a:lnTo>
                    <a:pt x="134779" y="7144"/>
                  </a:lnTo>
                  <a:lnTo>
                    <a:pt x="7144" y="51911"/>
                  </a:lnTo>
                  <a:close/>
                  <a:moveTo>
                    <a:pt x="20479" y="219551"/>
                  </a:moveTo>
                  <a:lnTo>
                    <a:pt x="13811" y="217646"/>
                  </a:lnTo>
                  <a:lnTo>
                    <a:pt x="13811" y="67151"/>
                  </a:lnTo>
                  <a:lnTo>
                    <a:pt x="20479" y="65246"/>
                  </a:lnTo>
                  <a:lnTo>
                    <a:pt x="27146" y="63341"/>
                  </a:lnTo>
                  <a:lnTo>
                    <a:pt x="33814" y="61436"/>
                  </a:lnTo>
                  <a:lnTo>
                    <a:pt x="33814" y="225266"/>
                  </a:lnTo>
                  <a:lnTo>
                    <a:pt x="27146" y="223361"/>
                  </a:lnTo>
                  <a:lnTo>
                    <a:pt x="20479" y="219551"/>
                  </a:lnTo>
                  <a:close/>
                  <a:moveTo>
                    <a:pt x="53816" y="230981"/>
                  </a:moveTo>
                  <a:lnTo>
                    <a:pt x="45244" y="229076"/>
                  </a:lnTo>
                  <a:lnTo>
                    <a:pt x="45244" y="60484"/>
                  </a:lnTo>
                  <a:lnTo>
                    <a:pt x="53816" y="58579"/>
                  </a:lnTo>
                  <a:lnTo>
                    <a:pt x="62389" y="56674"/>
                  </a:lnTo>
                  <a:lnTo>
                    <a:pt x="70961" y="54769"/>
                  </a:lnTo>
                  <a:lnTo>
                    <a:pt x="70961" y="238601"/>
                  </a:lnTo>
                  <a:lnTo>
                    <a:pt x="62389" y="236696"/>
                  </a:lnTo>
                  <a:lnTo>
                    <a:pt x="53816" y="230981"/>
                  </a:lnTo>
                  <a:close/>
                  <a:moveTo>
                    <a:pt x="94774" y="244316"/>
                  </a:moveTo>
                  <a:lnTo>
                    <a:pt x="83344" y="239554"/>
                  </a:lnTo>
                  <a:lnTo>
                    <a:pt x="83344" y="49054"/>
                  </a:lnTo>
                  <a:lnTo>
                    <a:pt x="94774" y="47149"/>
                  </a:lnTo>
                  <a:lnTo>
                    <a:pt x="106204" y="42386"/>
                  </a:lnTo>
                  <a:lnTo>
                    <a:pt x="119539" y="37624"/>
                  </a:lnTo>
                  <a:lnTo>
                    <a:pt x="119539" y="250984"/>
                  </a:lnTo>
                  <a:lnTo>
                    <a:pt x="106204" y="246221"/>
                  </a:lnTo>
                  <a:lnTo>
                    <a:pt x="94774" y="244316"/>
                  </a:lnTo>
                  <a:close/>
                </a:path>
              </a:pathLst>
            </a:custGeom>
            <a:grpFill/>
            <a:ln w="9525" cap="flat">
              <a:noFill/>
              <a:prstDash val="solid"/>
              <a:miter/>
            </a:ln>
          </p:spPr>
          <p:txBody>
            <a:bodyPr rtlCol="0" anchor="ctr"/>
            <a:lstStyle/>
            <a:p>
              <a:pPr defTabSz="685800">
                <a:buClrTx/>
                <a:defRPr/>
              </a:pPr>
              <a:endParaRPr lang="en-IN" sz="1350" kern="1200" dirty="0">
                <a:solidFill>
                  <a:srgbClr val="1A1A1A"/>
                </a:solidFill>
                <a:latin typeface="Segoe UI"/>
                <a:ea typeface="+mn-ea"/>
                <a:cs typeface="+mn-cs"/>
              </a:endParaRPr>
            </a:p>
          </p:txBody>
        </p:sp>
        <p:sp>
          <p:nvSpPr>
            <p:cNvPr id="62" name="Freeform: Shape 373">
              <a:extLst>
                <a:ext uri="{FF2B5EF4-FFF2-40B4-BE49-F238E27FC236}">
                  <a16:creationId xmlns:a16="http://schemas.microsoft.com/office/drawing/2014/main" id="{59B09F19-DE59-4815-85E9-0608D98C7FE7}"/>
                </a:ext>
              </a:extLst>
            </p:cNvPr>
            <p:cNvSpPr/>
            <p:nvPr/>
          </p:nvSpPr>
          <p:spPr>
            <a:xfrm>
              <a:off x="350384" y="4529686"/>
              <a:ext cx="108469" cy="171267"/>
            </a:xfrm>
            <a:custGeom>
              <a:avLst/>
              <a:gdLst>
                <a:gd name="connsiteX0" fmla="*/ 177641 w 180975"/>
                <a:gd name="connsiteY0" fmla="*/ 217646 h 285750"/>
                <a:gd name="connsiteX1" fmla="*/ 7144 w 180975"/>
                <a:gd name="connsiteY1" fmla="*/ 282416 h 285750"/>
                <a:gd name="connsiteX2" fmla="*/ 7144 w 180975"/>
                <a:gd name="connsiteY2" fmla="*/ 7144 h 285750"/>
                <a:gd name="connsiteX3" fmla="*/ 177641 w 180975"/>
                <a:gd name="connsiteY3" fmla="*/ 67151 h 285750"/>
              </a:gdLst>
              <a:ahLst/>
              <a:cxnLst>
                <a:cxn ang="0">
                  <a:pos x="connsiteX0" y="connsiteY0"/>
                </a:cxn>
                <a:cxn ang="0">
                  <a:pos x="connsiteX1" y="connsiteY1"/>
                </a:cxn>
                <a:cxn ang="0">
                  <a:pos x="connsiteX2" y="connsiteY2"/>
                </a:cxn>
                <a:cxn ang="0">
                  <a:pos x="connsiteX3" y="connsiteY3"/>
                </a:cxn>
              </a:cxnLst>
              <a:rect l="l" t="t" r="r" b="b"/>
              <a:pathLst>
                <a:path w="180975" h="285750">
                  <a:moveTo>
                    <a:pt x="177641" y="217646"/>
                  </a:moveTo>
                  <a:lnTo>
                    <a:pt x="7144" y="282416"/>
                  </a:lnTo>
                  <a:lnTo>
                    <a:pt x="7144" y="7144"/>
                  </a:lnTo>
                  <a:lnTo>
                    <a:pt x="177641" y="67151"/>
                  </a:lnTo>
                  <a:close/>
                </a:path>
              </a:pathLst>
            </a:custGeom>
            <a:grpFill/>
            <a:ln w="9525" cap="flat">
              <a:noFill/>
              <a:prstDash val="solid"/>
              <a:miter/>
            </a:ln>
          </p:spPr>
          <p:txBody>
            <a:bodyPr rtlCol="0" anchor="ctr"/>
            <a:lstStyle/>
            <a:p>
              <a:pPr defTabSz="685800">
                <a:buClrTx/>
                <a:defRPr/>
              </a:pPr>
              <a:endParaRPr lang="en-IN" sz="1350" kern="1200" dirty="0">
                <a:solidFill>
                  <a:srgbClr val="1A1A1A"/>
                </a:solidFill>
                <a:latin typeface="Segoe UI"/>
                <a:ea typeface="+mn-ea"/>
                <a:cs typeface="+mn-cs"/>
              </a:endParaRPr>
            </a:p>
          </p:txBody>
        </p:sp>
        <p:sp>
          <p:nvSpPr>
            <p:cNvPr id="63" name="Freeform: Shape 374">
              <a:extLst>
                <a:ext uri="{FF2B5EF4-FFF2-40B4-BE49-F238E27FC236}">
                  <a16:creationId xmlns:a16="http://schemas.microsoft.com/office/drawing/2014/main" id="{D6AF9C56-14CB-4A72-88AC-48E6217C2F3E}"/>
                </a:ext>
              </a:extLst>
            </p:cNvPr>
            <p:cNvSpPr/>
            <p:nvPr/>
          </p:nvSpPr>
          <p:spPr>
            <a:xfrm>
              <a:off x="-14987" y="4364127"/>
              <a:ext cx="108469" cy="171267"/>
            </a:xfrm>
            <a:custGeom>
              <a:avLst/>
              <a:gdLst>
                <a:gd name="connsiteX0" fmla="*/ 179546 w 180975"/>
                <a:gd name="connsiteY0" fmla="*/ 218599 h 285750"/>
                <a:gd name="connsiteX1" fmla="*/ 7144 w 180975"/>
                <a:gd name="connsiteY1" fmla="*/ 285274 h 285750"/>
                <a:gd name="connsiteX2" fmla="*/ 7144 w 180975"/>
                <a:gd name="connsiteY2" fmla="*/ 7144 h 285750"/>
                <a:gd name="connsiteX3" fmla="*/ 179546 w 180975"/>
                <a:gd name="connsiteY3" fmla="*/ 68104 h 285750"/>
              </a:gdLst>
              <a:ahLst/>
              <a:cxnLst>
                <a:cxn ang="0">
                  <a:pos x="connsiteX0" y="connsiteY0"/>
                </a:cxn>
                <a:cxn ang="0">
                  <a:pos x="connsiteX1" y="connsiteY1"/>
                </a:cxn>
                <a:cxn ang="0">
                  <a:pos x="connsiteX2" y="connsiteY2"/>
                </a:cxn>
                <a:cxn ang="0">
                  <a:pos x="connsiteX3" y="connsiteY3"/>
                </a:cxn>
              </a:cxnLst>
              <a:rect l="l" t="t" r="r" b="b"/>
              <a:pathLst>
                <a:path w="180975" h="285750">
                  <a:moveTo>
                    <a:pt x="179546" y="218599"/>
                  </a:moveTo>
                  <a:lnTo>
                    <a:pt x="7144" y="285274"/>
                  </a:lnTo>
                  <a:lnTo>
                    <a:pt x="7144" y="7144"/>
                  </a:lnTo>
                  <a:lnTo>
                    <a:pt x="179546" y="68104"/>
                  </a:lnTo>
                  <a:close/>
                </a:path>
              </a:pathLst>
            </a:custGeom>
            <a:grpFill/>
            <a:ln w="9525" cap="flat">
              <a:noFill/>
              <a:prstDash val="solid"/>
              <a:miter/>
            </a:ln>
          </p:spPr>
          <p:txBody>
            <a:bodyPr rtlCol="0" anchor="ctr"/>
            <a:lstStyle/>
            <a:p>
              <a:pPr defTabSz="685800">
                <a:buClrTx/>
                <a:defRPr/>
              </a:pPr>
              <a:endParaRPr lang="en-IN" sz="1350" kern="1200" dirty="0">
                <a:solidFill>
                  <a:srgbClr val="1A1A1A"/>
                </a:solidFill>
                <a:latin typeface="Segoe UI"/>
                <a:ea typeface="+mn-ea"/>
                <a:cs typeface="+mn-cs"/>
              </a:endParaRPr>
            </a:p>
          </p:txBody>
        </p:sp>
        <p:sp>
          <p:nvSpPr>
            <p:cNvPr id="64" name="Freeform: Shape 375">
              <a:extLst>
                <a:ext uri="{FF2B5EF4-FFF2-40B4-BE49-F238E27FC236}">
                  <a16:creationId xmlns:a16="http://schemas.microsoft.com/office/drawing/2014/main" id="{D7354082-4990-489A-9AA0-A8F0215902C3}"/>
                </a:ext>
              </a:extLst>
            </p:cNvPr>
            <p:cNvSpPr/>
            <p:nvPr/>
          </p:nvSpPr>
          <p:spPr>
            <a:xfrm>
              <a:off x="225358" y="4364127"/>
              <a:ext cx="108469" cy="171267"/>
            </a:xfrm>
            <a:custGeom>
              <a:avLst/>
              <a:gdLst>
                <a:gd name="connsiteX0" fmla="*/ 179546 w 180975"/>
                <a:gd name="connsiteY0" fmla="*/ 218599 h 285750"/>
                <a:gd name="connsiteX1" fmla="*/ 7144 w 180975"/>
                <a:gd name="connsiteY1" fmla="*/ 285274 h 285750"/>
                <a:gd name="connsiteX2" fmla="*/ 7144 w 180975"/>
                <a:gd name="connsiteY2" fmla="*/ 7144 h 285750"/>
                <a:gd name="connsiteX3" fmla="*/ 179546 w 180975"/>
                <a:gd name="connsiteY3" fmla="*/ 68104 h 285750"/>
              </a:gdLst>
              <a:ahLst/>
              <a:cxnLst>
                <a:cxn ang="0">
                  <a:pos x="connsiteX0" y="connsiteY0"/>
                </a:cxn>
                <a:cxn ang="0">
                  <a:pos x="connsiteX1" y="connsiteY1"/>
                </a:cxn>
                <a:cxn ang="0">
                  <a:pos x="connsiteX2" y="connsiteY2"/>
                </a:cxn>
                <a:cxn ang="0">
                  <a:pos x="connsiteX3" y="connsiteY3"/>
                </a:cxn>
              </a:cxnLst>
              <a:rect l="l" t="t" r="r" b="b"/>
              <a:pathLst>
                <a:path w="180975" h="285750">
                  <a:moveTo>
                    <a:pt x="179546" y="218599"/>
                  </a:moveTo>
                  <a:lnTo>
                    <a:pt x="7144" y="285274"/>
                  </a:lnTo>
                  <a:lnTo>
                    <a:pt x="7144" y="7144"/>
                  </a:lnTo>
                  <a:lnTo>
                    <a:pt x="179546" y="68104"/>
                  </a:lnTo>
                  <a:close/>
                </a:path>
              </a:pathLst>
            </a:custGeom>
            <a:grpFill/>
            <a:ln w="9525" cap="flat">
              <a:noFill/>
              <a:prstDash val="solid"/>
              <a:miter/>
            </a:ln>
          </p:spPr>
          <p:txBody>
            <a:bodyPr rtlCol="0" anchor="ctr"/>
            <a:lstStyle/>
            <a:p>
              <a:pPr defTabSz="685800">
                <a:buClrTx/>
                <a:defRPr/>
              </a:pPr>
              <a:endParaRPr lang="en-IN" sz="1350" kern="1200" dirty="0">
                <a:solidFill>
                  <a:srgbClr val="1A1A1A"/>
                </a:solidFill>
                <a:latin typeface="Segoe UI"/>
                <a:ea typeface="+mn-ea"/>
                <a:cs typeface="+mn-cs"/>
              </a:endParaRPr>
            </a:p>
          </p:txBody>
        </p:sp>
        <p:sp>
          <p:nvSpPr>
            <p:cNvPr id="65" name="Freeform: Shape 376">
              <a:extLst>
                <a:ext uri="{FF2B5EF4-FFF2-40B4-BE49-F238E27FC236}">
                  <a16:creationId xmlns:a16="http://schemas.microsoft.com/office/drawing/2014/main" id="{0239CF44-EED5-40A0-AD42-40E3EFE9C9FA}"/>
                </a:ext>
              </a:extLst>
            </p:cNvPr>
            <p:cNvSpPr/>
            <p:nvPr/>
          </p:nvSpPr>
          <p:spPr>
            <a:xfrm>
              <a:off x="-14987" y="4694674"/>
              <a:ext cx="108469" cy="171267"/>
            </a:xfrm>
            <a:custGeom>
              <a:avLst/>
              <a:gdLst>
                <a:gd name="connsiteX0" fmla="*/ 179546 w 180975"/>
                <a:gd name="connsiteY0" fmla="*/ 218599 h 285750"/>
                <a:gd name="connsiteX1" fmla="*/ 7144 w 180975"/>
                <a:gd name="connsiteY1" fmla="*/ 285274 h 285750"/>
                <a:gd name="connsiteX2" fmla="*/ 7144 w 180975"/>
                <a:gd name="connsiteY2" fmla="*/ 7144 h 285750"/>
                <a:gd name="connsiteX3" fmla="*/ 179546 w 180975"/>
                <a:gd name="connsiteY3" fmla="*/ 68104 h 285750"/>
              </a:gdLst>
              <a:ahLst/>
              <a:cxnLst>
                <a:cxn ang="0">
                  <a:pos x="connsiteX0" y="connsiteY0"/>
                </a:cxn>
                <a:cxn ang="0">
                  <a:pos x="connsiteX1" y="connsiteY1"/>
                </a:cxn>
                <a:cxn ang="0">
                  <a:pos x="connsiteX2" y="connsiteY2"/>
                </a:cxn>
                <a:cxn ang="0">
                  <a:pos x="connsiteX3" y="connsiteY3"/>
                </a:cxn>
              </a:cxnLst>
              <a:rect l="l" t="t" r="r" b="b"/>
              <a:pathLst>
                <a:path w="180975" h="285750">
                  <a:moveTo>
                    <a:pt x="179546" y="218599"/>
                  </a:moveTo>
                  <a:lnTo>
                    <a:pt x="7144" y="285274"/>
                  </a:lnTo>
                  <a:lnTo>
                    <a:pt x="7144" y="7144"/>
                  </a:lnTo>
                  <a:lnTo>
                    <a:pt x="179546" y="68104"/>
                  </a:lnTo>
                  <a:close/>
                </a:path>
              </a:pathLst>
            </a:custGeom>
            <a:grpFill/>
            <a:ln w="9525" cap="flat">
              <a:noFill/>
              <a:prstDash val="solid"/>
              <a:miter/>
            </a:ln>
          </p:spPr>
          <p:txBody>
            <a:bodyPr rtlCol="0" anchor="ctr"/>
            <a:lstStyle/>
            <a:p>
              <a:pPr defTabSz="685800">
                <a:buClrTx/>
                <a:defRPr/>
              </a:pPr>
              <a:endParaRPr lang="en-IN" sz="1350" kern="1200" dirty="0">
                <a:solidFill>
                  <a:srgbClr val="1A1A1A"/>
                </a:solidFill>
                <a:latin typeface="Segoe UI"/>
                <a:ea typeface="+mn-ea"/>
                <a:cs typeface="+mn-cs"/>
              </a:endParaRPr>
            </a:p>
          </p:txBody>
        </p:sp>
        <p:sp>
          <p:nvSpPr>
            <p:cNvPr id="66" name="Freeform: Shape 377">
              <a:extLst>
                <a:ext uri="{FF2B5EF4-FFF2-40B4-BE49-F238E27FC236}">
                  <a16:creationId xmlns:a16="http://schemas.microsoft.com/office/drawing/2014/main" id="{87CFF5FA-D180-4562-AE64-1B297013C928}"/>
                </a:ext>
              </a:extLst>
            </p:cNvPr>
            <p:cNvSpPr/>
            <p:nvPr/>
          </p:nvSpPr>
          <p:spPr>
            <a:xfrm>
              <a:off x="225358" y="4694674"/>
              <a:ext cx="108469" cy="171267"/>
            </a:xfrm>
            <a:custGeom>
              <a:avLst/>
              <a:gdLst>
                <a:gd name="connsiteX0" fmla="*/ 179546 w 180975"/>
                <a:gd name="connsiteY0" fmla="*/ 218599 h 285750"/>
                <a:gd name="connsiteX1" fmla="*/ 7144 w 180975"/>
                <a:gd name="connsiteY1" fmla="*/ 285274 h 285750"/>
                <a:gd name="connsiteX2" fmla="*/ 7144 w 180975"/>
                <a:gd name="connsiteY2" fmla="*/ 7144 h 285750"/>
                <a:gd name="connsiteX3" fmla="*/ 179546 w 180975"/>
                <a:gd name="connsiteY3" fmla="*/ 68104 h 285750"/>
              </a:gdLst>
              <a:ahLst/>
              <a:cxnLst>
                <a:cxn ang="0">
                  <a:pos x="connsiteX0" y="connsiteY0"/>
                </a:cxn>
                <a:cxn ang="0">
                  <a:pos x="connsiteX1" y="connsiteY1"/>
                </a:cxn>
                <a:cxn ang="0">
                  <a:pos x="connsiteX2" y="connsiteY2"/>
                </a:cxn>
                <a:cxn ang="0">
                  <a:pos x="connsiteX3" y="connsiteY3"/>
                </a:cxn>
              </a:cxnLst>
              <a:rect l="l" t="t" r="r" b="b"/>
              <a:pathLst>
                <a:path w="180975" h="285750">
                  <a:moveTo>
                    <a:pt x="179546" y="218599"/>
                  </a:moveTo>
                  <a:lnTo>
                    <a:pt x="7144" y="285274"/>
                  </a:lnTo>
                  <a:lnTo>
                    <a:pt x="7144" y="7144"/>
                  </a:lnTo>
                  <a:lnTo>
                    <a:pt x="179546" y="68104"/>
                  </a:lnTo>
                  <a:close/>
                </a:path>
              </a:pathLst>
            </a:custGeom>
            <a:grpFill/>
            <a:ln w="9525" cap="flat">
              <a:noFill/>
              <a:prstDash val="solid"/>
              <a:miter/>
            </a:ln>
          </p:spPr>
          <p:txBody>
            <a:bodyPr rtlCol="0" anchor="ctr"/>
            <a:lstStyle/>
            <a:p>
              <a:pPr defTabSz="685800">
                <a:buClrTx/>
                <a:defRPr/>
              </a:pPr>
              <a:endParaRPr lang="en-IN" sz="1350" kern="1200" dirty="0">
                <a:solidFill>
                  <a:srgbClr val="1A1A1A"/>
                </a:solidFill>
                <a:latin typeface="Segoe UI"/>
                <a:ea typeface="+mn-ea"/>
                <a:cs typeface="+mn-cs"/>
              </a:endParaRPr>
            </a:p>
          </p:txBody>
        </p:sp>
        <p:sp>
          <p:nvSpPr>
            <p:cNvPr id="67" name="Freeform: Shape 378">
              <a:extLst>
                <a:ext uri="{FF2B5EF4-FFF2-40B4-BE49-F238E27FC236}">
                  <a16:creationId xmlns:a16="http://schemas.microsoft.com/office/drawing/2014/main" id="{A6F50227-199C-4BF1-8B94-AB9705372F90}"/>
                </a:ext>
              </a:extLst>
            </p:cNvPr>
            <p:cNvSpPr/>
            <p:nvPr/>
          </p:nvSpPr>
          <p:spPr>
            <a:xfrm>
              <a:off x="114035" y="4529686"/>
              <a:ext cx="108469" cy="171267"/>
            </a:xfrm>
            <a:custGeom>
              <a:avLst/>
              <a:gdLst>
                <a:gd name="connsiteX0" fmla="*/ 176689 w 180975"/>
                <a:gd name="connsiteY0" fmla="*/ 217646 h 285750"/>
                <a:gd name="connsiteX1" fmla="*/ 7144 w 180975"/>
                <a:gd name="connsiteY1" fmla="*/ 282416 h 285750"/>
                <a:gd name="connsiteX2" fmla="*/ 7144 w 180975"/>
                <a:gd name="connsiteY2" fmla="*/ 7144 h 285750"/>
                <a:gd name="connsiteX3" fmla="*/ 176689 w 180975"/>
                <a:gd name="connsiteY3" fmla="*/ 67151 h 285750"/>
              </a:gdLst>
              <a:ahLst/>
              <a:cxnLst>
                <a:cxn ang="0">
                  <a:pos x="connsiteX0" y="connsiteY0"/>
                </a:cxn>
                <a:cxn ang="0">
                  <a:pos x="connsiteX1" y="connsiteY1"/>
                </a:cxn>
                <a:cxn ang="0">
                  <a:pos x="connsiteX2" y="connsiteY2"/>
                </a:cxn>
                <a:cxn ang="0">
                  <a:pos x="connsiteX3" y="connsiteY3"/>
                </a:cxn>
              </a:cxnLst>
              <a:rect l="l" t="t" r="r" b="b"/>
              <a:pathLst>
                <a:path w="180975" h="285750">
                  <a:moveTo>
                    <a:pt x="176689" y="217646"/>
                  </a:moveTo>
                  <a:lnTo>
                    <a:pt x="7144" y="282416"/>
                  </a:lnTo>
                  <a:lnTo>
                    <a:pt x="7144" y="7144"/>
                  </a:lnTo>
                  <a:lnTo>
                    <a:pt x="176689" y="67151"/>
                  </a:lnTo>
                  <a:close/>
                </a:path>
              </a:pathLst>
            </a:custGeom>
            <a:grpFill/>
            <a:ln w="9525" cap="flat">
              <a:noFill/>
              <a:prstDash val="solid"/>
              <a:miter/>
            </a:ln>
          </p:spPr>
          <p:txBody>
            <a:bodyPr rtlCol="0" anchor="ctr"/>
            <a:lstStyle/>
            <a:p>
              <a:pPr defTabSz="685800">
                <a:buClrTx/>
                <a:defRPr/>
              </a:pPr>
              <a:endParaRPr lang="en-IN" sz="1350" kern="1200" dirty="0">
                <a:solidFill>
                  <a:srgbClr val="1A1A1A"/>
                </a:solidFill>
                <a:latin typeface="Segoe UI"/>
                <a:ea typeface="+mn-ea"/>
                <a:cs typeface="+mn-cs"/>
              </a:endParaRPr>
            </a:p>
          </p:txBody>
        </p:sp>
        <p:sp>
          <p:nvSpPr>
            <p:cNvPr id="68" name="Freeform: Shape 379">
              <a:extLst>
                <a:ext uri="{FF2B5EF4-FFF2-40B4-BE49-F238E27FC236}">
                  <a16:creationId xmlns:a16="http://schemas.microsoft.com/office/drawing/2014/main" id="{8A54F0FA-4333-43C8-BF10-18AD12D2DBA9}"/>
                </a:ext>
              </a:extLst>
            </p:cNvPr>
            <p:cNvSpPr/>
            <p:nvPr/>
          </p:nvSpPr>
          <p:spPr>
            <a:xfrm>
              <a:off x="-125169" y="4529686"/>
              <a:ext cx="108469" cy="171267"/>
            </a:xfrm>
            <a:custGeom>
              <a:avLst/>
              <a:gdLst>
                <a:gd name="connsiteX0" fmla="*/ 176689 w 180975"/>
                <a:gd name="connsiteY0" fmla="*/ 217646 h 285750"/>
                <a:gd name="connsiteX1" fmla="*/ 7144 w 180975"/>
                <a:gd name="connsiteY1" fmla="*/ 282416 h 285750"/>
                <a:gd name="connsiteX2" fmla="*/ 7144 w 180975"/>
                <a:gd name="connsiteY2" fmla="*/ 7144 h 285750"/>
                <a:gd name="connsiteX3" fmla="*/ 176689 w 180975"/>
                <a:gd name="connsiteY3" fmla="*/ 67151 h 285750"/>
              </a:gdLst>
              <a:ahLst/>
              <a:cxnLst>
                <a:cxn ang="0">
                  <a:pos x="connsiteX0" y="connsiteY0"/>
                </a:cxn>
                <a:cxn ang="0">
                  <a:pos x="connsiteX1" y="connsiteY1"/>
                </a:cxn>
                <a:cxn ang="0">
                  <a:pos x="connsiteX2" y="connsiteY2"/>
                </a:cxn>
                <a:cxn ang="0">
                  <a:pos x="connsiteX3" y="connsiteY3"/>
                </a:cxn>
              </a:cxnLst>
              <a:rect l="l" t="t" r="r" b="b"/>
              <a:pathLst>
                <a:path w="180975" h="285750">
                  <a:moveTo>
                    <a:pt x="176689" y="217646"/>
                  </a:moveTo>
                  <a:lnTo>
                    <a:pt x="7144" y="282416"/>
                  </a:lnTo>
                  <a:lnTo>
                    <a:pt x="7144" y="7144"/>
                  </a:lnTo>
                  <a:lnTo>
                    <a:pt x="176689" y="67151"/>
                  </a:lnTo>
                  <a:close/>
                </a:path>
              </a:pathLst>
            </a:custGeom>
            <a:grpFill/>
            <a:ln w="9525" cap="flat">
              <a:noFill/>
              <a:prstDash val="solid"/>
              <a:miter/>
            </a:ln>
          </p:spPr>
          <p:txBody>
            <a:bodyPr rtlCol="0" anchor="ctr"/>
            <a:lstStyle/>
            <a:p>
              <a:pPr defTabSz="685800">
                <a:buClrTx/>
                <a:defRPr/>
              </a:pPr>
              <a:endParaRPr lang="en-IN" sz="1350" kern="1200" dirty="0">
                <a:solidFill>
                  <a:srgbClr val="1A1A1A"/>
                </a:solidFill>
                <a:latin typeface="Segoe UI"/>
                <a:ea typeface="+mn-ea"/>
                <a:cs typeface="+mn-cs"/>
              </a:endParaRPr>
            </a:p>
          </p:txBody>
        </p:sp>
        <p:sp>
          <p:nvSpPr>
            <p:cNvPr id="69" name="Freeform: Shape 380">
              <a:extLst>
                <a:ext uri="{FF2B5EF4-FFF2-40B4-BE49-F238E27FC236}">
                  <a16:creationId xmlns:a16="http://schemas.microsoft.com/office/drawing/2014/main" id="{20357B2E-F21B-48B4-A61E-0DFAF884987A}"/>
                </a:ext>
              </a:extLst>
            </p:cNvPr>
            <p:cNvSpPr/>
            <p:nvPr/>
          </p:nvSpPr>
          <p:spPr>
            <a:xfrm>
              <a:off x="350384" y="4529686"/>
              <a:ext cx="108469" cy="171267"/>
            </a:xfrm>
            <a:custGeom>
              <a:avLst/>
              <a:gdLst>
                <a:gd name="connsiteX0" fmla="*/ 177641 w 180975"/>
                <a:gd name="connsiteY0" fmla="*/ 217646 h 285750"/>
                <a:gd name="connsiteX1" fmla="*/ 7144 w 180975"/>
                <a:gd name="connsiteY1" fmla="*/ 282416 h 285750"/>
                <a:gd name="connsiteX2" fmla="*/ 7144 w 180975"/>
                <a:gd name="connsiteY2" fmla="*/ 7144 h 285750"/>
                <a:gd name="connsiteX3" fmla="*/ 177641 w 180975"/>
                <a:gd name="connsiteY3" fmla="*/ 67151 h 285750"/>
              </a:gdLst>
              <a:ahLst/>
              <a:cxnLst>
                <a:cxn ang="0">
                  <a:pos x="connsiteX0" y="connsiteY0"/>
                </a:cxn>
                <a:cxn ang="0">
                  <a:pos x="connsiteX1" y="connsiteY1"/>
                </a:cxn>
                <a:cxn ang="0">
                  <a:pos x="connsiteX2" y="connsiteY2"/>
                </a:cxn>
                <a:cxn ang="0">
                  <a:pos x="connsiteX3" y="connsiteY3"/>
                </a:cxn>
              </a:cxnLst>
              <a:rect l="l" t="t" r="r" b="b"/>
              <a:pathLst>
                <a:path w="180975" h="285750">
                  <a:moveTo>
                    <a:pt x="177641" y="217646"/>
                  </a:moveTo>
                  <a:lnTo>
                    <a:pt x="7144" y="282416"/>
                  </a:lnTo>
                  <a:lnTo>
                    <a:pt x="7144" y="7144"/>
                  </a:lnTo>
                  <a:lnTo>
                    <a:pt x="177641" y="67151"/>
                  </a:lnTo>
                  <a:close/>
                </a:path>
              </a:pathLst>
            </a:custGeom>
            <a:grpFill/>
            <a:ln w="9525" cap="flat">
              <a:noFill/>
              <a:prstDash val="solid"/>
              <a:miter/>
            </a:ln>
          </p:spPr>
          <p:txBody>
            <a:bodyPr rtlCol="0" anchor="ctr"/>
            <a:lstStyle/>
            <a:p>
              <a:pPr defTabSz="685800">
                <a:buClrTx/>
                <a:defRPr/>
              </a:pPr>
              <a:endParaRPr lang="en-IN" sz="1350" kern="1200" dirty="0">
                <a:solidFill>
                  <a:srgbClr val="1A1A1A"/>
                </a:solidFill>
                <a:latin typeface="Segoe UI"/>
                <a:ea typeface="+mn-ea"/>
                <a:cs typeface="+mn-cs"/>
              </a:endParaRPr>
            </a:p>
          </p:txBody>
        </p:sp>
        <p:sp>
          <p:nvSpPr>
            <p:cNvPr id="70" name="Freeform: Shape 381">
              <a:extLst>
                <a:ext uri="{FF2B5EF4-FFF2-40B4-BE49-F238E27FC236}">
                  <a16:creationId xmlns:a16="http://schemas.microsoft.com/office/drawing/2014/main" id="{3DD0EC22-B8FC-4F90-B9B5-25BAB80C345C}"/>
                </a:ext>
              </a:extLst>
            </p:cNvPr>
            <p:cNvSpPr/>
            <p:nvPr/>
          </p:nvSpPr>
          <p:spPr>
            <a:xfrm>
              <a:off x="256186" y="4529686"/>
              <a:ext cx="79925" cy="171267"/>
            </a:xfrm>
            <a:custGeom>
              <a:avLst/>
              <a:gdLst>
                <a:gd name="connsiteX0" fmla="*/ 7144 w 133350"/>
                <a:gd name="connsiteY0" fmla="*/ 51911 h 285750"/>
                <a:gd name="connsiteX1" fmla="*/ 7144 w 133350"/>
                <a:gd name="connsiteY1" fmla="*/ 233839 h 285750"/>
                <a:gd name="connsiteX2" fmla="*/ 134779 w 133350"/>
                <a:gd name="connsiteY2" fmla="*/ 283369 h 285750"/>
                <a:gd name="connsiteX3" fmla="*/ 134779 w 133350"/>
                <a:gd name="connsiteY3" fmla="*/ 7144 h 285750"/>
                <a:gd name="connsiteX4" fmla="*/ 7144 w 133350"/>
                <a:gd name="connsiteY4" fmla="*/ 51911 h 285750"/>
                <a:gd name="connsiteX5" fmla="*/ 20479 w 133350"/>
                <a:gd name="connsiteY5" fmla="*/ 219551 h 285750"/>
                <a:gd name="connsiteX6" fmla="*/ 13811 w 133350"/>
                <a:gd name="connsiteY6" fmla="*/ 217646 h 285750"/>
                <a:gd name="connsiteX7" fmla="*/ 13811 w 133350"/>
                <a:gd name="connsiteY7" fmla="*/ 67151 h 285750"/>
                <a:gd name="connsiteX8" fmla="*/ 20479 w 133350"/>
                <a:gd name="connsiteY8" fmla="*/ 65246 h 285750"/>
                <a:gd name="connsiteX9" fmla="*/ 27146 w 133350"/>
                <a:gd name="connsiteY9" fmla="*/ 63341 h 285750"/>
                <a:gd name="connsiteX10" fmla="*/ 33814 w 133350"/>
                <a:gd name="connsiteY10" fmla="*/ 61436 h 285750"/>
                <a:gd name="connsiteX11" fmla="*/ 33814 w 133350"/>
                <a:gd name="connsiteY11" fmla="*/ 225266 h 285750"/>
                <a:gd name="connsiteX12" fmla="*/ 27146 w 133350"/>
                <a:gd name="connsiteY12" fmla="*/ 223361 h 285750"/>
                <a:gd name="connsiteX13" fmla="*/ 20479 w 133350"/>
                <a:gd name="connsiteY13" fmla="*/ 219551 h 285750"/>
                <a:gd name="connsiteX14" fmla="*/ 54769 w 133350"/>
                <a:gd name="connsiteY14" fmla="*/ 230981 h 285750"/>
                <a:gd name="connsiteX15" fmla="*/ 46196 w 133350"/>
                <a:gd name="connsiteY15" fmla="*/ 229076 h 285750"/>
                <a:gd name="connsiteX16" fmla="*/ 46196 w 133350"/>
                <a:gd name="connsiteY16" fmla="*/ 60484 h 285750"/>
                <a:gd name="connsiteX17" fmla="*/ 54769 w 133350"/>
                <a:gd name="connsiteY17" fmla="*/ 58579 h 285750"/>
                <a:gd name="connsiteX18" fmla="*/ 63341 w 133350"/>
                <a:gd name="connsiteY18" fmla="*/ 56674 h 285750"/>
                <a:gd name="connsiteX19" fmla="*/ 71914 w 133350"/>
                <a:gd name="connsiteY19" fmla="*/ 54769 h 285750"/>
                <a:gd name="connsiteX20" fmla="*/ 71914 w 133350"/>
                <a:gd name="connsiteY20" fmla="*/ 238601 h 285750"/>
                <a:gd name="connsiteX21" fmla="*/ 63341 w 133350"/>
                <a:gd name="connsiteY21" fmla="*/ 236696 h 285750"/>
                <a:gd name="connsiteX22" fmla="*/ 54769 w 133350"/>
                <a:gd name="connsiteY22" fmla="*/ 230981 h 285750"/>
                <a:gd name="connsiteX23" fmla="*/ 94774 w 133350"/>
                <a:gd name="connsiteY23" fmla="*/ 244316 h 285750"/>
                <a:gd name="connsiteX24" fmla="*/ 83344 w 133350"/>
                <a:gd name="connsiteY24" fmla="*/ 239554 h 285750"/>
                <a:gd name="connsiteX25" fmla="*/ 83344 w 133350"/>
                <a:gd name="connsiteY25" fmla="*/ 49054 h 285750"/>
                <a:gd name="connsiteX26" fmla="*/ 94774 w 133350"/>
                <a:gd name="connsiteY26" fmla="*/ 47149 h 285750"/>
                <a:gd name="connsiteX27" fmla="*/ 106204 w 133350"/>
                <a:gd name="connsiteY27" fmla="*/ 42386 h 285750"/>
                <a:gd name="connsiteX28" fmla="*/ 119539 w 133350"/>
                <a:gd name="connsiteY28" fmla="*/ 37624 h 285750"/>
                <a:gd name="connsiteX29" fmla="*/ 119539 w 133350"/>
                <a:gd name="connsiteY29" fmla="*/ 250984 h 285750"/>
                <a:gd name="connsiteX30" fmla="*/ 106204 w 133350"/>
                <a:gd name="connsiteY30" fmla="*/ 246221 h 285750"/>
                <a:gd name="connsiteX31" fmla="*/ 94774 w 133350"/>
                <a:gd name="connsiteY31" fmla="*/ 244316 h 28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33350" h="285750">
                  <a:moveTo>
                    <a:pt x="7144" y="51911"/>
                  </a:moveTo>
                  <a:lnTo>
                    <a:pt x="7144" y="233839"/>
                  </a:lnTo>
                  <a:lnTo>
                    <a:pt x="134779" y="283369"/>
                  </a:lnTo>
                  <a:lnTo>
                    <a:pt x="134779" y="7144"/>
                  </a:lnTo>
                  <a:lnTo>
                    <a:pt x="7144" y="51911"/>
                  </a:lnTo>
                  <a:close/>
                  <a:moveTo>
                    <a:pt x="20479" y="219551"/>
                  </a:moveTo>
                  <a:lnTo>
                    <a:pt x="13811" y="217646"/>
                  </a:lnTo>
                  <a:lnTo>
                    <a:pt x="13811" y="67151"/>
                  </a:lnTo>
                  <a:lnTo>
                    <a:pt x="20479" y="65246"/>
                  </a:lnTo>
                  <a:lnTo>
                    <a:pt x="27146" y="63341"/>
                  </a:lnTo>
                  <a:lnTo>
                    <a:pt x="33814" y="61436"/>
                  </a:lnTo>
                  <a:lnTo>
                    <a:pt x="33814" y="225266"/>
                  </a:lnTo>
                  <a:lnTo>
                    <a:pt x="27146" y="223361"/>
                  </a:lnTo>
                  <a:lnTo>
                    <a:pt x="20479" y="219551"/>
                  </a:lnTo>
                  <a:close/>
                  <a:moveTo>
                    <a:pt x="54769" y="230981"/>
                  </a:moveTo>
                  <a:lnTo>
                    <a:pt x="46196" y="229076"/>
                  </a:lnTo>
                  <a:lnTo>
                    <a:pt x="46196" y="60484"/>
                  </a:lnTo>
                  <a:lnTo>
                    <a:pt x="54769" y="58579"/>
                  </a:lnTo>
                  <a:lnTo>
                    <a:pt x="63341" y="56674"/>
                  </a:lnTo>
                  <a:lnTo>
                    <a:pt x="71914" y="54769"/>
                  </a:lnTo>
                  <a:lnTo>
                    <a:pt x="71914" y="238601"/>
                  </a:lnTo>
                  <a:lnTo>
                    <a:pt x="63341" y="236696"/>
                  </a:lnTo>
                  <a:lnTo>
                    <a:pt x="54769" y="230981"/>
                  </a:lnTo>
                  <a:close/>
                  <a:moveTo>
                    <a:pt x="94774" y="244316"/>
                  </a:moveTo>
                  <a:lnTo>
                    <a:pt x="83344" y="239554"/>
                  </a:lnTo>
                  <a:lnTo>
                    <a:pt x="83344" y="49054"/>
                  </a:lnTo>
                  <a:lnTo>
                    <a:pt x="94774" y="47149"/>
                  </a:lnTo>
                  <a:lnTo>
                    <a:pt x="106204" y="42386"/>
                  </a:lnTo>
                  <a:lnTo>
                    <a:pt x="119539" y="37624"/>
                  </a:lnTo>
                  <a:lnTo>
                    <a:pt x="119539" y="250984"/>
                  </a:lnTo>
                  <a:lnTo>
                    <a:pt x="106204" y="246221"/>
                  </a:lnTo>
                  <a:lnTo>
                    <a:pt x="94774" y="244316"/>
                  </a:lnTo>
                  <a:close/>
                </a:path>
              </a:pathLst>
            </a:custGeom>
            <a:grpFill/>
            <a:ln w="9525" cap="flat">
              <a:noFill/>
              <a:prstDash val="solid"/>
              <a:miter/>
            </a:ln>
          </p:spPr>
          <p:txBody>
            <a:bodyPr rtlCol="0" anchor="ctr"/>
            <a:lstStyle/>
            <a:p>
              <a:pPr defTabSz="685800">
                <a:buClrTx/>
                <a:defRPr/>
              </a:pPr>
              <a:endParaRPr lang="en-IN" sz="1350" kern="1200" dirty="0">
                <a:solidFill>
                  <a:srgbClr val="1A1A1A"/>
                </a:solidFill>
                <a:latin typeface="Segoe UI"/>
                <a:ea typeface="+mn-ea"/>
                <a:cs typeface="+mn-cs"/>
              </a:endParaRPr>
            </a:p>
          </p:txBody>
        </p:sp>
      </p:grpSp>
      <p:sp>
        <p:nvSpPr>
          <p:cNvPr id="71" name="Freeform 184">
            <a:extLst>
              <a:ext uri="{FF2B5EF4-FFF2-40B4-BE49-F238E27FC236}">
                <a16:creationId xmlns:a16="http://schemas.microsoft.com/office/drawing/2014/main" id="{2A9C7268-6307-41C6-A0F6-0B30BFE12697}"/>
              </a:ext>
            </a:extLst>
          </p:cNvPr>
          <p:cNvSpPr/>
          <p:nvPr/>
        </p:nvSpPr>
        <p:spPr bwMode="auto">
          <a:xfrm>
            <a:off x="1768487" y="4017951"/>
            <a:ext cx="379455" cy="378220"/>
          </a:xfrm>
          <a:custGeom>
            <a:avLst/>
            <a:gdLst>
              <a:gd name="connsiteX0" fmla="*/ 3231086 w 4158080"/>
              <a:gd name="connsiteY0" fmla="*/ 3012228 h 4144545"/>
              <a:gd name="connsiteX1" fmla="*/ 3231086 w 4158080"/>
              <a:gd name="connsiteY1" fmla="*/ 3475725 h 4144545"/>
              <a:gd name="connsiteX2" fmla="*/ 3694583 w 4158080"/>
              <a:gd name="connsiteY2" fmla="*/ 3475725 h 4144545"/>
              <a:gd name="connsiteX3" fmla="*/ 3694583 w 4158080"/>
              <a:gd name="connsiteY3" fmla="*/ 3012228 h 4144545"/>
              <a:gd name="connsiteX4" fmla="*/ 2425129 w 4158080"/>
              <a:gd name="connsiteY4" fmla="*/ 3012228 h 4144545"/>
              <a:gd name="connsiteX5" fmla="*/ 2425129 w 4158080"/>
              <a:gd name="connsiteY5" fmla="*/ 3475725 h 4144545"/>
              <a:gd name="connsiteX6" fmla="*/ 2888626 w 4158080"/>
              <a:gd name="connsiteY6" fmla="*/ 3475725 h 4144545"/>
              <a:gd name="connsiteX7" fmla="*/ 2888626 w 4158080"/>
              <a:gd name="connsiteY7" fmla="*/ 3012228 h 4144545"/>
              <a:gd name="connsiteX8" fmla="*/ 1619172 w 4158080"/>
              <a:gd name="connsiteY8" fmla="*/ 3012228 h 4144545"/>
              <a:gd name="connsiteX9" fmla="*/ 1619172 w 4158080"/>
              <a:gd name="connsiteY9" fmla="*/ 3475725 h 4144545"/>
              <a:gd name="connsiteX10" fmla="*/ 2082669 w 4158080"/>
              <a:gd name="connsiteY10" fmla="*/ 3475725 h 4144545"/>
              <a:gd name="connsiteX11" fmla="*/ 2082669 w 4158080"/>
              <a:gd name="connsiteY11" fmla="*/ 3012228 h 4144545"/>
              <a:gd name="connsiteX12" fmla="*/ 1 w 4158080"/>
              <a:gd name="connsiteY12" fmla="*/ 300015 h 4144545"/>
              <a:gd name="connsiteX13" fmla="*/ 1 w 4158080"/>
              <a:gd name="connsiteY13" fmla="*/ 348372 h 4144545"/>
              <a:gd name="connsiteX14" fmla="*/ 1 w 4158080"/>
              <a:gd name="connsiteY14" fmla="*/ 377378 h 4144545"/>
              <a:gd name="connsiteX15" fmla="*/ 0 w 4158080"/>
              <a:gd name="connsiteY15" fmla="*/ 377381 h 4144545"/>
              <a:gd name="connsiteX16" fmla="*/ 1 w 4158080"/>
              <a:gd name="connsiteY16" fmla="*/ 300015 h 4144545"/>
              <a:gd name="connsiteX17" fmla="*/ 925155 w 4158080"/>
              <a:gd name="connsiteY17" fmla="*/ 136141 h 4144545"/>
              <a:gd name="connsiteX18" fmla="*/ 286574 w 4158080"/>
              <a:gd name="connsiteY18" fmla="*/ 323563 h 4144545"/>
              <a:gd name="connsiteX19" fmla="*/ 925155 w 4158080"/>
              <a:gd name="connsiteY19" fmla="*/ 510984 h 4144545"/>
              <a:gd name="connsiteX20" fmla="*/ 1563737 w 4158080"/>
              <a:gd name="connsiteY20" fmla="*/ 323563 h 4144545"/>
              <a:gd name="connsiteX21" fmla="*/ 925155 w 4158080"/>
              <a:gd name="connsiteY21" fmla="*/ 136141 h 4144545"/>
              <a:gd name="connsiteX22" fmla="*/ 925154 w 4158080"/>
              <a:gd name="connsiteY22" fmla="*/ 0 h 4144545"/>
              <a:gd name="connsiteX23" fmla="*/ 1845533 w 4158080"/>
              <a:gd name="connsiteY23" fmla="*/ 338796 h 4144545"/>
              <a:gd name="connsiteX24" fmla="*/ 1848895 w 4158080"/>
              <a:gd name="connsiteY24" fmla="*/ 365965 h 4144545"/>
              <a:gd name="connsiteX25" fmla="*/ 1850308 w 4158080"/>
              <a:gd name="connsiteY25" fmla="*/ 365965 h 4144545"/>
              <a:gd name="connsiteX26" fmla="*/ 1850308 w 4158080"/>
              <a:gd name="connsiteY26" fmla="*/ 377381 h 4144545"/>
              <a:gd name="connsiteX27" fmla="*/ 1850309 w 4158080"/>
              <a:gd name="connsiteY27" fmla="*/ 2420253 h 4144545"/>
              <a:gd name="connsiteX28" fmla="*/ 3004195 w 4158080"/>
              <a:gd name="connsiteY28" fmla="*/ 1412231 h 4144545"/>
              <a:gd name="connsiteX29" fmla="*/ 3004195 w 4158080"/>
              <a:gd name="connsiteY29" fmla="*/ 2420252 h 4144545"/>
              <a:gd name="connsiteX30" fmla="*/ 4158080 w 4158080"/>
              <a:gd name="connsiteY30" fmla="*/ 1412231 h 4144545"/>
              <a:gd name="connsiteX31" fmla="*/ 4158079 w 4158080"/>
              <a:gd name="connsiteY31" fmla="*/ 4144544 h 4144545"/>
              <a:gd name="connsiteX32" fmla="*/ 1 w 4158080"/>
              <a:gd name="connsiteY32" fmla="*/ 4144545 h 4144545"/>
              <a:gd name="connsiteX33" fmla="*/ 1 w 4158080"/>
              <a:gd name="connsiteY33" fmla="*/ 377385 h 4144545"/>
              <a:gd name="connsiteX34" fmla="*/ 1 w 4158080"/>
              <a:gd name="connsiteY34" fmla="*/ 377378 h 4144545"/>
              <a:gd name="connsiteX35" fmla="*/ 4778 w 4158080"/>
              <a:gd name="connsiteY35" fmla="*/ 338796 h 4144545"/>
              <a:gd name="connsiteX36" fmla="*/ 925154 w 4158080"/>
              <a:gd name="connsiteY36" fmla="*/ 0 h 4144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158080" h="4144545">
                <a:moveTo>
                  <a:pt x="3231086" y="3012228"/>
                </a:moveTo>
                <a:lnTo>
                  <a:pt x="3231086" y="3475725"/>
                </a:lnTo>
                <a:lnTo>
                  <a:pt x="3694583" y="3475725"/>
                </a:lnTo>
                <a:lnTo>
                  <a:pt x="3694583" y="3012228"/>
                </a:lnTo>
                <a:close/>
                <a:moveTo>
                  <a:pt x="2425129" y="3012228"/>
                </a:moveTo>
                <a:lnTo>
                  <a:pt x="2425129" y="3475725"/>
                </a:lnTo>
                <a:lnTo>
                  <a:pt x="2888626" y="3475725"/>
                </a:lnTo>
                <a:lnTo>
                  <a:pt x="2888626" y="3012228"/>
                </a:lnTo>
                <a:close/>
                <a:moveTo>
                  <a:pt x="1619172" y="3012228"/>
                </a:moveTo>
                <a:lnTo>
                  <a:pt x="1619172" y="3475725"/>
                </a:lnTo>
                <a:lnTo>
                  <a:pt x="2082669" y="3475725"/>
                </a:lnTo>
                <a:lnTo>
                  <a:pt x="2082669" y="3012228"/>
                </a:lnTo>
                <a:close/>
                <a:moveTo>
                  <a:pt x="1" y="300015"/>
                </a:moveTo>
                <a:lnTo>
                  <a:pt x="1" y="348372"/>
                </a:lnTo>
                <a:lnTo>
                  <a:pt x="1" y="377378"/>
                </a:lnTo>
                <a:cubicBezTo>
                  <a:pt x="1" y="377379"/>
                  <a:pt x="0" y="377380"/>
                  <a:pt x="0" y="377381"/>
                </a:cubicBezTo>
                <a:cubicBezTo>
                  <a:pt x="0" y="377382"/>
                  <a:pt x="0" y="308611"/>
                  <a:pt x="1" y="300015"/>
                </a:cubicBezTo>
                <a:close/>
                <a:moveTo>
                  <a:pt x="925155" y="136141"/>
                </a:moveTo>
                <a:cubicBezTo>
                  <a:pt x="572477" y="136141"/>
                  <a:pt x="286574" y="220052"/>
                  <a:pt x="286574" y="323563"/>
                </a:cubicBezTo>
                <a:cubicBezTo>
                  <a:pt x="286574" y="427073"/>
                  <a:pt x="572477" y="510984"/>
                  <a:pt x="925155" y="510984"/>
                </a:cubicBezTo>
                <a:cubicBezTo>
                  <a:pt x="1277834" y="510984"/>
                  <a:pt x="1563737" y="427073"/>
                  <a:pt x="1563737" y="323563"/>
                </a:cubicBezTo>
                <a:cubicBezTo>
                  <a:pt x="1563737" y="220052"/>
                  <a:pt x="1277834" y="136141"/>
                  <a:pt x="925155" y="136141"/>
                </a:cubicBezTo>
                <a:close/>
                <a:moveTo>
                  <a:pt x="925154" y="0"/>
                </a:moveTo>
                <a:cubicBezTo>
                  <a:pt x="1404168" y="0"/>
                  <a:pt x="1798155" y="148500"/>
                  <a:pt x="1845533" y="338796"/>
                </a:cubicBezTo>
                <a:lnTo>
                  <a:pt x="1848895" y="365965"/>
                </a:lnTo>
                <a:lnTo>
                  <a:pt x="1850308" y="365965"/>
                </a:lnTo>
                <a:lnTo>
                  <a:pt x="1850308" y="377381"/>
                </a:lnTo>
                <a:cubicBezTo>
                  <a:pt x="1850308" y="719762"/>
                  <a:pt x="1850309" y="2051836"/>
                  <a:pt x="1850309" y="2420253"/>
                </a:cubicBezTo>
                <a:lnTo>
                  <a:pt x="3004195" y="1412231"/>
                </a:lnTo>
                <a:lnTo>
                  <a:pt x="3004195" y="2420252"/>
                </a:lnTo>
                <a:lnTo>
                  <a:pt x="4158080" y="1412231"/>
                </a:lnTo>
                <a:cubicBezTo>
                  <a:pt x="4158080" y="2323002"/>
                  <a:pt x="4158079" y="3233773"/>
                  <a:pt x="4158079" y="4144544"/>
                </a:cubicBezTo>
                <a:lnTo>
                  <a:pt x="1" y="4144545"/>
                </a:lnTo>
                <a:lnTo>
                  <a:pt x="1" y="377385"/>
                </a:lnTo>
                <a:lnTo>
                  <a:pt x="1" y="377378"/>
                </a:lnTo>
                <a:lnTo>
                  <a:pt x="4778" y="338796"/>
                </a:lnTo>
                <a:cubicBezTo>
                  <a:pt x="52154" y="148500"/>
                  <a:pt x="446140" y="0"/>
                  <a:pt x="925154"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500" b="1" kern="1200" dirty="0">
              <a:solidFill>
                <a:srgbClr val="1A1A1A"/>
              </a:solidFill>
              <a:latin typeface="Segoe UI Semibold"/>
              <a:ea typeface="Segoe UI" pitchFamily="34" charset="0"/>
              <a:cs typeface="Segoe UI" pitchFamily="34" charset="0"/>
            </a:endParaRPr>
          </a:p>
        </p:txBody>
      </p:sp>
      <p:sp>
        <p:nvSpPr>
          <p:cNvPr id="72" name="Freeform 5">
            <a:extLst>
              <a:ext uri="{FF2B5EF4-FFF2-40B4-BE49-F238E27FC236}">
                <a16:creationId xmlns:a16="http://schemas.microsoft.com/office/drawing/2014/main" id="{0FA016AC-60CC-4362-9BA4-1AE6C82B1466}"/>
              </a:ext>
            </a:extLst>
          </p:cNvPr>
          <p:cNvSpPr>
            <a:spLocks noEditPoints="1"/>
          </p:cNvSpPr>
          <p:nvPr/>
        </p:nvSpPr>
        <p:spPr bwMode="auto">
          <a:xfrm>
            <a:off x="3238018" y="4089713"/>
            <a:ext cx="429985" cy="338395"/>
          </a:xfrm>
          <a:custGeom>
            <a:avLst/>
            <a:gdLst>
              <a:gd name="T0" fmla="*/ 3752 w 5983"/>
              <a:gd name="T1" fmla="*/ 2549 h 4697"/>
              <a:gd name="T2" fmla="*/ 2693 w 5983"/>
              <a:gd name="T3" fmla="*/ 4063 h 4697"/>
              <a:gd name="T4" fmla="*/ 2651 w 5983"/>
              <a:gd name="T5" fmla="*/ 4087 h 4697"/>
              <a:gd name="T6" fmla="*/ 2627 w 5983"/>
              <a:gd name="T7" fmla="*/ 4081 h 4697"/>
              <a:gd name="T8" fmla="*/ 2603 w 5983"/>
              <a:gd name="T9" fmla="*/ 4021 h 4697"/>
              <a:gd name="T10" fmla="*/ 2878 w 5983"/>
              <a:gd name="T11" fmla="*/ 3117 h 4697"/>
              <a:gd name="T12" fmla="*/ 2262 w 5983"/>
              <a:gd name="T13" fmla="*/ 3117 h 4697"/>
              <a:gd name="T14" fmla="*/ 2214 w 5983"/>
              <a:gd name="T15" fmla="*/ 3087 h 4697"/>
              <a:gd name="T16" fmla="*/ 2220 w 5983"/>
              <a:gd name="T17" fmla="*/ 3034 h 4697"/>
              <a:gd name="T18" fmla="*/ 3249 w 5983"/>
              <a:gd name="T19" fmla="*/ 1538 h 4697"/>
              <a:gd name="T20" fmla="*/ 3291 w 5983"/>
              <a:gd name="T21" fmla="*/ 1514 h 4697"/>
              <a:gd name="T22" fmla="*/ 3315 w 5983"/>
              <a:gd name="T23" fmla="*/ 1520 h 4697"/>
              <a:gd name="T24" fmla="*/ 3339 w 5983"/>
              <a:gd name="T25" fmla="*/ 1580 h 4697"/>
              <a:gd name="T26" fmla="*/ 3075 w 5983"/>
              <a:gd name="T27" fmla="*/ 2465 h 4697"/>
              <a:gd name="T28" fmla="*/ 3710 w 5983"/>
              <a:gd name="T29" fmla="*/ 2465 h 4697"/>
              <a:gd name="T30" fmla="*/ 3763 w 5983"/>
              <a:gd name="T31" fmla="*/ 2519 h 4697"/>
              <a:gd name="T32" fmla="*/ 3752 w 5983"/>
              <a:gd name="T33" fmla="*/ 2549 h 4697"/>
              <a:gd name="T34" fmla="*/ 5750 w 5983"/>
              <a:gd name="T35" fmla="*/ 754 h 4697"/>
              <a:gd name="T36" fmla="*/ 0 w 5983"/>
              <a:gd name="T37" fmla="*/ 754 h 4697"/>
              <a:gd name="T38" fmla="*/ 0 w 5983"/>
              <a:gd name="T39" fmla="*/ 4326 h 4697"/>
              <a:gd name="T40" fmla="*/ 371 w 5983"/>
              <a:gd name="T41" fmla="*/ 4697 h 4697"/>
              <a:gd name="T42" fmla="*/ 5612 w 5983"/>
              <a:gd name="T43" fmla="*/ 4697 h 4697"/>
              <a:gd name="T44" fmla="*/ 5983 w 5983"/>
              <a:gd name="T45" fmla="*/ 4326 h 4697"/>
              <a:gd name="T46" fmla="*/ 5983 w 5983"/>
              <a:gd name="T47" fmla="*/ 1095 h 4697"/>
              <a:gd name="T48" fmla="*/ 5750 w 5983"/>
              <a:gd name="T49" fmla="*/ 754 h 4697"/>
              <a:gd name="T50" fmla="*/ 3536 w 5983"/>
              <a:gd name="T51" fmla="*/ 485 h 4697"/>
              <a:gd name="T52" fmla="*/ 3363 w 5983"/>
              <a:gd name="T53" fmla="*/ 186 h 4697"/>
              <a:gd name="T54" fmla="*/ 3040 w 5983"/>
              <a:gd name="T55" fmla="*/ 0 h 4697"/>
              <a:gd name="T56" fmla="*/ 371 w 5983"/>
              <a:gd name="T57" fmla="*/ 0 h 4697"/>
              <a:gd name="T58" fmla="*/ 0 w 5983"/>
              <a:gd name="T59" fmla="*/ 371 h 4697"/>
              <a:gd name="T60" fmla="*/ 0 w 5983"/>
              <a:gd name="T61" fmla="*/ 563 h 4697"/>
              <a:gd name="T62" fmla="*/ 3602 w 5983"/>
              <a:gd name="T63" fmla="*/ 563 h 4697"/>
              <a:gd name="T64" fmla="*/ 3536 w 5983"/>
              <a:gd name="T65" fmla="*/ 485 h 46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83" h="4697">
                <a:moveTo>
                  <a:pt x="3752" y="2549"/>
                </a:moveTo>
                <a:lnTo>
                  <a:pt x="2693" y="4063"/>
                </a:lnTo>
                <a:cubicBezTo>
                  <a:pt x="2681" y="4075"/>
                  <a:pt x="2669" y="4087"/>
                  <a:pt x="2651" y="4087"/>
                </a:cubicBezTo>
                <a:cubicBezTo>
                  <a:pt x="2645" y="4087"/>
                  <a:pt x="2633" y="4087"/>
                  <a:pt x="2627" y="4081"/>
                </a:cubicBezTo>
                <a:cubicBezTo>
                  <a:pt x="2603" y="4069"/>
                  <a:pt x="2591" y="4045"/>
                  <a:pt x="2603" y="4021"/>
                </a:cubicBezTo>
                <a:lnTo>
                  <a:pt x="2878" y="3117"/>
                </a:lnTo>
                <a:lnTo>
                  <a:pt x="2262" y="3117"/>
                </a:lnTo>
                <a:cubicBezTo>
                  <a:pt x="2244" y="3117"/>
                  <a:pt x="2226" y="3105"/>
                  <a:pt x="2214" y="3087"/>
                </a:cubicBezTo>
                <a:cubicBezTo>
                  <a:pt x="2208" y="3070"/>
                  <a:pt x="2208" y="3052"/>
                  <a:pt x="2220" y="3034"/>
                </a:cubicBezTo>
                <a:lnTo>
                  <a:pt x="3249" y="1538"/>
                </a:lnTo>
                <a:cubicBezTo>
                  <a:pt x="3261" y="1526"/>
                  <a:pt x="3273" y="1514"/>
                  <a:pt x="3291" y="1514"/>
                </a:cubicBezTo>
                <a:cubicBezTo>
                  <a:pt x="3297" y="1514"/>
                  <a:pt x="3303" y="1514"/>
                  <a:pt x="3315" y="1520"/>
                </a:cubicBezTo>
                <a:cubicBezTo>
                  <a:pt x="3339" y="1532"/>
                  <a:pt x="3351" y="1556"/>
                  <a:pt x="3339" y="1580"/>
                </a:cubicBezTo>
                <a:lnTo>
                  <a:pt x="3075" y="2465"/>
                </a:lnTo>
                <a:lnTo>
                  <a:pt x="3710" y="2465"/>
                </a:lnTo>
                <a:cubicBezTo>
                  <a:pt x="3740" y="2465"/>
                  <a:pt x="3763" y="2489"/>
                  <a:pt x="3763" y="2519"/>
                </a:cubicBezTo>
                <a:cubicBezTo>
                  <a:pt x="3763" y="2531"/>
                  <a:pt x="3758" y="2537"/>
                  <a:pt x="3752" y="2549"/>
                </a:cubicBezTo>
                <a:close/>
                <a:moveTo>
                  <a:pt x="5750" y="754"/>
                </a:moveTo>
                <a:lnTo>
                  <a:pt x="0" y="754"/>
                </a:lnTo>
                <a:lnTo>
                  <a:pt x="0" y="4326"/>
                </a:lnTo>
                <a:cubicBezTo>
                  <a:pt x="0" y="4529"/>
                  <a:pt x="168" y="4697"/>
                  <a:pt x="371" y="4697"/>
                </a:cubicBezTo>
                <a:lnTo>
                  <a:pt x="5612" y="4697"/>
                </a:lnTo>
                <a:cubicBezTo>
                  <a:pt x="5816" y="4697"/>
                  <a:pt x="5983" y="4529"/>
                  <a:pt x="5983" y="4326"/>
                </a:cubicBezTo>
                <a:lnTo>
                  <a:pt x="5983" y="1095"/>
                </a:lnTo>
                <a:cubicBezTo>
                  <a:pt x="5983" y="946"/>
                  <a:pt x="5887" y="814"/>
                  <a:pt x="5750" y="754"/>
                </a:cubicBezTo>
                <a:close/>
                <a:moveTo>
                  <a:pt x="3536" y="485"/>
                </a:moveTo>
                <a:lnTo>
                  <a:pt x="3363" y="186"/>
                </a:lnTo>
                <a:cubicBezTo>
                  <a:pt x="3297" y="72"/>
                  <a:pt x="3171" y="0"/>
                  <a:pt x="3040" y="0"/>
                </a:cubicBezTo>
                <a:lnTo>
                  <a:pt x="371" y="0"/>
                </a:lnTo>
                <a:cubicBezTo>
                  <a:pt x="168" y="0"/>
                  <a:pt x="0" y="168"/>
                  <a:pt x="0" y="371"/>
                </a:cubicBezTo>
                <a:lnTo>
                  <a:pt x="0" y="563"/>
                </a:lnTo>
                <a:lnTo>
                  <a:pt x="3602" y="563"/>
                </a:lnTo>
                <a:cubicBezTo>
                  <a:pt x="3572" y="545"/>
                  <a:pt x="3554" y="515"/>
                  <a:pt x="3536" y="485"/>
                </a:cubicBezTo>
                <a:close/>
              </a:path>
            </a:pathLst>
          </a:custGeom>
          <a:solidFill>
            <a:schemeClr val="accent2"/>
          </a:solidFill>
          <a:ln w="0">
            <a:noFill/>
            <a:prstDash val="solid"/>
            <a:round/>
            <a:headEnd/>
            <a:tailEnd/>
          </a:ln>
        </p:spPr>
        <p:txBody>
          <a:bodyPr vert="horz" wrap="square" lIns="56027" tIns="28013" rIns="56027" bIns="28013" numCol="1" anchor="t" anchorCtr="0" compatLnSpc="1">
            <a:prstTxWarp prst="textNoShape">
              <a:avLst/>
            </a:prstTxWarp>
          </a:bodyPr>
          <a:lstStyle/>
          <a:p>
            <a:pPr defTabSz="672263" fontAlgn="base">
              <a:spcBef>
                <a:spcPct val="0"/>
              </a:spcBef>
              <a:spcAft>
                <a:spcPct val="0"/>
              </a:spcAft>
              <a:buClrTx/>
              <a:defRPr/>
            </a:pPr>
            <a:endParaRPr lang="en-US" sz="1765" kern="1200" dirty="0">
              <a:solidFill>
                <a:prstClr val="white"/>
              </a:solidFill>
              <a:latin typeface="Segoe UI"/>
              <a:ea typeface="+mn-ea"/>
              <a:cs typeface="+mn-cs"/>
            </a:endParaRPr>
          </a:p>
        </p:txBody>
      </p:sp>
      <p:sp>
        <p:nvSpPr>
          <p:cNvPr id="73" name="Freeform: Shape 72">
            <a:extLst>
              <a:ext uri="{FF2B5EF4-FFF2-40B4-BE49-F238E27FC236}">
                <a16:creationId xmlns:a16="http://schemas.microsoft.com/office/drawing/2014/main" id="{D182DFAC-92EA-4DEA-A693-97BB973B72A5}"/>
              </a:ext>
            </a:extLst>
          </p:cNvPr>
          <p:cNvSpPr/>
          <p:nvPr/>
        </p:nvSpPr>
        <p:spPr bwMode="auto">
          <a:xfrm>
            <a:off x="6621687" y="2457449"/>
            <a:ext cx="226375" cy="209635"/>
          </a:xfrm>
          <a:custGeom>
            <a:avLst/>
            <a:gdLst>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26248 w 4761797"/>
              <a:gd name="connsiteY50" fmla="*/ 2394628 h 4409679"/>
              <a:gd name="connsiteX51" fmla="*/ 839562 w 4761797"/>
              <a:gd name="connsiteY51" fmla="*/ 2394628 h 4409679"/>
              <a:gd name="connsiteX52" fmla="*/ 838613 w 4761797"/>
              <a:gd name="connsiteY52" fmla="*/ 2376216 h 4409679"/>
              <a:gd name="connsiteX53" fmla="*/ 896327 w 4761797"/>
              <a:gd name="connsiteY53" fmla="*/ 1985696 h 4409679"/>
              <a:gd name="connsiteX54" fmla="*/ 1344072 w 4761797"/>
              <a:gd name="connsiteY54" fmla="*/ 1199974 h 4409679"/>
              <a:gd name="connsiteX55" fmla="*/ 2491383 w 4761797"/>
              <a:gd name="connsiteY55" fmla="*/ 779042 h 4409679"/>
              <a:gd name="connsiteX56" fmla="*/ 3075538 w 4761797"/>
              <a:gd name="connsiteY56" fmla="*/ 926370 h 4409679"/>
              <a:gd name="connsiteX57" fmla="*/ 3095617 w 4761797"/>
              <a:gd name="connsiteY57" fmla="*/ 937273 h 4409679"/>
              <a:gd name="connsiteX58" fmla="*/ 3095221 w 4761797"/>
              <a:gd name="connsiteY58" fmla="*/ 937420 h 4409679"/>
              <a:gd name="connsiteX59" fmla="*/ 3098039 w 4761797"/>
              <a:gd name="connsiteY59" fmla="*/ 938588 h 4409679"/>
              <a:gd name="connsiteX60" fmla="*/ 3148954 w 4761797"/>
              <a:gd name="connsiteY60" fmla="*/ 966233 h 4409679"/>
              <a:gd name="connsiteX61" fmla="*/ 3164715 w 4761797"/>
              <a:gd name="connsiteY61" fmla="*/ 966233 h 4409679"/>
              <a:gd name="connsiteX62" fmla="*/ 3098039 w 4761797"/>
              <a:gd name="connsiteY62" fmla="*/ 938588 h 4409679"/>
              <a:gd name="connsiteX63" fmla="*/ 3095617 w 4761797"/>
              <a:gd name="connsiteY63" fmla="*/ 937273 h 4409679"/>
              <a:gd name="connsiteX64" fmla="*/ 3229162 w 4761797"/>
              <a:gd name="connsiteY64" fmla="*/ 887670 h 4409679"/>
              <a:gd name="connsiteX65" fmla="*/ 3617024 w 4761797"/>
              <a:gd name="connsiteY65" fmla="*/ 787593 h 4409679"/>
              <a:gd name="connsiteX66" fmla="*/ 4165395 w 4761797"/>
              <a:gd name="connsiteY66" fmla="*/ 700025 h 4409679"/>
              <a:gd name="connsiteX67" fmla="*/ 637239 w 4761797"/>
              <a:gd name="connsiteY67" fmla="*/ 0 h 4409679"/>
              <a:gd name="connsiteX68" fmla="*/ 712216 w 4761797"/>
              <a:gd name="connsiteY68" fmla="*/ 74965 h 4409679"/>
              <a:gd name="connsiteX69" fmla="*/ 1237002 w 4761797"/>
              <a:gd name="connsiteY69" fmla="*/ 599752 h 4409679"/>
              <a:gd name="connsiteX70" fmla="*/ 1311967 w 4761797"/>
              <a:gd name="connsiteY70" fmla="*/ 674728 h 4409679"/>
              <a:gd name="connsiteX71" fmla="*/ 1237002 w 4761797"/>
              <a:gd name="connsiteY71" fmla="*/ 712216 h 4409679"/>
              <a:gd name="connsiteX72" fmla="*/ 712216 w 4761797"/>
              <a:gd name="connsiteY72" fmla="*/ 1274479 h 4409679"/>
              <a:gd name="connsiteX73" fmla="*/ 637239 w 4761797"/>
              <a:gd name="connsiteY73" fmla="*/ 1311967 h 4409679"/>
              <a:gd name="connsiteX74" fmla="*/ 599751 w 4761797"/>
              <a:gd name="connsiteY74" fmla="*/ 1274479 h 4409679"/>
              <a:gd name="connsiteX75" fmla="*/ 37488 w 4761797"/>
              <a:gd name="connsiteY75" fmla="*/ 712216 h 4409679"/>
              <a:gd name="connsiteX76" fmla="*/ 0 w 4761797"/>
              <a:gd name="connsiteY76" fmla="*/ 674728 h 4409679"/>
              <a:gd name="connsiteX77" fmla="*/ 37488 w 4761797"/>
              <a:gd name="connsiteY77" fmla="*/ 599752 h 4409679"/>
              <a:gd name="connsiteX78" fmla="*/ 599751 w 4761797"/>
              <a:gd name="connsiteY78" fmla="*/ 74965 h 4409679"/>
              <a:gd name="connsiteX79" fmla="*/ 637239 w 4761797"/>
              <a:gd name="connsiteY79"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26248 w 4761797"/>
              <a:gd name="connsiteY50" fmla="*/ 2394628 h 4409679"/>
              <a:gd name="connsiteX51" fmla="*/ 838613 w 4761797"/>
              <a:gd name="connsiteY51" fmla="*/ 2376216 h 4409679"/>
              <a:gd name="connsiteX52" fmla="*/ 896327 w 4761797"/>
              <a:gd name="connsiteY52" fmla="*/ 1985696 h 4409679"/>
              <a:gd name="connsiteX53" fmla="*/ 1344072 w 4761797"/>
              <a:gd name="connsiteY53" fmla="*/ 1199974 h 4409679"/>
              <a:gd name="connsiteX54" fmla="*/ 2491383 w 4761797"/>
              <a:gd name="connsiteY54" fmla="*/ 779042 h 4409679"/>
              <a:gd name="connsiteX55" fmla="*/ 3075538 w 4761797"/>
              <a:gd name="connsiteY55" fmla="*/ 926370 h 4409679"/>
              <a:gd name="connsiteX56" fmla="*/ 3095617 w 4761797"/>
              <a:gd name="connsiteY56" fmla="*/ 937273 h 4409679"/>
              <a:gd name="connsiteX57" fmla="*/ 3095221 w 4761797"/>
              <a:gd name="connsiteY57" fmla="*/ 937420 h 4409679"/>
              <a:gd name="connsiteX58" fmla="*/ 3098039 w 4761797"/>
              <a:gd name="connsiteY58" fmla="*/ 938588 h 4409679"/>
              <a:gd name="connsiteX59" fmla="*/ 3148954 w 4761797"/>
              <a:gd name="connsiteY59" fmla="*/ 966233 h 4409679"/>
              <a:gd name="connsiteX60" fmla="*/ 3164715 w 4761797"/>
              <a:gd name="connsiteY60" fmla="*/ 966233 h 4409679"/>
              <a:gd name="connsiteX61" fmla="*/ 3098039 w 4761797"/>
              <a:gd name="connsiteY61" fmla="*/ 938588 h 4409679"/>
              <a:gd name="connsiteX62" fmla="*/ 3095617 w 4761797"/>
              <a:gd name="connsiteY62" fmla="*/ 937273 h 4409679"/>
              <a:gd name="connsiteX63" fmla="*/ 3229162 w 4761797"/>
              <a:gd name="connsiteY63" fmla="*/ 887670 h 4409679"/>
              <a:gd name="connsiteX64" fmla="*/ 3617024 w 4761797"/>
              <a:gd name="connsiteY64" fmla="*/ 787593 h 4409679"/>
              <a:gd name="connsiteX65" fmla="*/ 4165395 w 4761797"/>
              <a:gd name="connsiteY65" fmla="*/ 700025 h 4409679"/>
              <a:gd name="connsiteX66" fmla="*/ 637239 w 4761797"/>
              <a:gd name="connsiteY66" fmla="*/ 0 h 4409679"/>
              <a:gd name="connsiteX67" fmla="*/ 712216 w 4761797"/>
              <a:gd name="connsiteY67" fmla="*/ 74965 h 4409679"/>
              <a:gd name="connsiteX68" fmla="*/ 1237002 w 4761797"/>
              <a:gd name="connsiteY68" fmla="*/ 599752 h 4409679"/>
              <a:gd name="connsiteX69" fmla="*/ 1311967 w 4761797"/>
              <a:gd name="connsiteY69" fmla="*/ 674728 h 4409679"/>
              <a:gd name="connsiteX70" fmla="*/ 1237002 w 4761797"/>
              <a:gd name="connsiteY70" fmla="*/ 712216 h 4409679"/>
              <a:gd name="connsiteX71" fmla="*/ 712216 w 4761797"/>
              <a:gd name="connsiteY71" fmla="*/ 1274479 h 4409679"/>
              <a:gd name="connsiteX72" fmla="*/ 637239 w 4761797"/>
              <a:gd name="connsiteY72" fmla="*/ 1311967 h 4409679"/>
              <a:gd name="connsiteX73" fmla="*/ 599751 w 4761797"/>
              <a:gd name="connsiteY73" fmla="*/ 1274479 h 4409679"/>
              <a:gd name="connsiteX74" fmla="*/ 37488 w 4761797"/>
              <a:gd name="connsiteY74" fmla="*/ 712216 h 4409679"/>
              <a:gd name="connsiteX75" fmla="*/ 0 w 4761797"/>
              <a:gd name="connsiteY75" fmla="*/ 674728 h 4409679"/>
              <a:gd name="connsiteX76" fmla="*/ 37488 w 4761797"/>
              <a:gd name="connsiteY76" fmla="*/ 599752 h 4409679"/>
              <a:gd name="connsiteX77" fmla="*/ 599751 w 4761797"/>
              <a:gd name="connsiteY77" fmla="*/ 74965 h 4409679"/>
              <a:gd name="connsiteX78" fmla="*/ 637239 w 4761797"/>
              <a:gd name="connsiteY78"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38613 w 4761797"/>
              <a:gd name="connsiteY50" fmla="*/ 2376216 h 4409679"/>
              <a:gd name="connsiteX51" fmla="*/ 896327 w 4761797"/>
              <a:gd name="connsiteY51" fmla="*/ 1985696 h 4409679"/>
              <a:gd name="connsiteX52" fmla="*/ 1344072 w 4761797"/>
              <a:gd name="connsiteY52" fmla="*/ 1199974 h 4409679"/>
              <a:gd name="connsiteX53" fmla="*/ 2491383 w 4761797"/>
              <a:gd name="connsiteY53" fmla="*/ 779042 h 4409679"/>
              <a:gd name="connsiteX54" fmla="*/ 3075538 w 4761797"/>
              <a:gd name="connsiteY54" fmla="*/ 926370 h 4409679"/>
              <a:gd name="connsiteX55" fmla="*/ 3095617 w 4761797"/>
              <a:gd name="connsiteY55" fmla="*/ 937273 h 4409679"/>
              <a:gd name="connsiteX56" fmla="*/ 3095221 w 4761797"/>
              <a:gd name="connsiteY56" fmla="*/ 937420 h 4409679"/>
              <a:gd name="connsiteX57" fmla="*/ 3098039 w 4761797"/>
              <a:gd name="connsiteY57" fmla="*/ 938588 h 4409679"/>
              <a:gd name="connsiteX58" fmla="*/ 3148954 w 4761797"/>
              <a:gd name="connsiteY58" fmla="*/ 966233 h 4409679"/>
              <a:gd name="connsiteX59" fmla="*/ 3164715 w 4761797"/>
              <a:gd name="connsiteY59" fmla="*/ 966233 h 4409679"/>
              <a:gd name="connsiteX60" fmla="*/ 3098039 w 4761797"/>
              <a:gd name="connsiteY60" fmla="*/ 938588 h 4409679"/>
              <a:gd name="connsiteX61" fmla="*/ 3095617 w 4761797"/>
              <a:gd name="connsiteY61" fmla="*/ 937273 h 4409679"/>
              <a:gd name="connsiteX62" fmla="*/ 3229162 w 4761797"/>
              <a:gd name="connsiteY62" fmla="*/ 887670 h 4409679"/>
              <a:gd name="connsiteX63" fmla="*/ 3617024 w 4761797"/>
              <a:gd name="connsiteY63" fmla="*/ 787593 h 4409679"/>
              <a:gd name="connsiteX64" fmla="*/ 4165395 w 4761797"/>
              <a:gd name="connsiteY64" fmla="*/ 700025 h 4409679"/>
              <a:gd name="connsiteX65" fmla="*/ 637239 w 4761797"/>
              <a:gd name="connsiteY65" fmla="*/ 0 h 4409679"/>
              <a:gd name="connsiteX66" fmla="*/ 712216 w 4761797"/>
              <a:gd name="connsiteY66" fmla="*/ 74965 h 4409679"/>
              <a:gd name="connsiteX67" fmla="*/ 1237002 w 4761797"/>
              <a:gd name="connsiteY67" fmla="*/ 599752 h 4409679"/>
              <a:gd name="connsiteX68" fmla="*/ 1311967 w 4761797"/>
              <a:gd name="connsiteY68" fmla="*/ 674728 h 4409679"/>
              <a:gd name="connsiteX69" fmla="*/ 1237002 w 4761797"/>
              <a:gd name="connsiteY69" fmla="*/ 712216 h 4409679"/>
              <a:gd name="connsiteX70" fmla="*/ 712216 w 4761797"/>
              <a:gd name="connsiteY70" fmla="*/ 1274479 h 4409679"/>
              <a:gd name="connsiteX71" fmla="*/ 637239 w 4761797"/>
              <a:gd name="connsiteY71" fmla="*/ 1311967 h 4409679"/>
              <a:gd name="connsiteX72" fmla="*/ 599751 w 4761797"/>
              <a:gd name="connsiteY72" fmla="*/ 1274479 h 4409679"/>
              <a:gd name="connsiteX73" fmla="*/ 37488 w 4761797"/>
              <a:gd name="connsiteY73" fmla="*/ 712216 h 4409679"/>
              <a:gd name="connsiteX74" fmla="*/ 0 w 4761797"/>
              <a:gd name="connsiteY74" fmla="*/ 674728 h 4409679"/>
              <a:gd name="connsiteX75" fmla="*/ 37488 w 4761797"/>
              <a:gd name="connsiteY75" fmla="*/ 599752 h 4409679"/>
              <a:gd name="connsiteX76" fmla="*/ 599751 w 4761797"/>
              <a:gd name="connsiteY76" fmla="*/ 74965 h 4409679"/>
              <a:gd name="connsiteX77" fmla="*/ 637239 w 4761797"/>
              <a:gd name="connsiteY77"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96327 w 4761797"/>
              <a:gd name="connsiteY50" fmla="*/ 1985696 h 4409679"/>
              <a:gd name="connsiteX51" fmla="*/ 1344072 w 4761797"/>
              <a:gd name="connsiteY51" fmla="*/ 1199974 h 4409679"/>
              <a:gd name="connsiteX52" fmla="*/ 2491383 w 4761797"/>
              <a:gd name="connsiteY52" fmla="*/ 779042 h 4409679"/>
              <a:gd name="connsiteX53" fmla="*/ 3075538 w 4761797"/>
              <a:gd name="connsiteY53" fmla="*/ 926370 h 4409679"/>
              <a:gd name="connsiteX54" fmla="*/ 3095617 w 4761797"/>
              <a:gd name="connsiteY54" fmla="*/ 937273 h 4409679"/>
              <a:gd name="connsiteX55" fmla="*/ 3095221 w 4761797"/>
              <a:gd name="connsiteY55" fmla="*/ 937420 h 4409679"/>
              <a:gd name="connsiteX56" fmla="*/ 3098039 w 4761797"/>
              <a:gd name="connsiteY56" fmla="*/ 938588 h 4409679"/>
              <a:gd name="connsiteX57" fmla="*/ 3148954 w 4761797"/>
              <a:gd name="connsiteY57" fmla="*/ 966233 h 4409679"/>
              <a:gd name="connsiteX58" fmla="*/ 3164715 w 4761797"/>
              <a:gd name="connsiteY58" fmla="*/ 966233 h 4409679"/>
              <a:gd name="connsiteX59" fmla="*/ 3098039 w 4761797"/>
              <a:gd name="connsiteY59" fmla="*/ 938588 h 4409679"/>
              <a:gd name="connsiteX60" fmla="*/ 3095617 w 4761797"/>
              <a:gd name="connsiteY60" fmla="*/ 937273 h 4409679"/>
              <a:gd name="connsiteX61" fmla="*/ 3229162 w 4761797"/>
              <a:gd name="connsiteY61" fmla="*/ 887670 h 4409679"/>
              <a:gd name="connsiteX62" fmla="*/ 3617024 w 4761797"/>
              <a:gd name="connsiteY62" fmla="*/ 787593 h 4409679"/>
              <a:gd name="connsiteX63" fmla="*/ 4165395 w 4761797"/>
              <a:gd name="connsiteY63" fmla="*/ 700025 h 4409679"/>
              <a:gd name="connsiteX64" fmla="*/ 637239 w 4761797"/>
              <a:gd name="connsiteY64" fmla="*/ 0 h 4409679"/>
              <a:gd name="connsiteX65" fmla="*/ 712216 w 4761797"/>
              <a:gd name="connsiteY65" fmla="*/ 74965 h 4409679"/>
              <a:gd name="connsiteX66" fmla="*/ 1237002 w 4761797"/>
              <a:gd name="connsiteY66" fmla="*/ 599752 h 4409679"/>
              <a:gd name="connsiteX67" fmla="*/ 1311967 w 4761797"/>
              <a:gd name="connsiteY67" fmla="*/ 674728 h 4409679"/>
              <a:gd name="connsiteX68" fmla="*/ 1237002 w 4761797"/>
              <a:gd name="connsiteY68" fmla="*/ 712216 h 4409679"/>
              <a:gd name="connsiteX69" fmla="*/ 712216 w 4761797"/>
              <a:gd name="connsiteY69" fmla="*/ 1274479 h 4409679"/>
              <a:gd name="connsiteX70" fmla="*/ 637239 w 4761797"/>
              <a:gd name="connsiteY70" fmla="*/ 1311967 h 4409679"/>
              <a:gd name="connsiteX71" fmla="*/ 599751 w 4761797"/>
              <a:gd name="connsiteY71" fmla="*/ 1274479 h 4409679"/>
              <a:gd name="connsiteX72" fmla="*/ 37488 w 4761797"/>
              <a:gd name="connsiteY72" fmla="*/ 712216 h 4409679"/>
              <a:gd name="connsiteX73" fmla="*/ 0 w 4761797"/>
              <a:gd name="connsiteY73" fmla="*/ 674728 h 4409679"/>
              <a:gd name="connsiteX74" fmla="*/ 37488 w 4761797"/>
              <a:gd name="connsiteY74" fmla="*/ 599752 h 4409679"/>
              <a:gd name="connsiteX75" fmla="*/ 599751 w 4761797"/>
              <a:gd name="connsiteY75" fmla="*/ 74965 h 4409679"/>
              <a:gd name="connsiteX76" fmla="*/ 637239 w 4761797"/>
              <a:gd name="connsiteY7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148954 w 4761797"/>
              <a:gd name="connsiteY56" fmla="*/ 966233 h 4409679"/>
              <a:gd name="connsiteX57" fmla="*/ 3164715 w 4761797"/>
              <a:gd name="connsiteY57" fmla="*/ 966233 h 4409679"/>
              <a:gd name="connsiteX58" fmla="*/ 3098039 w 4761797"/>
              <a:gd name="connsiteY58" fmla="*/ 938588 h 4409679"/>
              <a:gd name="connsiteX59" fmla="*/ 3095617 w 4761797"/>
              <a:gd name="connsiteY59" fmla="*/ 937273 h 4409679"/>
              <a:gd name="connsiteX60" fmla="*/ 3229162 w 4761797"/>
              <a:gd name="connsiteY60" fmla="*/ 887670 h 4409679"/>
              <a:gd name="connsiteX61" fmla="*/ 3617024 w 4761797"/>
              <a:gd name="connsiteY61" fmla="*/ 787593 h 4409679"/>
              <a:gd name="connsiteX62" fmla="*/ 4165395 w 4761797"/>
              <a:gd name="connsiteY62" fmla="*/ 700025 h 4409679"/>
              <a:gd name="connsiteX63" fmla="*/ 637239 w 4761797"/>
              <a:gd name="connsiteY63" fmla="*/ 0 h 4409679"/>
              <a:gd name="connsiteX64" fmla="*/ 712216 w 4761797"/>
              <a:gd name="connsiteY64" fmla="*/ 74965 h 4409679"/>
              <a:gd name="connsiteX65" fmla="*/ 1237002 w 4761797"/>
              <a:gd name="connsiteY65" fmla="*/ 599752 h 4409679"/>
              <a:gd name="connsiteX66" fmla="*/ 1311967 w 4761797"/>
              <a:gd name="connsiteY66" fmla="*/ 674728 h 4409679"/>
              <a:gd name="connsiteX67" fmla="*/ 1237002 w 4761797"/>
              <a:gd name="connsiteY67" fmla="*/ 712216 h 4409679"/>
              <a:gd name="connsiteX68" fmla="*/ 712216 w 4761797"/>
              <a:gd name="connsiteY68" fmla="*/ 1274479 h 4409679"/>
              <a:gd name="connsiteX69" fmla="*/ 637239 w 4761797"/>
              <a:gd name="connsiteY69" fmla="*/ 1311967 h 4409679"/>
              <a:gd name="connsiteX70" fmla="*/ 599751 w 4761797"/>
              <a:gd name="connsiteY70" fmla="*/ 1274479 h 4409679"/>
              <a:gd name="connsiteX71" fmla="*/ 37488 w 4761797"/>
              <a:gd name="connsiteY71" fmla="*/ 712216 h 4409679"/>
              <a:gd name="connsiteX72" fmla="*/ 0 w 4761797"/>
              <a:gd name="connsiteY72" fmla="*/ 674728 h 4409679"/>
              <a:gd name="connsiteX73" fmla="*/ 37488 w 4761797"/>
              <a:gd name="connsiteY73" fmla="*/ 599752 h 4409679"/>
              <a:gd name="connsiteX74" fmla="*/ 599751 w 4761797"/>
              <a:gd name="connsiteY74" fmla="*/ 74965 h 4409679"/>
              <a:gd name="connsiteX75" fmla="*/ 637239 w 4761797"/>
              <a:gd name="connsiteY75"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148954 w 4761797"/>
              <a:gd name="connsiteY56" fmla="*/ 966233 h 4409679"/>
              <a:gd name="connsiteX57" fmla="*/ 3098039 w 4761797"/>
              <a:gd name="connsiteY57" fmla="*/ 938588 h 4409679"/>
              <a:gd name="connsiteX58" fmla="*/ 3095617 w 4761797"/>
              <a:gd name="connsiteY58" fmla="*/ 937273 h 4409679"/>
              <a:gd name="connsiteX59" fmla="*/ 3229162 w 4761797"/>
              <a:gd name="connsiteY59" fmla="*/ 887670 h 4409679"/>
              <a:gd name="connsiteX60" fmla="*/ 3617024 w 4761797"/>
              <a:gd name="connsiteY60" fmla="*/ 787593 h 4409679"/>
              <a:gd name="connsiteX61" fmla="*/ 4165395 w 4761797"/>
              <a:gd name="connsiteY61" fmla="*/ 700025 h 4409679"/>
              <a:gd name="connsiteX62" fmla="*/ 637239 w 4761797"/>
              <a:gd name="connsiteY62" fmla="*/ 0 h 4409679"/>
              <a:gd name="connsiteX63" fmla="*/ 712216 w 4761797"/>
              <a:gd name="connsiteY63" fmla="*/ 74965 h 4409679"/>
              <a:gd name="connsiteX64" fmla="*/ 1237002 w 4761797"/>
              <a:gd name="connsiteY64" fmla="*/ 599752 h 4409679"/>
              <a:gd name="connsiteX65" fmla="*/ 1311967 w 4761797"/>
              <a:gd name="connsiteY65" fmla="*/ 674728 h 4409679"/>
              <a:gd name="connsiteX66" fmla="*/ 1237002 w 4761797"/>
              <a:gd name="connsiteY66" fmla="*/ 712216 h 4409679"/>
              <a:gd name="connsiteX67" fmla="*/ 712216 w 4761797"/>
              <a:gd name="connsiteY67" fmla="*/ 1274479 h 4409679"/>
              <a:gd name="connsiteX68" fmla="*/ 637239 w 4761797"/>
              <a:gd name="connsiteY68" fmla="*/ 1311967 h 4409679"/>
              <a:gd name="connsiteX69" fmla="*/ 599751 w 4761797"/>
              <a:gd name="connsiteY69" fmla="*/ 1274479 h 4409679"/>
              <a:gd name="connsiteX70" fmla="*/ 37488 w 4761797"/>
              <a:gd name="connsiteY70" fmla="*/ 712216 h 4409679"/>
              <a:gd name="connsiteX71" fmla="*/ 0 w 4761797"/>
              <a:gd name="connsiteY71" fmla="*/ 674728 h 4409679"/>
              <a:gd name="connsiteX72" fmla="*/ 37488 w 4761797"/>
              <a:gd name="connsiteY72" fmla="*/ 599752 h 4409679"/>
              <a:gd name="connsiteX73" fmla="*/ 599751 w 4761797"/>
              <a:gd name="connsiteY73" fmla="*/ 74965 h 4409679"/>
              <a:gd name="connsiteX74" fmla="*/ 637239 w 4761797"/>
              <a:gd name="connsiteY74"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098039 w 4761797"/>
              <a:gd name="connsiteY56" fmla="*/ 938588 h 4409679"/>
              <a:gd name="connsiteX57" fmla="*/ 3095617 w 4761797"/>
              <a:gd name="connsiteY57" fmla="*/ 937273 h 4409679"/>
              <a:gd name="connsiteX58" fmla="*/ 3229162 w 4761797"/>
              <a:gd name="connsiteY58" fmla="*/ 887670 h 4409679"/>
              <a:gd name="connsiteX59" fmla="*/ 3617024 w 4761797"/>
              <a:gd name="connsiteY59" fmla="*/ 787593 h 4409679"/>
              <a:gd name="connsiteX60" fmla="*/ 4165395 w 4761797"/>
              <a:gd name="connsiteY60" fmla="*/ 700025 h 4409679"/>
              <a:gd name="connsiteX61" fmla="*/ 637239 w 4761797"/>
              <a:gd name="connsiteY61" fmla="*/ 0 h 4409679"/>
              <a:gd name="connsiteX62" fmla="*/ 712216 w 4761797"/>
              <a:gd name="connsiteY62" fmla="*/ 74965 h 4409679"/>
              <a:gd name="connsiteX63" fmla="*/ 1237002 w 4761797"/>
              <a:gd name="connsiteY63" fmla="*/ 599752 h 4409679"/>
              <a:gd name="connsiteX64" fmla="*/ 1311967 w 4761797"/>
              <a:gd name="connsiteY64" fmla="*/ 674728 h 4409679"/>
              <a:gd name="connsiteX65" fmla="*/ 1237002 w 4761797"/>
              <a:gd name="connsiteY65" fmla="*/ 712216 h 4409679"/>
              <a:gd name="connsiteX66" fmla="*/ 712216 w 4761797"/>
              <a:gd name="connsiteY66" fmla="*/ 1274479 h 4409679"/>
              <a:gd name="connsiteX67" fmla="*/ 637239 w 4761797"/>
              <a:gd name="connsiteY67" fmla="*/ 1311967 h 4409679"/>
              <a:gd name="connsiteX68" fmla="*/ 599751 w 4761797"/>
              <a:gd name="connsiteY68" fmla="*/ 1274479 h 4409679"/>
              <a:gd name="connsiteX69" fmla="*/ 37488 w 4761797"/>
              <a:gd name="connsiteY69" fmla="*/ 712216 h 4409679"/>
              <a:gd name="connsiteX70" fmla="*/ 0 w 4761797"/>
              <a:gd name="connsiteY70" fmla="*/ 674728 h 4409679"/>
              <a:gd name="connsiteX71" fmla="*/ 37488 w 4761797"/>
              <a:gd name="connsiteY71" fmla="*/ 599752 h 4409679"/>
              <a:gd name="connsiteX72" fmla="*/ 599751 w 4761797"/>
              <a:gd name="connsiteY72" fmla="*/ 74965 h 4409679"/>
              <a:gd name="connsiteX73" fmla="*/ 637239 w 4761797"/>
              <a:gd name="connsiteY73"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098039 w 4761797"/>
              <a:gd name="connsiteY56" fmla="*/ 938588 h 4409679"/>
              <a:gd name="connsiteX57" fmla="*/ 3229162 w 4761797"/>
              <a:gd name="connsiteY57" fmla="*/ 887670 h 4409679"/>
              <a:gd name="connsiteX58" fmla="*/ 3617024 w 4761797"/>
              <a:gd name="connsiteY58" fmla="*/ 787593 h 4409679"/>
              <a:gd name="connsiteX59" fmla="*/ 4165395 w 4761797"/>
              <a:gd name="connsiteY59" fmla="*/ 700025 h 4409679"/>
              <a:gd name="connsiteX60" fmla="*/ 637239 w 4761797"/>
              <a:gd name="connsiteY60" fmla="*/ 0 h 4409679"/>
              <a:gd name="connsiteX61" fmla="*/ 712216 w 4761797"/>
              <a:gd name="connsiteY61" fmla="*/ 74965 h 4409679"/>
              <a:gd name="connsiteX62" fmla="*/ 1237002 w 4761797"/>
              <a:gd name="connsiteY62" fmla="*/ 599752 h 4409679"/>
              <a:gd name="connsiteX63" fmla="*/ 1311967 w 4761797"/>
              <a:gd name="connsiteY63" fmla="*/ 674728 h 4409679"/>
              <a:gd name="connsiteX64" fmla="*/ 1237002 w 4761797"/>
              <a:gd name="connsiteY64" fmla="*/ 712216 h 4409679"/>
              <a:gd name="connsiteX65" fmla="*/ 712216 w 4761797"/>
              <a:gd name="connsiteY65" fmla="*/ 1274479 h 4409679"/>
              <a:gd name="connsiteX66" fmla="*/ 637239 w 4761797"/>
              <a:gd name="connsiteY66" fmla="*/ 1311967 h 4409679"/>
              <a:gd name="connsiteX67" fmla="*/ 599751 w 4761797"/>
              <a:gd name="connsiteY67" fmla="*/ 1274479 h 4409679"/>
              <a:gd name="connsiteX68" fmla="*/ 37488 w 4761797"/>
              <a:gd name="connsiteY68" fmla="*/ 712216 h 4409679"/>
              <a:gd name="connsiteX69" fmla="*/ 0 w 4761797"/>
              <a:gd name="connsiteY69" fmla="*/ 674728 h 4409679"/>
              <a:gd name="connsiteX70" fmla="*/ 37488 w 4761797"/>
              <a:gd name="connsiteY70" fmla="*/ 599752 h 4409679"/>
              <a:gd name="connsiteX71" fmla="*/ 599751 w 4761797"/>
              <a:gd name="connsiteY71" fmla="*/ 74965 h 4409679"/>
              <a:gd name="connsiteX72" fmla="*/ 637239 w 4761797"/>
              <a:gd name="connsiteY72"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229162 w 4761797"/>
              <a:gd name="connsiteY56" fmla="*/ 887670 h 4409679"/>
              <a:gd name="connsiteX57" fmla="*/ 3617024 w 4761797"/>
              <a:gd name="connsiteY57" fmla="*/ 787593 h 4409679"/>
              <a:gd name="connsiteX58" fmla="*/ 4165395 w 4761797"/>
              <a:gd name="connsiteY58" fmla="*/ 700025 h 4409679"/>
              <a:gd name="connsiteX59" fmla="*/ 637239 w 4761797"/>
              <a:gd name="connsiteY59" fmla="*/ 0 h 4409679"/>
              <a:gd name="connsiteX60" fmla="*/ 712216 w 4761797"/>
              <a:gd name="connsiteY60" fmla="*/ 74965 h 4409679"/>
              <a:gd name="connsiteX61" fmla="*/ 1237002 w 4761797"/>
              <a:gd name="connsiteY61" fmla="*/ 599752 h 4409679"/>
              <a:gd name="connsiteX62" fmla="*/ 1311967 w 4761797"/>
              <a:gd name="connsiteY62" fmla="*/ 674728 h 4409679"/>
              <a:gd name="connsiteX63" fmla="*/ 1237002 w 4761797"/>
              <a:gd name="connsiteY63" fmla="*/ 712216 h 4409679"/>
              <a:gd name="connsiteX64" fmla="*/ 712216 w 4761797"/>
              <a:gd name="connsiteY64" fmla="*/ 1274479 h 4409679"/>
              <a:gd name="connsiteX65" fmla="*/ 637239 w 4761797"/>
              <a:gd name="connsiteY65" fmla="*/ 1311967 h 4409679"/>
              <a:gd name="connsiteX66" fmla="*/ 599751 w 4761797"/>
              <a:gd name="connsiteY66" fmla="*/ 1274479 h 4409679"/>
              <a:gd name="connsiteX67" fmla="*/ 37488 w 4761797"/>
              <a:gd name="connsiteY67" fmla="*/ 712216 h 4409679"/>
              <a:gd name="connsiteX68" fmla="*/ 0 w 4761797"/>
              <a:gd name="connsiteY68" fmla="*/ 674728 h 4409679"/>
              <a:gd name="connsiteX69" fmla="*/ 37488 w 4761797"/>
              <a:gd name="connsiteY69" fmla="*/ 599752 h 4409679"/>
              <a:gd name="connsiteX70" fmla="*/ 599751 w 4761797"/>
              <a:gd name="connsiteY70" fmla="*/ 74965 h 4409679"/>
              <a:gd name="connsiteX71" fmla="*/ 637239 w 4761797"/>
              <a:gd name="connsiteY71"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466595 w 4761797"/>
              <a:gd name="connsiteY17" fmla="*/ 1193397 h 4409679"/>
              <a:gd name="connsiteX18" fmla="*/ 3582738 w 4761797"/>
              <a:gd name="connsiteY18" fmla="*/ 1312220 h 4409679"/>
              <a:gd name="connsiteX19" fmla="*/ 3881231 w 4761797"/>
              <a:gd name="connsiteY19" fmla="*/ 1761204 h 4409679"/>
              <a:gd name="connsiteX20" fmla="*/ 3806611 w 4761797"/>
              <a:gd name="connsiteY20" fmla="*/ 1873450 h 4409679"/>
              <a:gd name="connsiteX21" fmla="*/ 2649956 w 4761797"/>
              <a:gd name="connsiteY21" fmla="*/ 2734000 h 4409679"/>
              <a:gd name="connsiteX22" fmla="*/ 1344072 w 4761797"/>
              <a:gd name="connsiteY22" fmla="*/ 3370057 h 4409679"/>
              <a:gd name="connsiteX23" fmla="*/ 1232136 w 4761797"/>
              <a:gd name="connsiteY23" fmla="*/ 3407476 h 4409679"/>
              <a:gd name="connsiteX24" fmla="*/ 882338 w 4761797"/>
              <a:gd name="connsiteY24" fmla="*/ 2752706 h 4409679"/>
              <a:gd name="connsiteX25" fmla="*/ 856367 w 4761797"/>
              <a:gd name="connsiteY25" fmla="*/ 2610450 h 4409679"/>
              <a:gd name="connsiteX26" fmla="*/ 858908 w 4761797"/>
              <a:gd name="connsiteY26" fmla="*/ 2697843 h 4409679"/>
              <a:gd name="connsiteX27" fmla="*/ 374375 w 4761797"/>
              <a:gd name="connsiteY27" fmla="*/ 3596787 h 4409679"/>
              <a:gd name="connsiteX28" fmla="*/ 1417980 w 4761797"/>
              <a:gd name="connsiteY28" fmla="*/ 3559334 h 4409679"/>
              <a:gd name="connsiteX29" fmla="*/ 2759768 w 4761797"/>
              <a:gd name="connsiteY29" fmla="*/ 2922576 h 4409679"/>
              <a:gd name="connsiteX30" fmla="*/ 3952465 w 4761797"/>
              <a:gd name="connsiteY30" fmla="*/ 2023632 h 4409679"/>
              <a:gd name="connsiteX31" fmla="*/ 4138826 w 4761797"/>
              <a:gd name="connsiteY31" fmla="*/ 1798899 h 4409679"/>
              <a:gd name="connsiteX32" fmla="*/ 4474268 w 4761797"/>
              <a:gd name="connsiteY32" fmla="*/ 1087234 h 4409679"/>
              <a:gd name="connsiteX33" fmla="*/ 4138826 w 4761797"/>
              <a:gd name="connsiteY33" fmla="*/ 974873 h 4409679"/>
              <a:gd name="connsiteX34" fmla="*/ 4165395 w 4761797"/>
              <a:gd name="connsiteY34" fmla="*/ 700025 h 4409679"/>
              <a:gd name="connsiteX35" fmla="*/ 4311207 w 4761797"/>
              <a:gd name="connsiteY35" fmla="*/ 708003 h 4409679"/>
              <a:gd name="connsiteX36" fmla="*/ 4697899 w 4761797"/>
              <a:gd name="connsiteY36" fmla="*/ 937420 h 4409679"/>
              <a:gd name="connsiteX37" fmla="*/ 4362458 w 4761797"/>
              <a:gd name="connsiteY37" fmla="*/ 1986178 h 4409679"/>
              <a:gd name="connsiteX38" fmla="*/ 3989735 w 4761797"/>
              <a:gd name="connsiteY38" fmla="*/ 2360738 h 4409679"/>
              <a:gd name="connsiteX39" fmla="*/ 3989253 w 4761797"/>
              <a:gd name="connsiteY39" fmla="*/ 2361116 h 4409679"/>
              <a:gd name="connsiteX40" fmla="*/ 3943902 w 4761797"/>
              <a:gd name="connsiteY40" fmla="*/ 2721741 h 4409679"/>
              <a:gd name="connsiteX41" fmla="*/ 3841218 w 4761797"/>
              <a:gd name="connsiteY41" fmla="*/ 3064677 h 4409679"/>
              <a:gd name="connsiteX42" fmla="*/ 2318452 w 4761797"/>
              <a:gd name="connsiteY42" fmla="*/ 3936717 h 4409679"/>
              <a:gd name="connsiteX43" fmla="*/ 1721994 w 4761797"/>
              <a:gd name="connsiteY43" fmla="*/ 3781140 h 4409679"/>
              <a:gd name="connsiteX44" fmla="*/ 1716163 w 4761797"/>
              <a:gd name="connsiteY44" fmla="*/ 3784067 h 4409679"/>
              <a:gd name="connsiteX45" fmla="*/ 709817 w 4761797"/>
              <a:gd name="connsiteY45" fmla="*/ 4008800 h 4409679"/>
              <a:gd name="connsiteX46" fmla="*/ 113474 w 4761797"/>
              <a:gd name="connsiteY46" fmla="*/ 3746613 h 4409679"/>
              <a:gd name="connsiteX47" fmla="*/ 821638 w 4761797"/>
              <a:gd name="connsiteY47" fmla="*/ 2323284 h 4409679"/>
              <a:gd name="connsiteX48" fmla="*/ 896327 w 4761797"/>
              <a:gd name="connsiteY48" fmla="*/ 1985696 h 4409679"/>
              <a:gd name="connsiteX49" fmla="*/ 1344072 w 4761797"/>
              <a:gd name="connsiteY49" fmla="*/ 1199974 h 4409679"/>
              <a:gd name="connsiteX50" fmla="*/ 2491383 w 4761797"/>
              <a:gd name="connsiteY50" fmla="*/ 779042 h 4409679"/>
              <a:gd name="connsiteX51" fmla="*/ 3075538 w 4761797"/>
              <a:gd name="connsiteY51" fmla="*/ 926370 h 4409679"/>
              <a:gd name="connsiteX52" fmla="*/ 3095617 w 4761797"/>
              <a:gd name="connsiteY52" fmla="*/ 937273 h 4409679"/>
              <a:gd name="connsiteX53" fmla="*/ 3095221 w 4761797"/>
              <a:gd name="connsiteY53" fmla="*/ 937420 h 4409679"/>
              <a:gd name="connsiteX54" fmla="*/ 3098039 w 4761797"/>
              <a:gd name="connsiteY54" fmla="*/ 938588 h 4409679"/>
              <a:gd name="connsiteX55" fmla="*/ 3229162 w 4761797"/>
              <a:gd name="connsiteY55" fmla="*/ 887670 h 4409679"/>
              <a:gd name="connsiteX56" fmla="*/ 3617024 w 4761797"/>
              <a:gd name="connsiteY56" fmla="*/ 787593 h 4409679"/>
              <a:gd name="connsiteX57" fmla="*/ 4165395 w 4761797"/>
              <a:gd name="connsiteY57" fmla="*/ 700025 h 4409679"/>
              <a:gd name="connsiteX58" fmla="*/ 637239 w 4761797"/>
              <a:gd name="connsiteY58" fmla="*/ 0 h 4409679"/>
              <a:gd name="connsiteX59" fmla="*/ 712216 w 4761797"/>
              <a:gd name="connsiteY59" fmla="*/ 74965 h 4409679"/>
              <a:gd name="connsiteX60" fmla="*/ 1237002 w 4761797"/>
              <a:gd name="connsiteY60" fmla="*/ 599752 h 4409679"/>
              <a:gd name="connsiteX61" fmla="*/ 1311967 w 4761797"/>
              <a:gd name="connsiteY61" fmla="*/ 674728 h 4409679"/>
              <a:gd name="connsiteX62" fmla="*/ 1237002 w 4761797"/>
              <a:gd name="connsiteY62" fmla="*/ 712216 h 4409679"/>
              <a:gd name="connsiteX63" fmla="*/ 712216 w 4761797"/>
              <a:gd name="connsiteY63" fmla="*/ 1274479 h 4409679"/>
              <a:gd name="connsiteX64" fmla="*/ 637239 w 4761797"/>
              <a:gd name="connsiteY64" fmla="*/ 1311967 h 4409679"/>
              <a:gd name="connsiteX65" fmla="*/ 599751 w 4761797"/>
              <a:gd name="connsiteY65" fmla="*/ 1274479 h 4409679"/>
              <a:gd name="connsiteX66" fmla="*/ 37488 w 4761797"/>
              <a:gd name="connsiteY66" fmla="*/ 712216 h 4409679"/>
              <a:gd name="connsiteX67" fmla="*/ 0 w 4761797"/>
              <a:gd name="connsiteY67" fmla="*/ 674728 h 4409679"/>
              <a:gd name="connsiteX68" fmla="*/ 37488 w 4761797"/>
              <a:gd name="connsiteY68" fmla="*/ 599752 h 4409679"/>
              <a:gd name="connsiteX69" fmla="*/ 599751 w 4761797"/>
              <a:gd name="connsiteY69" fmla="*/ 74965 h 4409679"/>
              <a:gd name="connsiteX70" fmla="*/ 637239 w 4761797"/>
              <a:gd name="connsiteY70"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095221 w 4761797"/>
              <a:gd name="connsiteY52" fmla="*/ 937420 h 4409679"/>
              <a:gd name="connsiteX53" fmla="*/ 3098039 w 4761797"/>
              <a:gd name="connsiteY53" fmla="*/ 938588 h 4409679"/>
              <a:gd name="connsiteX54" fmla="*/ 3229162 w 4761797"/>
              <a:gd name="connsiteY54" fmla="*/ 887670 h 4409679"/>
              <a:gd name="connsiteX55" fmla="*/ 3617024 w 4761797"/>
              <a:gd name="connsiteY55" fmla="*/ 787593 h 4409679"/>
              <a:gd name="connsiteX56" fmla="*/ 4165395 w 4761797"/>
              <a:gd name="connsiteY56" fmla="*/ 700025 h 4409679"/>
              <a:gd name="connsiteX57" fmla="*/ 637239 w 4761797"/>
              <a:gd name="connsiteY57" fmla="*/ 0 h 4409679"/>
              <a:gd name="connsiteX58" fmla="*/ 712216 w 4761797"/>
              <a:gd name="connsiteY58" fmla="*/ 74965 h 4409679"/>
              <a:gd name="connsiteX59" fmla="*/ 1237002 w 4761797"/>
              <a:gd name="connsiteY59" fmla="*/ 599752 h 4409679"/>
              <a:gd name="connsiteX60" fmla="*/ 1311967 w 4761797"/>
              <a:gd name="connsiteY60" fmla="*/ 674728 h 4409679"/>
              <a:gd name="connsiteX61" fmla="*/ 1237002 w 4761797"/>
              <a:gd name="connsiteY61" fmla="*/ 712216 h 4409679"/>
              <a:gd name="connsiteX62" fmla="*/ 712216 w 4761797"/>
              <a:gd name="connsiteY62" fmla="*/ 1274479 h 4409679"/>
              <a:gd name="connsiteX63" fmla="*/ 637239 w 4761797"/>
              <a:gd name="connsiteY63" fmla="*/ 1311967 h 4409679"/>
              <a:gd name="connsiteX64" fmla="*/ 599751 w 4761797"/>
              <a:gd name="connsiteY64" fmla="*/ 1274479 h 4409679"/>
              <a:gd name="connsiteX65" fmla="*/ 37488 w 4761797"/>
              <a:gd name="connsiteY65" fmla="*/ 712216 h 4409679"/>
              <a:gd name="connsiteX66" fmla="*/ 0 w 4761797"/>
              <a:gd name="connsiteY66" fmla="*/ 674728 h 4409679"/>
              <a:gd name="connsiteX67" fmla="*/ 37488 w 4761797"/>
              <a:gd name="connsiteY67" fmla="*/ 599752 h 4409679"/>
              <a:gd name="connsiteX68" fmla="*/ 599751 w 4761797"/>
              <a:gd name="connsiteY68" fmla="*/ 74965 h 4409679"/>
              <a:gd name="connsiteX69" fmla="*/ 637239 w 4761797"/>
              <a:gd name="connsiteY69"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095221 w 4761797"/>
              <a:gd name="connsiteY52" fmla="*/ 937420 h 4409679"/>
              <a:gd name="connsiteX53" fmla="*/ 3229162 w 4761797"/>
              <a:gd name="connsiteY53" fmla="*/ 887670 h 4409679"/>
              <a:gd name="connsiteX54" fmla="*/ 3617024 w 4761797"/>
              <a:gd name="connsiteY54" fmla="*/ 787593 h 4409679"/>
              <a:gd name="connsiteX55" fmla="*/ 4165395 w 4761797"/>
              <a:gd name="connsiteY55" fmla="*/ 700025 h 4409679"/>
              <a:gd name="connsiteX56" fmla="*/ 637239 w 4761797"/>
              <a:gd name="connsiteY56" fmla="*/ 0 h 4409679"/>
              <a:gd name="connsiteX57" fmla="*/ 712216 w 4761797"/>
              <a:gd name="connsiteY57" fmla="*/ 74965 h 4409679"/>
              <a:gd name="connsiteX58" fmla="*/ 1237002 w 4761797"/>
              <a:gd name="connsiteY58" fmla="*/ 599752 h 4409679"/>
              <a:gd name="connsiteX59" fmla="*/ 1311967 w 4761797"/>
              <a:gd name="connsiteY59" fmla="*/ 674728 h 4409679"/>
              <a:gd name="connsiteX60" fmla="*/ 1237002 w 4761797"/>
              <a:gd name="connsiteY60" fmla="*/ 712216 h 4409679"/>
              <a:gd name="connsiteX61" fmla="*/ 712216 w 4761797"/>
              <a:gd name="connsiteY61" fmla="*/ 1274479 h 4409679"/>
              <a:gd name="connsiteX62" fmla="*/ 637239 w 4761797"/>
              <a:gd name="connsiteY62" fmla="*/ 1311967 h 4409679"/>
              <a:gd name="connsiteX63" fmla="*/ 599751 w 4761797"/>
              <a:gd name="connsiteY63" fmla="*/ 1274479 h 4409679"/>
              <a:gd name="connsiteX64" fmla="*/ 37488 w 4761797"/>
              <a:gd name="connsiteY64" fmla="*/ 712216 h 4409679"/>
              <a:gd name="connsiteX65" fmla="*/ 0 w 4761797"/>
              <a:gd name="connsiteY65" fmla="*/ 674728 h 4409679"/>
              <a:gd name="connsiteX66" fmla="*/ 37488 w 4761797"/>
              <a:gd name="connsiteY66" fmla="*/ 599752 h 4409679"/>
              <a:gd name="connsiteX67" fmla="*/ 599751 w 4761797"/>
              <a:gd name="connsiteY67" fmla="*/ 74965 h 4409679"/>
              <a:gd name="connsiteX68" fmla="*/ 637239 w 4761797"/>
              <a:gd name="connsiteY68"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229162 w 4761797"/>
              <a:gd name="connsiteY52" fmla="*/ 887670 h 4409679"/>
              <a:gd name="connsiteX53" fmla="*/ 3617024 w 4761797"/>
              <a:gd name="connsiteY53" fmla="*/ 787593 h 4409679"/>
              <a:gd name="connsiteX54" fmla="*/ 4165395 w 4761797"/>
              <a:gd name="connsiteY54" fmla="*/ 700025 h 4409679"/>
              <a:gd name="connsiteX55" fmla="*/ 637239 w 4761797"/>
              <a:gd name="connsiteY55" fmla="*/ 0 h 4409679"/>
              <a:gd name="connsiteX56" fmla="*/ 712216 w 4761797"/>
              <a:gd name="connsiteY56" fmla="*/ 74965 h 4409679"/>
              <a:gd name="connsiteX57" fmla="*/ 1237002 w 4761797"/>
              <a:gd name="connsiteY57" fmla="*/ 599752 h 4409679"/>
              <a:gd name="connsiteX58" fmla="*/ 1311967 w 4761797"/>
              <a:gd name="connsiteY58" fmla="*/ 674728 h 4409679"/>
              <a:gd name="connsiteX59" fmla="*/ 1237002 w 4761797"/>
              <a:gd name="connsiteY59" fmla="*/ 712216 h 4409679"/>
              <a:gd name="connsiteX60" fmla="*/ 712216 w 4761797"/>
              <a:gd name="connsiteY60" fmla="*/ 1274479 h 4409679"/>
              <a:gd name="connsiteX61" fmla="*/ 637239 w 4761797"/>
              <a:gd name="connsiteY61" fmla="*/ 1311967 h 4409679"/>
              <a:gd name="connsiteX62" fmla="*/ 599751 w 4761797"/>
              <a:gd name="connsiteY62" fmla="*/ 1274479 h 4409679"/>
              <a:gd name="connsiteX63" fmla="*/ 37488 w 4761797"/>
              <a:gd name="connsiteY63" fmla="*/ 712216 h 4409679"/>
              <a:gd name="connsiteX64" fmla="*/ 0 w 4761797"/>
              <a:gd name="connsiteY64" fmla="*/ 674728 h 4409679"/>
              <a:gd name="connsiteX65" fmla="*/ 37488 w 4761797"/>
              <a:gd name="connsiteY65" fmla="*/ 599752 h 4409679"/>
              <a:gd name="connsiteX66" fmla="*/ 599751 w 4761797"/>
              <a:gd name="connsiteY66" fmla="*/ 74965 h 4409679"/>
              <a:gd name="connsiteX67" fmla="*/ 637239 w 4761797"/>
              <a:gd name="connsiteY67"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4761797" h="4409679">
                <a:moveTo>
                  <a:pt x="4063449" y="3626137"/>
                </a:moveTo>
                <a:lnTo>
                  <a:pt x="4063449" y="3663453"/>
                </a:lnTo>
                <a:cubicBezTo>
                  <a:pt x="4063449" y="3850010"/>
                  <a:pt x="4209223" y="3999250"/>
                  <a:pt x="4391441" y="3999250"/>
                </a:cubicBezTo>
                <a:cubicBezTo>
                  <a:pt x="4427884" y="3999250"/>
                  <a:pt x="4427884" y="3999250"/>
                  <a:pt x="4427884" y="4036566"/>
                </a:cubicBezTo>
                <a:lnTo>
                  <a:pt x="4391441" y="4036566"/>
                </a:lnTo>
                <a:cubicBezTo>
                  <a:pt x="4209223" y="4036566"/>
                  <a:pt x="4063449" y="4185807"/>
                  <a:pt x="4063449" y="4372363"/>
                </a:cubicBezTo>
                <a:lnTo>
                  <a:pt x="4063449" y="4409679"/>
                </a:lnTo>
                <a:cubicBezTo>
                  <a:pt x="4027005" y="4409679"/>
                  <a:pt x="4027005" y="4409679"/>
                  <a:pt x="4027005" y="4372363"/>
                </a:cubicBezTo>
                <a:cubicBezTo>
                  <a:pt x="4027005" y="4185807"/>
                  <a:pt x="3881231" y="4036566"/>
                  <a:pt x="3699013" y="4036566"/>
                </a:cubicBezTo>
                <a:lnTo>
                  <a:pt x="3662570" y="4036566"/>
                </a:lnTo>
                <a:cubicBezTo>
                  <a:pt x="3662570" y="3999250"/>
                  <a:pt x="3699013" y="3999250"/>
                  <a:pt x="3699013" y="3999250"/>
                </a:cubicBezTo>
                <a:cubicBezTo>
                  <a:pt x="3881231" y="3999250"/>
                  <a:pt x="4027005" y="3850010"/>
                  <a:pt x="4027005" y="3663453"/>
                </a:cubicBezTo>
                <a:cubicBezTo>
                  <a:pt x="4027005" y="3663453"/>
                  <a:pt x="4027005" y="3626137"/>
                  <a:pt x="4063449" y="3626137"/>
                </a:cubicBezTo>
                <a:close/>
                <a:moveTo>
                  <a:pt x="4138826" y="974873"/>
                </a:moveTo>
                <a:cubicBezTo>
                  <a:pt x="3989735" y="974873"/>
                  <a:pt x="3840655" y="1012327"/>
                  <a:pt x="3691564" y="1049781"/>
                </a:cubicBezTo>
                <a:cubicBezTo>
                  <a:pt x="3579754" y="1087234"/>
                  <a:pt x="3505203" y="1087234"/>
                  <a:pt x="3393393" y="1124699"/>
                </a:cubicBezTo>
                <a:lnTo>
                  <a:pt x="3466595" y="1193397"/>
                </a:lnTo>
                <a:cubicBezTo>
                  <a:pt x="3506658" y="1230520"/>
                  <a:pt x="3545427" y="1270128"/>
                  <a:pt x="3582738" y="1312220"/>
                </a:cubicBezTo>
                <a:cubicBezTo>
                  <a:pt x="3694674" y="1424466"/>
                  <a:pt x="3806611" y="1611539"/>
                  <a:pt x="3881231" y="1761204"/>
                </a:cubicBezTo>
                <a:cubicBezTo>
                  <a:pt x="3872490" y="1801333"/>
                  <a:pt x="3843915" y="1836031"/>
                  <a:pt x="3806611" y="1873450"/>
                </a:cubicBezTo>
                <a:cubicBezTo>
                  <a:pt x="3470802" y="2210189"/>
                  <a:pt x="3060385" y="2472088"/>
                  <a:pt x="2649956" y="2734000"/>
                </a:cubicBezTo>
                <a:cubicBezTo>
                  <a:pt x="2239538" y="2995911"/>
                  <a:pt x="1791805" y="3220403"/>
                  <a:pt x="1344072" y="3370057"/>
                </a:cubicBezTo>
                <a:cubicBezTo>
                  <a:pt x="1313560" y="3386386"/>
                  <a:pt x="1295293" y="3393189"/>
                  <a:pt x="1232136" y="3407476"/>
                </a:cubicBezTo>
                <a:cubicBezTo>
                  <a:pt x="1064232" y="3220397"/>
                  <a:pt x="942969" y="2995905"/>
                  <a:pt x="882338" y="2752706"/>
                </a:cubicBezTo>
                <a:lnTo>
                  <a:pt x="858908" y="2697843"/>
                </a:lnTo>
                <a:cubicBezTo>
                  <a:pt x="448915" y="3109856"/>
                  <a:pt x="262554" y="3484415"/>
                  <a:pt x="374375" y="3596787"/>
                </a:cubicBezTo>
                <a:cubicBezTo>
                  <a:pt x="448915" y="3746613"/>
                  <a:pt x="821638" y="3746613"/>
                  <a:pt x="1417980" y="3559334"/>
                </a:cubicBezTo>
                <a:cubicBezTo>
                  <a:pt x="1865243" y="3409508"/>
                  <a:pt x="2349776" y="3184775"/>
                  <a:pt x="2759768" y="2922576"/>
                </a:cubicBezTo>
                <a:cubicBezTo>
                  <a:pt x="3207031" y="2660390"/>
                  <a:pt x="3579754" y="2360738"/>
                  <a:pt x="3952465" y="2023632"/>
                </a:cubicBezTo>
                <a:cubicBezTo>
                  <a:pt x="4027017" y="1948725"/>
                  <a:pt x="4101557" y="1873818"/>
                  <a:pt x="4138826" y="1798899"/>
                </a:cubicBezTo>
                <a:cubicBezTo>
                  <a:pt x="4474268" y="1424340"/>
                  <a:pt x="4511549" y="1162153"/>
                  <a:pt x="4474268" y="1087234"/>
                </a:cubicBezTo>
                <a:cubicBezTo>
                  <a:pt x="4436998" y="1049781"/>
                  <a:pt x="4325188" y="974873"/>
                  <a:pt x="4138826" y="974873"/>
                </a:cubicBezTo>
                <a:close/>
                <a:moveTo>
                  <a:pt x="4165395" y="700025"/>
                </a:moveTo>
                <a:cubicBezTo>
                  <a:pt x="4217154" y="699514"/>
                  <a:pt x="4265782" y="702149"/>
                  <a:pt x="4311207" y="708003"/>
                </a:cubicBezTo>
                <a:cubicBezTo>
                  <a:pt x="4492909" y="731407"/>
                  <a:pt x="4623359" y="806315"/>
                  <a:pt x="4697899" y="937420"/>
                </a:cubicBezTo>
                <a:cubicBezTo>
                  <a:pt x="4846991" y="1199606"/>
                  <a:pt x="4735181" y="1536712"/>
                  <a:pt x="4362458" y="1986178"/>
                </a:cubicBezTo>
                <a:cubicBezTo>
                  <a:pt x="4250637" y="2136004"/>
                  <a:pt x="4101557" y="2248377"/>
                  <a:pt x="3989735" y="2360738"/>
                </a:cubicBezTo>
                <a:lnTo>
                  <a:pt x="3989253" y="2361116"/>
                </a:lnTo>
                <a:lnTo>
                  <a:pt x="3943902" y="2721741"/>
                </a:lnTo>
                <a:cubicBezTo>
                  <a:pt x="3915895" y="2839187"/>
                  <a:pt x="3878557" y="2951938"/>
                  <a:pt x="3841218" y="3064677"/>
                </a:cubicBezTo>
                <a:cubicBezTo>
                  <a:pt x="3533164" y="3656601"/>
                  <a:pt x="2931059" y="3973711"/>
                  <a:pt x="2318452" y="3936717"/>
                </a:cubicBezTo>
                <a:lnTo>
                  <a:pt x="1721994" y="3781140"/>
                </a:lnTo>
                <a:lnTo>
                  <a:pt x="1716163" y="3784067"/>
                </a:lnTo>
                <a:cubicBezTo>
                  <a:pt x="1380711" y="3896428"/>
                  <a:pt x="1045269" y="3971347"/>
                  <a:pt x="709817" y="4008800"/>
                </a:cubicBezTo>
                <a:cubicBezTo>
                  <a:pt x="411645" y="4008800"/>
                  <a:pt x="225284" y="3896428"/>
                  <a:pt x="113474" y="3746613"/>
                </a:cubicBezTo>
                <a:cubicBezTo>
                  <a:pt x="-72887" y="3484415"/>
                  <a:pt x="150744" y="2922576"/>
                  <a:pt x="821638" y="2323284"/>
                </a:cubicBezTo>
                <a:lnTo>
                  <a:pt x="896327" y="1985696"/>
                </a:lnTo>
                <a:cubicBezTo>
                  <a:pt x="970959" y="1686366"/>
                  <a:pt x="1120199" y="1387047"/>
                  <a:pt x="1344072" y="1199974"/>
                </a:cubicBezTo>
                <a:cubicBezTo>
                  <a:pt x="1679869" y="900643"/>
                  <a:pt x="2090286" y="760344"/>
                  <a:pt x="2491383" y="779042"/>
                </a:cubicBezTo>
                <a:cubicBezTo>
                  <a:pt x="2691932" y="788397"/>
                  <a:pt x="2890147" y="837507"/>
                  <a:pt x="3075538" y="926370"/>
                </a:cubicBezTo>
                <a:lnTo>
                  <a:pt x="3095617" y="937273"/>
                </a:lnTo>
                <a:lnTo>
                  <a:pt x="3229162" y="887670"/>
                </a:lnTo>
                <a:cubicBezTo>
                  <a:pt x="3358446" y="843774"/>
                  <a:pt x="3477253" y="815684"/>
                  <a:pt x="3617024" y="787593"/>
                </a:cubicBezTo>
                <a:cubicBezTo>
                  <a:pt x="3826672" y="731404"/>
                  <a:pt x="4010119" y="701558"/>
                  <a:pt x="4165395" y="700025"/>
                </a:cubicBezTo>
                <a:close/>
                <a:moveTo>
                  <a:pt x="637239" y="0"/>
                </a:moveTo>
                <a:cubicBezTo>
                  <a:pt x="674728" y="0"/>
                  <a:pt x="712216" y="37488"/>
                  <a:pt x="712216" y="74965"/>
                </a:cubicBezTo>
                <a:cubicBezTo>
                  <a:pt x="712216" y="374846"/>
                  <a:pt x="937121" y="599752"/>
                  <a:pt x="1237002" y="599752"/>
                </a:cubicBezTo>
                <a:cubicBezTo>
                  <a:pt x="1274479" y="599752"/>
                  <a:pt x="1311967" y="637239"/>
                  <a:pt x="1311967" y="674728"/>
                </a:cubicBezTo>
                <a:cubicBezTo>
                  <a:pt x="1311967" y="674728"/>
                  <a:pt x="1274479" y="712216"/>
                  <a:pt x="1237002" y="712216"/>
                </a:cubicBezTo>
                <a:cubicBezTo>
                  <a:pt x="937121" y="712216"/>
                  <a:pt x="712216" y="937121"/>
                  <a:pt x="712216" y="1274479"/>
                </a:cubicBezTo>
                <a:cubicBezTo>
                  <a:pt x="712216" y="1274479"/>
                  <a:pt x="674728" y="1311967"/>
                  <a:pt x="637239" y="1311967"/>
                </a:cubicBezTo>
                <a:lnTo>
                  <a:pt x="599751" y="1274479"/>
                </a:lnTo>
                <a:cubicBezTo>
                  <a:pt x="599751" y="937121"/>
                  <a:pt x="337358" y="712216"/>
                  <a:pt x="37488" y="712216"/>
                </a:cubicBezTo>
                <a:lnTo>
                  <a:pt x="0" y="674728"/>
                </a:lnTo>
                <a:cubicBezTo>
                  <a:pt x="0" y="637239"/>
                  <a:pt x="0" y="599752"/>
                  <a:pt x="37488" y="599752"/>
                </a:cubicBezTo>
                <a:cubicBezTo>
                  <a:pt x="337358" y="599752"/>
                  <a:pt x="599751" y="374846"/>
                  <a:pt x="599751" y="74965"/>
                </a:cubicBezTo>
                <a:cubicBezTo>
                  <a:pt x="599751" y="37488"/>
                  <a:pt x="637239" y="0"/>
                  <a:pt x="637239"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74" name="Group 73">
            <a:extLst>
              <a:ext uri="{FF2B5EF4-FFF2-40B4-BE49-F238E27FC236}">
                <a16:creationId xmlns:a16="http://schemas.microsoft.com/office/drawing/2014/main" id="{A911DFC3-4E41-4652-803A-DF459F458C91}"/>
              </a:ext>
            </a:extLst>
          </p:cNvPr>
          <p:cNvGrpSpPr/>
          <p:nvPr/>
        </p:nvGrpSpPr>
        <p:grpSpPr>
          <a:xfrm>
            <a:off x="508882" y="4037470"/>
            <a:ext cx="296691" cy="303548"/>
            <a:chOff x="9811238" y="3590465"/>
            <a:chExt cx="319867" cy="327259"/>
          </a:xfrm>
          <a:solidFill>
            <a:schemeClr val="accent2"/>
          </a:solidFill>
        </p:grpSpPr>
        <p:sp>
          <p:nvSpPr>
            <p:cNvPr id="75" name="Freeform: Shape 74">
              <a:extLst>
                <a:ext uri="{FF2B5EF4-FFF2-40B4-BE49-F238E27FC236}">
                  <a16:creationId xmlns:a16="http://schemas.microsoft.com/office/drawing/2014/main" id="{9839E0A7-4D81-442A-A4BE-B8D11B8CF9F2}"/>
                </a:ext>
              </a:extLst>
            </p:cNvPr>
            <p:cNvSpPr/>
            <p:nvPr/>
          </p:nvSpPr>
          <p:spPr>
            <a:xfrm>
              <a:off x="9811238" y="3590465"/>
              <a:ext cx="174717" cy="288955"/>
            </a:xfrm>
            <a:custGeom>
              <a:avLst/>
              <a:gdLst>
                <a:gd name="connsiteX0" fmla="*/ 3554 w 174717"/>
                <a:gd name="connsiteY0" fmla="*/ 3554 h 288955"/>
                <a:gd name="connsiteX1" fmla="*/ 3554 w 174717"/>
                <a:gd name="connsiteY1" fmla="*/ 289149 h 288955"/>
                <a:gd name="connsiteX2" fmla="*/ 69408 w 174717"/>
                <a:gd name="connsiteY2" fmla="*/ 289149 h 288955"/>
                <a:gd name="connsiteX3" fmla="*/ 69408 w 174717"/>
                <a:gd name="connsiteY3" fmla="*/ 35809 h 288955"/>
                <a:gd name="connsiteX4" fmla="*/ 175583 w 174717"/>
                <a:gd name="connsiteY4" fmla="*/ 35809 h 288955"/>
                <a:gd name="connsiteX5" fmla="*/ 152063 w 174717"/>
                <a:gd name="connsiteY5" fmla="*/ 3554 h 288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4717" h="288955">
                  <a:moveTo>
                    <a:pt x="3554" y="3554"/>
                  </a:moveTo>
                  <a:lnTo>
                    <a:pt x="3554" y="289149"/>
                  </a:lnTo>
                  <a:lnTo>
                    <a:pt x="69408" y="289149"/>
                  </a:lnTo>
                  <a:lnTo>
                    <a:pt x="69408" y="35809"/>
                  </a:lnTo>
                  <a:lnTo>
                    <a:pt x="175583" y="35809"/>
                  </a:lnTo>
                  <a:lnTo>
                    <a:pt x="152063" y="3554"/>
                  </a:lnTo>
                  <a:close/>
                </a:path>
              </a:pathLst>
            </a:custGeom>
            <a:grpFill/>
            <a:ln w="6716" cap="flat">
              <a:noFill/>
              <a:prstDash val="solid"/>
              <a:miter/>
            </a:ln>
          </p:spPr>
          <p:txBody>
            <a:bodyPr rtlCol="0" anchor="ctr"/>
            <a:lstStyle/>
            <a:p>
              <a:pPr defTabSz="685800">
                <a:buClrTx/>
                <a:defRPr/>
              </a:pPr>
              <a:endParaRPr lang="en-US" sz="1350" kern="1200" dirty="0">
                <a:solidFill>
                  <a:srgbClr val="1A1A1A"/>
                </a:solidFill>
                <a:latin typeface="Segoe UI"/>
                <a:ea typeface="+mn-ea"/>
                <a:cs typeface="+mn-cs"/>
              </a:endParaRPr>
            </a:p>
          </p:txBody>
        </p:sp>
        <p:sp>
          <p:nvSpPr>
            <p:cNvPr id="76" name="Freeform: Shape 75">
              <a:extLst>
                <a:ext uri="{FF2B5EF4-FFF2-40B4-BE49-F238E27FC236}">
                  <a16:creationId xmlns:a16="http://schemas.microsoft.com/office/drawing/2014/main" id="{C6904FF7-CC85-497E-88E5-B43E033B1006}"/>
                </a:ext>
              </a:extLst>
            </p:cNvPr>
            <p:cNvSpPr/>
            <p:nvPr/>
          </p:nvSpPr>
          <p:spPr>
            <a:xfrm>
              <a:off x="9902628" y="3648928"/>
              <a:ext cx="228477" cy="268796"/>
            </a:xfrm>
            <a:custGeom>
              <a:avLst/>
              <a:gdLst>
                <a:gd name="connsiteX0" fmla="*/ 29761 w 228476"/>
                <a:gd name="connsiteY0" fmla="*/ 214558 h 268795"/>
                <a:gd name="connsiteX1" fmla="*/ 201119 w 228476"/>
                <a:gd name="connsiteY1" fmla="*/ 214558 h 268795"/>
                <a:gd name="connsiteX2" fmla="*/ 201119 w 228476"/>
                <a:gd name="connsiteY2" fmla="*/ 240766 h 268795"/>
                <a:gd name="connsiteX3" fmla="*/ 29761 w 228476"/>
                <a:gd name="connsiteY3" fmla="*/ 240766 h 268795"/>
                <a:gd name="connsiteX4" fmla="*/ 29761 w 228476"/>
                <a:gd name="connsiteY4" fmla="*/ 214558 h 268795"/>
                <a:gd name="connsiteX5" fmla="*/ 29761 w 228476"/>
                <a:gd name="connsiteY5" fmla="*/ 161471 h 268795"/>
                <a:gd name="connsiteX6" fmla="*/ 201119 w 228476"/>
                <a:gd name="connsiteY6" fmla="*/ 161471 h 268795"/>
                <a:gd name="connsiteX7" fmla="*/ 201119 w 228476"/>
                <a:gd name="connsiteY7" fmla="*/ 187679 h 268795"/>
                <a:gd name="connsiteX8" fmla="*/ 29761 w 228476"/>
                <a:gd name="connsiteY8" fmla="*/ 187679 h 268795"/>
                <a:gd name="connsiteX9" fmla="*/ 29761 w 228476"/>
                <a:gd name="connsiteY9" fmla="*/ 161471 h 268795"/>
                <a:gd name="connsiteX10" fmla="*/ 29761 w 228476"/>
                <a:gd name="connsiteY10" fmla="*/ 109728 h 268795"/>
                <a:gd name="connsiteX11" fmla="*/ 201119 w 228476"/>
                <a:gd name="connsiteY11" fmla="*/ 109728 h 268795"/>
                <a:gd name="connsiteX12" fmla="*/ 201119 w 228476"/>
                <a:gd name="connsiteY12" fmla="*/ 135935 h 268795"/>
                <a:gd name="connsiteX13" fmla="*/ 29761 w 228476"/>
                <a:gd name="connsiteY13" fmla="*/ 135935 h 268795"/>
                <a:gd name="connsiteX14" fmla="*/ 29761 w 228476"/>
                <a:gd name="connsiteY14" fmla="*/ 109728 h 268795"/>
                <a:gd name="connsiteX15" fmla="*/ 29761 w 228476"/>
                <a:gd name="connsiteY15" fmla="*/ 56641 h 268795"/>
                <a:gd name="connsiteX16" fmla="*/ 96288 w 228476"/>
                <a:gd name="connsiteY16" fmla="*/ 56641 h 268795"/>
                <a:gd name="connsiteX17" fmla="*/ 96288 w 228476"/>
                <a:gd name="connsiteY17" fmla="*/ 82848 h 268795"/>
                <a:gd name="connsiteX18" fmla="*/ 29761 w 228476"/>
                <a:gd name="connsiteY18" fmla="*/ 82848 h 268795"/>
                <a:gd name="connsiteX19" fmla="*/ 29761 w 228476"/>
                <a:gd name="connsiteY19" fmla="*/ 56641 h 268795"/>
                <a:gd name="connsiteX20" fmla="*/ 95616 w 228476"/>
                <a:gd name="connsiteY20" fmla="*/ 3554 h 268795"/>
                <a:gd name="connsiteX21" fmla="*/ 3554 w 228476"/>
                <a:gd name="connsiteY21" fmla="*/ 3554 h 268795"/>
                <a:gd name="connsiteX22" fmla="*/ 3554 w 228476"/>
                <a:gd name="connsiteY22" fmla="*/ 267645 h 268795"/>
                <a:gd name="connsiteX23" fmla="*/ 226654 w 228476"/>
                <a:gd name="connsiteY23" fmla="*/ 267645 h 268795"/>
                <a:gd name="connsiteX24" fmla="*/ 229342 w 228476"/>
                <a:gd name="connsiteY24" fmla="*/ 19009 h 268795"/>
                <a:gd name="connsiteX25" fmla="*/ 213887 w 228476"/>
                <a:gd name="connsiteY25" fmla="*/ 3554 h 268795"/>
                <a:gd name="connsiteX26" fmla="*/ 95616 w 228476"/>
                <a:gd name="connsiteY26" fmla="*/ 3554 h 268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28476" h="268795">
                  <a:moveTo>
                    <a:pt x="29761" y="214558"/>
                  </a:moveTo>
                  <a:lnTo>
                    <a:pt x="201119" y="214558"/>
                  </a:lnTo>
                  <a:lnTo>
                    <a:pt x="201119" y="240766"/>
                  </a:lnTo>
                  <a:lnTo>
                    <a:pt x="29761" y="240766"/>
                  </a:lnTo>
                  <a:lnTo>
                    <a:pt x="29761" y="214558"/>
                  </a:lnTo>
                  <a:close/>
                  <a:moveTo>
                    <a:pt x="29761" y="161471"/>
                  </a:moveTo>
                  <a:lnTo>
                    <a:pt x="201119" y="161471"/>
                  </a:lnTo>
                  <a:lnTo>
                    <a:pt x="201119" y="187679"/>
                  </a:lnTo>
                  <a:lnTo>
                    <a:pt x="29761" y="187679"/>
                  </a:lnTo>
                  <a:lnTo>
                    <a:pt x="29761" y="161471"/>
                  </a:lnTo>
                  <a:close/>
                  <a:moveTo>
                    <a:pt x="29761" y="109728"/>
                  </a:moveTo>
                  <a:lnTo>
                    <a:pt x="201119" y="109728"/>
                  </a:lnTo>
                  <a:lnTo>
                    <a:pt x="201119" y="135935"/>
                  </a:lnTo>
                  <a:lnTo>
                    <a:pt x="29761" y="135935"/>
                  </a:lnTo>
                  <a:lnTo>
                    <a:pt x="29761" y="109728"/>
                  </a:lnTo>
                  <a:close/>
                  <a:moveTo>
                    <a:pt x="29761" y="56641"/>
                  </a:moveTo>
                  <a:lnTo>
                    <a:pt x="96288" y="56641"/>
                  </a:lnTo>
                  <a:lnTo>
                    <a:pt x="96288" y="82848"/>
                  </a:lnTo>
                  <a:lnTo>
                    <a:pt x="29761" y="82848"/>
                  </a:lnTo>
                  <a:lnTo>
                    <a:pt x="29761" y="56641"/>
                  </a:lnTo>
                  <a:close/>
                  <a:moveTo>
                    <a:pt x="95616" y="3554"/>
                  </a:moveTo>
                  <a:lnTo>
                    <a:pt x="3554" y="3554"/>
                  </a:lnTo>
                  <a:lnTo>
                    <a:pt x="3554" y="267645"/>
                  </a:lnTo>
                  <a:lnTo>
                    <a:pt x="226654" y="267645"/>
                  </a:lnTo>
                  <a:lnTo>
                    <a:pt x="229342" y="19009"/>
                  </a:lnTo>
                  <a:lnTo>
                    <a:pt x="213887" y="3554"/>
                  </a:lnTo>
                  <a:lnTo>
                    <a:pt x="95616" y="3554"/>
                  </a:lnTo>
                  <a:close/>
                </a:path>
              </a:pathLst>
            </a:custGeom>
            <a:grpFill/>
            <a:ln w="6716" cap="flat">
              <a:noFill/>
              <a:prstDash val="solid"/>
              <a:miter/>
            </a:ln>
          </p:spPr>
          <p:txBody>
            <a:bodyPr rtlCol="0" anchor="ctr"/>
            <a:lstStyle/>
            <a:p>
              <a:pPr defTabSz="685800">
                <a:buClrTx/>
                <a:defRPr/>
              </a:pPr>
              <a:endParaRPr lang="en-US" sz="1350" kern="1200" dirty="0">
                <a:solidFill>
                  <a:srgbClr val="1A1A1A"/>
                </a:solidFill>
                <a:latin typeface="Segoe UI"/>
                <a:ea typeface="+mn-ea"/>
                <a:cs typeface="+mn-cs"/>
              </a:endParaRPr>
            </a:p>
          </p:txBody>
        </p:sp>
      </p:grpSp>
      <p:grpSp>
        <p:nvGrpSpPr>
          <p:cNvPr id="77" name="Group 76">
            <a:extLst>
              <a:ext uri="{FF2B5EF4-FFF2-40B4-BE49-F238E27FC236}">
                <a16:creationId xmlns:a16="http://schemas.microsoft.com/office/drawing/2014/main" id="{26C137C1-09D6-4AC5-BE4C-F53DF98C16BC}"/>
              </a:ext>
            </a:extLst>
          </p:cNvPr>
          <p:cNvGrpSpPr/>
          <p:nvPr/>
        </p:nvGrpSpPr>
        <p:grpSpPr>
          <a:xfrm>
            <a:off x="420193" y="1758687"/>
            <a:ext cx="530503" cy="282689"/>
            <a:chOff x="720608" y="2584475"/>
            <a:chExt cx="707337" cy="376918"/>
          </a:xfrm>
          <a:solidFill>
            <a:schemeClr val="accent2"/>
          </a:solidFill>
        </p:grpSpPr>
        <p:grpSp>
          <p:nvGrpSpPr>
            <p:cNvPr id="78" name="Group 77">
              <a:extLst>
                <a:ext uri="{FF2B5EF4-FFF2-40B4-BE49-F238E27FC236}">
                  <a16:creationId xmlns:a16="http://schemas.microsoft.com/office/drawing/2014/main" id="{6DE0D572-1770-4DA4-BC94-2A3E3215FA59}"/>
                </a:ext>
              </a:extLst>
            </p:cNvPr>
            <p:cNvGrpSpPr/>
            <p:nvPr/>
          </p:nvGrpSpPr>
          <p:grpSpPr>
            <a:xfrm>
              <a:off x="1163839" y="2690586"/>
              <a:ext cx="264106" cy="175844"/>
              <a:chOff x="6762375" y="3829434"/>
              <a:chExt cx="264106" cy="175844"/>
            </a:xfrm>
            <a:grpFill/>
          </p:grpSpPr>
          <p:sp>
            <p:nvSpPr>
              <p:cNvPr id="84" name="Freeform: Shape 83">
                <a:extLst>
                  <a:ext uri="{FF2B5EF4-FFF2-40B4-BE49-F238E27FC236}">
                    <a16:creationId xmlns:a16="http://schemas.microsoft.com/office/drawing/2014/main" id="{DC6F905F-A7AF-412E-A591-4983039AC7D9}"/>
                  </a:ext>
                </a:extLst>
              </p:cNvPr>
              <p:cNvSpPr/>
              <p:nvPr/>
            </p:nvSpPr>
            <p:spPr>
              <a:xfrm>
                <a:off x="6762375" y="3829434"/>
                <a:ext cx="135787" cy="149366"/>
              </a:xfrm>
              <a:custGeom>
                <a:avLst/>
                <a:gdLst>
                  <a:gd name="connsiteX0" fmla="*/ 82490 w 135787"/>
                  <a:gd name="connsiteY0" fmla="*/ 146311 h 149365"/>
                  <a:gd name="connsiteX1" fmla="*/ 82490 w 135787"/>
                  <a:gd name="connsiteY1" fmla="*/ 57370 h 149365"/>
                  <a:gd name="connsiteX2" fmla="*/ 113722 w 135787"/>
                  <a:gd name="connsiteY2" fmla="*/ 87922 h 149365"/>
                  <a:gd name="connsiteX3" fmla="*/ 132732 w 135787"/>
                  <a:gd name="connsiteY3" fmla="*/ 68912 h 149365"/>
                  <a:gd name="connsiteX4" fmla="*/ 112364 w 135787"/>
                  <a:gd name="connsiteY4" fmla="*/ 48544 h 149365"/>
                  <a:gd name="connsiteX5" fmla="*/ 68912 w 135787"/>
                  <a:gd name="connsiteY5" fmla="*/ 5092 h 149365"/>
                  <a:gd name="connsiteX6" fmla="*/ 25460 w 135787"/>
                  <a:gd name="connsiteY6" fmla="*/ 48544 h 149365"/>
                  <a:gd name="connsiteX7" fmla="*/ 5092 w 135787"/>
                  <a:gd name="connsiteY7" fmla="*/ 68912 h 149365"/>
                  <a:gd name="connsiteX8" fmla="*/ 24102 w 135787"/>
                  <a:gd name="connsiteY8" fmla="*/ 87922 h 149365"/>
                  <a:gd name="connsiteX9" fmla="*/ 55333 w 135787"/>
                  <a:gd name="connsiteY9" fmla="*/ 57370 h 149365"/>
                  <a:gd name="connsiteX10" fmla="*/ 55333 w 135787"/>
                  <a:gd name="connsiteY10" fmla="*/ 146311 h 149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5787" h="149365">
                    <a:moveTo>
                      <a:pt x="82490" y="146311"/>
                    </a:moveTo>
                    <a:lnTo>
                      <a:pt x="82490" y="57370"/>
                    </a:lnTo>
                    <a:lnTo>
                      <a:pt x="113722" y="87922"/>
                    </a:lnTo>
                    <a:lnTo>
                      <a:pt x="132732" y="68912"/>
                    </a:lnTo>
                    <a:lnTo>
                      <a:pt x="112364" y="48544"/>
                    </a:lnTo>
                    <a:lnTo>
                      <a:pt x="68912" y="5092"/>
                    </a:lnTo>
                    <a:lnTo>
                      <a:pt x="25460" y="48544"/>
                    </a:lnTo>
                    <a:lnTo>
                      <a:pt x="5092" y="68912"/>
                    </a:lnTo>
                    <a:lnTo>
                      <a:pt x="24102" y="87922"/>
                    </a:lnTo>
                    <a:lnTo>
                      <a:pt x="55333" y="57370"/>
                    </a:lnTo>
                    <a:lnTo>
                      <a:pt x="55333" y="146311"/>
                    </a:lnTo>
                    <a:close/>
                  </a:path>
                </a:pathLst>
              </a:custGeom>
              <a:grpFill/>
              <a:ln w="9525" cap="flat">
                <a:noFill/>
                <a:prstDash val="solid"/>
                <a:miter/>
              </a:ln>
            </p:spPr>
            <p:txBody>
              <a:bodyPr rtlCol="0" anchor="ctr"/>
              <a:lstStyle/>
              <a:p>
                <a:pPr defTabSz="685800">
                  <a:buClrTx/>
                  <a:defRPr/>
                </a:pPr>
                <a:endParaRPr lang="en-US" sz="1350" kern="1200" dirty="0">
                  <a:solidFill>
                    <a:srgbClr val="1A1A1A"/>
                  </a:solidFill>
                  <a:latin typeface="Segoe UI"/>
                  <a:ea typeface="+mn-ea"/>
                  <a:cs typeface="+mn-cs"/>
                </a:endParaRPr>
              </a:p>
            </p:txBody>
          </p:sp>
          <p:sp>
            <p:nvSpPr>
              <p:cNvPr id="85" name="Freeform: Shape 84">
                <a:extLst>
                  <a:ext uri="{FF2B5EF4-FFF2-40B4-BE49-F238E27FC236}">
                    <a16:creationId xmlns:a16="http://schemas.microsoft.com/office/drawing/2014/main" id="{BCAEA64A-BC68-4B72-902C-60B2AF176497}"/>
                  </a:ext>
                </a:extLst>
              </p:cNvPr>
              <p:cNvSpPr/>
              <p:nvPr/>
            </p:nvSpPr>
            <p:spPr>
              <a:xfrm>
                <a:off x="6890694" y="3855912"/>
                <a:ext cx="135787" cy="149366"/>
              </a:xfrm>
              <a:custGeom>
                <a:avLst/>
                <a:gdLst>
                  <a:gd name="connsiteX0" fmla="*/ 82491 w 135787"/>
                  <a:gd name="connsiteY0" fmla="*/ 5092 h 149365"/>
                  <a:gd name="connsiteX1" fmla="*/ 55333 w 135787"/>
                  <a:gd name="connsiteY1" fmla="*/ 5092 h 149365"/>
                  <a:gd name="connsiteX2" fmla="*/ 55333 w 135787"/>
                  <a:gd name="connsiteY2" fmla="*/ 22065 h 149365"/>
                  <a:gd name="connsiteX3" fmla="*/ 55333 w 135787"/>
                  <a:gd name="connsiteY3" fmla="*/ 94033 h 149365"/>
                  <a:gd name="connsiteX4" fmla="*/ 24102 w 135787"/>
                  <a:gd name="connsiteY4" fmla="*/ 63481 h 149365"/>
                  <a:gd name="connsiteX5" fmla="*/ 5092 w 135787"/>
                  <a:gd name="connsiteY5" fmla="*/ 82491 h 149365"/>
                  <a:gd name="connsiteX6" fmla="*/ 68912 w 135787"/>
                  <a:gd name="connsiteY6" fmla="*/ 146311 h 149365"/>
                  <a:gd name="connsiteX7" fmla="*/ 132732 w 135787"/>
                  <a:gd name="connsiteY7" fmla="*/ 82491 h 149365"/>
                  <a:gd name="connsiteX8" fmla="*/ 113722 w 135787"/>
                  <a:gd name="connsiteY8" fmla="*/ 63481 h 149365"/>
                  <a:gd name="connsiteX9" fmla="*/ 82491 w 135787"/>
                  <a:gd name="connsiteY9" fmla="*/ 94033 h 149365"/>
                  <a:gd name="connsiteX10" fmla="*/ 82491 w 135787"/>
                  <a:gd name="connsiteY10" fmla="*/ 22065 h 149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5787" h="149365">
                    <a:moveTo>
                      <a:pt x="82491" y="5092"/>
                    </a:moveTo>
                    <a:lnTo>
                      <a:pt x="55333" y="5092"/>
                    </a:lnTo>
                    <a:lnTo>
                      <a:pt x="55333" y="22065"/>
                    </a:lnTo>
                    <a:lnTo>
                      <a:pt x="55333" y="94033"/>
                    </a:lnTo>
                    <a:lnTo>
                      <a:pt x="24102" y="63481"/>
                    </a:lnTo>
                    <a:lnTo>
                      <a:pt x="5092" y="82491"/>
                    </a:lnTo>
                    <a:lnTo>
                      <a:pt x="68912" y="146311"/>
                    </a:lnTo>
                    <a:lnTo>
                      <a:pt x="132732" y="82491"/>
                    </a:lnTo>
                    <a:lnTo>
                      <a:pt x="113722" y="63481"/>
                    </a:lnTo>
                    <a:lnTo>
                      <a:pt x="82491" y="94033"/>
                    </a:lnTo>
                    <a:lnTo>
                      <a:pt x="82491" y="22065"/>
                    </a:lnTo>
                    <a:close/>
                  </a:path>
                </a:pathLst>
              </a:custGeom>
              <a:grpFill/>
              <a:ln w="9525" cap="flat">
                <a:noFill/>
                <a:prstDash val="solid"/>
                <a:miter/>
              </a:ln>
            </p:spPr>
            <p:txBody>
              <a:bodyPr rtlCol="0" anchor="ctr"/>
              <a:lstStyle/>
              <a:p>
                <a:pPr defTabSz="685800">
                  <a:buClrTx/>
                  <a:defRPr/>
                </a:pPr>
                <a:endParaRPr lang="en-US" sz="1350" kern="1200" dirty="0">
                  <a:solidFill>
                    <a:srgbClr val="1A1A1A"/>
                  </a:solidFill>
                  <a:latin typeface="Segoe UI"/>
                  <a:ea typeface="+mn-ea"/>
                  <a:cs typeface="+mn-cs"/>
                </a:endParaRPr>
              </a:p>
            </p:txBody>
          </p:sp>
        </p:grpSp>
        <p:grpSp>
          <p:nvGrpSpPr>
            <p:cNvPr id="79" name="Group 78">
              <a:extLst>
                <a:ext uri="{FF2B5EF4-FFF2-40B4-BE49-F238E27FC236}">
                  <a16:creationId xmlns:a16="http://schemas.microsoft.com/office/drawing/2014/main" id="{3A00486F-98DC-4307-AA77-7FEB1D7E9864}"/>
                </a:ext>
              </a:extLst>
            </p:cNvPr>
            <p:cNvGrpSpPr/>
            <p:nvPr/>
          </p:nvGrpSpPr>
          <p:grpSpPr>
            <a:xfrm>
              <a:off x="720608" y="2584475"/>
              <a:ext cx="342218" cy="376918"/>
              <a:chOff x="9770267" y="4455546"/>
              <a:chExt cx="342218" cy="376918"/>
            </a:xfrm>
            <a:grpFill/>
          </p:grpSpPr>
          <p:sp>
            <p:nvSpPr>
              <p:cNvPr id="80" name="Freeform: Shape 79">
                <a:extLst>
                  <a:ext uri="{FF2B5EF4-FFF2-40B4-BE49-F238E27FC236}">
                    <a16:creationId xmlns:a16="http://schemas.microsoft.com/office/drawing/2014/main" id="{0333F46B-0BB1-41B7-82A9-5BFDDBA9AD12}"/>
                  </a:ext>
                </a:extLst>
              </p:cNvPr>
              <p:cNvSpPr/>
              <p:nvPr/>
            </p:nvSpPr>
            <p:spPr>
              <a:xfrm>
                <a:off x="9771627" y="4730410"/>
                <a:ext cx="340178" cy="102054"/>
              </a:xfrm>
              <a:custGeom>
                <a:avLst/>
                <a:gdLst>
                  <a:gd name="connsiteX0" fmla="*/ 256835 w 340178"/>
                  <a:gd name="connsiteY0" fmla="*/ 29596 h 102053"/>
                  <a:gd name="connsiteX1" fmla="*/ 212611 w 340178"/>
                  <a:gd name="connsiteY1" fmla="*/ 34358 h 102053"/>
                  <a:gd name="connsiteX2" fmla="*/ 171110 w 340178"/>
                  <a:gd name="connsiteY2" fmla="*/ 35719 h 102053"/>
                  <a:gd name="connsiteX3" fmla="*/ 129608 w 340178"/>
                  <a:gd name="connsiteY3" fmla="*/ 34358 h 102053"/>
                  <a:gd name="connsiteX4" fmla="*/ 85385 w 340178"/>
                  <a:gd name="connsiteY4" fmla="*/ 29596 h 102053"/>
                  <a:gd name="connsiteX5" fmla="*/ 42522 w 340178"/>
                  <a:gd name="connsiteY5" fmla="*/ 20071 h 102053"/>
                  <a:gd name="connsiteX6" fmla="*/ 5103 w 340178"/>
                  <a:gd name="connsiteY6" fmla="*/ 5103 h 102053"/>
                  <a:gd name="connsiteX7" fmla="*/ 5103 w 340178"/>
                  <a:gd name="connsiteY7" fmla="*/ 51367 h 102053"/>
                  <a:gd name="connsiteX8" fmla="*/ 9865 w 340178"/>
                  <a:gd name="connsiteY8" fmla="*/ 60892 h 102053"/>
                  <a:gd name="connsiteX9" fmla="*/ 21431 w 340178"/>
                  <a:gd name="connsiteY9" fmla="*/ 69056 h 102053"/>
                  <a:gd name="connsiteX10" fmla="*/ 35719 w 340178"/>
                  <a:gd name="connsiteY10" fmla="*/ 75860 h 102053"/>
                  <a:gd name="connsiteX11" fmla="*/ 47284 w 340178"/>
                  <a:gd name="connsiteY11" fmla="*/ 79942 h 102053"/>
                  <a:gd name="connsiteX12" fmla="*/ 76540 w 340178"/>
                  <a:gd name="connsiteY12" fmla="*/ 88106 h 102053"/>
                  <a:gd name="connsiteX13" fmla="*/ 108517 w 340178"/>
                  <a:gd name="connsiteY13" fmla="*/ 93549 h 102053"/>
                  <a:gd name="connsiteX14" fmla="*/ 140494 w 340178"/>
                  <a:gd name="connsiteY14" fmla="*/ 96271 h 102053"/>
                  <a:gd name="connsiteX15" fmla="*/ 171110 w 340178"/>
                  <a:gd name="connsiteY15" fmla="*/ 96951 h 102053"/>
                  <a:gd name="connsiteX16" fmla="*/ 201726 w 340178"/>
                  <a:gd name="connsiteY16" fmla="*/ 96271 h 102053"/>
                  <a:gd name="connsiteX17" fmla="*/ 233702 w 340178"/>
                  <a:gd name="connsiteY17" fmla="*/ 93549 h 102053"/>
                  <a:gd name="connsiteX18" fmla="*/ 265680 w 340178"/>
                  <a:gd name="connsiteY18" fmla="*/ 88106 h 102053"/>
                  <a:gd name="connsiteX19" fmla="*/ 294934 w 340178"/>
                  <a:gd name="connsiteY19" fmla="*/ 79942 h 102053"/>
                  <a:gd name="connsiteX20" fmla="*/ 306501 w 340178"/>
                  <a:gd name="connsiteY20" fmla="*/ 75860 h 102053"/>
                  <a:gd name="connsiteX21" fmla="*/ 320788 w 340178"/>
                  <a:gd name="connsiteY21" fmla="*/ 69056 h 102053"/>
                  <a:gd name="connsiteX22" fmla="*/ 332354 w 340178"/>
                  <a:gd name="connsiteY22" fmla="*/ 60892 h 102053"/>
                  <a:gd name="connsiteX23" fmla="*/ 337117 w 340178"/>
                  <a:gd name="connsiteY23" fmla="*/ 51367 h 102053"/>
                  <a:gd name="connsiteX24" fmla="*/ 337117 w 340178"/>
                  <a:gd name="connsiteY24" fmla="*/ 5103 h 102053"/>
                  <a:gd name="connsiteX25" fmla="*/ 299697 w 340178"/>
                  <a:gd name="connsiteY25" fmla="*/ 20071 h 102053"/>
                  <a:gd name="connsiteX26" fmla="*/ 256835 w 340178"/>
                  <a:gd name="connsiteY26" fmla="*/ 29596 h 102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40178" h="102053">
                    <a:moveTo>
                      <a:pt x="256835" y="29596"/>
                    </a:moveTo>
                    <a:cubicBezTo>
                      <a:pt x="241867" y="32317"/>
                      <a:pt x="226899" y="33678"/>
                      <a:pt x="212611" y="34358"/>
                    </a:cubicBezTo>
                    <a:cubicBezTo>
                      <a:pt x="197644" y="35038"/>
                      <a:pt x="184037" y="35719"/>
                      <a:pt x="171110" y="35719"/>
                    </a:cubicBezTo>
                    <a:cubicBezTo>
                      <a:pt x="158183" y="35719"/>
                      <a:pt x="144576" y="35038"/>
                      <a:pt x="129608" y="34358"/>
                    </a:cubicBezTo>
                    <a:cubicBezTo>
                      <a:pt x="114640" y="33678"/>
                      <a:pt x="99672" y="31637"/>
                      <a:pt x="85385" y="29596"/>
                    </a:cubicBezTo>
                    <a:cubicBezTo>
                      <a:pt x="70417" y="26874"/>
                      <a:pt x="56129" y="24153"/>
                      <a:pt x="42522" y="20071"/>
                    </a:cubicBezTo>
                    <a:cubicBezTo>
                      <a:pt x="28915" y="15988"/>
                      <a:pt x="15988" y="11226"/>
                      <a:pt x="5103" y="5103"/>
                    </a:cubicBezTo>
                    <a:lnTo>
                      <a:pt x="5103" y="51367"/>
                    </a:lnTo>
                    <a:cubicBezTo>
                      <a:pt x="5103" y="54769"/>
                      <a:pt x="6463" y="58170"/>
                      <a:pt x="9865" y="60892"/>
                    </a:cubicBezTo>
                    <a:cubicBezTo>
                      <a:pt x="13267" y="63613"/>
                      <a:pt x="17349" y="67015"/>
                      <a:pt x="21431" y="69056"/>
                    </a:cubicBezTo>
                    <a:cubicBezTo>
                      <a:pt x="26194" y="71778"/>
                      <a:pt x="30957" y="73819"/>
                      <a:pt x="35719" y="75860"/>
                    </a:cubicBezTo>
                    <a:cubicBezTo>
                      <a:pt x="40481" y="77901"/>
                      <a:pt x="44564" y="79262"/>
                      <a:pt x="47284" y="79942"/>
                    </a:cubicBezTo>
                    <a:cubicBezTo>
                      <a:pt x="56129" y="83344"/>
                      <a:pt x="66335" y="86065"/>
                      <a:pt x="76540" y="88106"/>
                    </a:cubicBezTo>
                    <a:cubicBezTo>
                      <a:pt x="86745" y="90147"/>
                      <a:pt x="97631" y="92188"/>
                      <a:pt x="108517" y="93549"/>
                    </a:cubicBezTo>
                    <a:cubicBezTo>
                      <a:pt x="119403" y="94910"/>
                      <a:pt x="130288" y="95590"/>
                      <a:pt x="140494" y="96271"/>
                    </a:cubicBezTo>
                    <a:cubicBezTo>
                      <a:pt x="151379" y="96951"/>
                      <a:pt x="161585" y="96951"/>
                      <a:pt x="171110" y="96951"/>
                    </a:cubicBezTo>
                    <a:cubicBezTo>
                      <a:pt x="180635" y="96951"/>
                      <a:pt x="191521" y="96951"/>
                      <a:pt x="201726" y="96271"/>
                    </a:cubicBezTo>
                    <a:cubicBezTo>
                      <a:pt x="212611" y="95590"/>
                      <a:pt x="223497" y="94910"/>
                      <a:pt x="233702" y="93549"/>
                    </a:cubicBezTo>
                    <a:cubicBezTo>
                      <a:pt x="244588" y="92188"/>
                      <a:pt x="254793" y="90827"/>
                      <a:pt x="265680" y="88106"/>
                    </a:cubicBezTo>
                    <a:cubicBezTo>
                      <a:pt x="275885" y="86065"/>
                      <a:pt x="286090" y="83344"/>
                      <a:pt x="294934" y="79942"/>
                    </a:cubicBezTo>
                    <a:cubicBezTo>
                      <a:pt x="297656" y="79262"/>
                      <a:pt x="301738" y="77220"/>
                      <a:pt x="306501" y="75860"/>
                    </a:cubicBezTo>
                    <a:cubicBezTo>
                      <a:pt x="311263" y="73819"/>
                      <a:pt x="316025" y="71778"/>
                      <a:pt x="320788" y="69056"/>
                    </a:cubicBezTo>
                    <a:cubicBezTo>
                      <a:pt x="325551" y="66335"/>
                      <a:pt x="329633" y="63613"/>
                      <a:pt x="332354" y="60892"/>
                    </a:cubicBezTo>
                    <a:cubicBezTo>
                      <a:pt x="335756" y="58170"/>
                      <a:pt x="337117" y="54769"/>
                      <a:pt x="337117" y="51367"/>
                    </a:cubicBezTo>
                    <a:lnTo>
                      <a:pt x="337117" y="5103"/>
                    </a:lnTo>
                    <a:cubicBezTo>
                      <a:pt x="326231" y="11226"/>
                      <a:pt x="313985" y="15988"/>
                      <a:pt x="299697" y="20071"/>
                    </a:cubicBezTo>
                    <a:cubicBezTo>
                      <a:pt x="286090" y="23472"/>
                      <a:pt x="271802" y="26874"/>
                      <a:pt x="256835" y="29596"/>
                    </a:cubicBezTo>
                  </a:path>
                </a:pathLst>
              </a:custGeom>
              <a:grpFill/>
              <a:ln w="9525" cap="flat">
                <a:noFill/>
                <a:prstDash val="solid"/>
                <a:miter/>
              </a:ln>
            </p:spPr>
            <p:txBody>
              <a:bodyPr rtlCol="0" anchor="ctr"/>
              <a:lstStyle/>
              <a:p>
                <a:pPr defTabSz="685800">
                  <a:buClrTx/>
                  <a:defRPr/>
                </a:pPr>
                <a:endParaRPr lang="en-US" sz="1350" kern="1200" dirty="0">
                  <a:solidFill>
                    <a:srgbClr val="1A1A1A"/>
                  </a:solidFill>
                  <a:latin typeface="Segoe UI"/>
                  <a:ea typeface="+mn-ea"/>
                  <a:cs typeface="+mn-cs"/>
                </a:endParaRPr>
              </a:p>
            </p:txBody>
          </p:sp>
          <p:sp>
            <p:nvSpPr>
              <p:cNvPr id="81" name="Freeform: Shape 80">
                <a:extLst>
                  <a:ext uri="{FF2B5EF4-FFF2-40B4-BE49-F238E27FC236}">
                    <a16:creationId xmlns:a16="http://schemas.microsoft.com/office/drawing/2014/main" id="{92B96765-512E-45AE-8C68-1B5F93434912}"/>
                  </a:ext>
                </a:extLst>
              </p:cNvPr>
              <p:cNvSpPr/>
              <p:nvPr/>
            </p:nvSpPr>
            <p:spPr>
              <a:xfrm>
                <a:off x="9770267" y="4546033"/>
                <a:ext cx="340178" cy="102054"/>
              </a:xfrm>
              <a:custGeom>
                <a:avLst/>
                <a:gdLst>
                  <a:gd name="connsiteX0" fmla="*/ 258195 w 340178"/>
                  <a:gd name="connsiteY0" fmla="*/ 29596 h 102053"/>
                  <a:gd name="connsiteX1" fmla="*/ 213292 w 340178"/>
                  <a:gd name="connsiteY1" fmla="*/ 35038 h 102053"/>
                  <a:gd name="connsiteX2" fmla="*/ 171790 w 340178"/>
                  <a:gd name="connsiteY2" fmla="*/ 36399 h 102053"/>
                  <a:gd name="connsiteX3" fmla="*/ 130288 w 340178"/>
                  <a:gd name="connsiteY3" fmla="*/ 35038 h 102053"/>
                  <a:gd name="connsiteX4" fmla="*/ 85384 w 340178"/>
                  <a:gd name="connsiteY4" fmla="*/ 29596 h 102053"/>
                  <a:gd name="connsiteX5" fmla="*/ 42522 w 340178"/>
                  <a:gd name="connsiteY5" fmla="*/ 20071 h 102053"/>
                  <a:gd name="connsiteX6" fmla="*/ 5103 w 340178"/>
                  <a:gd name="connsiteY6" fmla="*/ 5103 h 102053"/>
                  <a:gd name="connsiteX7" fmla="*/ 5103 w 340178"/>
                  <a:gd name="connsiteY7" fmla="*/ 51367 h 102053"/>
                  <a:gd name="connsiteX8" fmla="*/ 9865 w 340178"/>
                  <a:gd name="connsiteY8" fmla="*/ 60892 h 102053"/>
                  <a:gd name="connsiteX9" fmla="*/ 21431 w 340178"/>
                  <a:gd name="connsiteY9" fmla="*/ 69056 h 102053"/>
                  <a:gd name="connsiteX10" fmla="*/ 35719 w 340178"/>
                  <a:gd name="connsiteY10" fmla="*/ 75860 h 102053"/>
                  <a:gd name="connsiteX11" fmla="*/ 47284 w 340178"/>
                  <a:gd name="connsiteY11" fmla="*/ 79942 h 102053"/>
                  <a:gd name="connsiteX12" fmla="*/ 76540 w 340178"/>
                  <a:gd name="connsiteY12" fmla="*/ 88106 h 102053"/>
                  <a:gd name="connsiteX13" fmla="*/ 108517 w 340178"/>
                  <a:gd name="connsiteY13" fmla="*/ 93549 h 102053"/>
                  <a:gd name="connsiteX14" fmla="*/ 140493 w 340178"/>
                  <a:gd name="connsiteY14" fmla="*/ 96270 h 102053"/>
                  <a:gd name="connsiteX15" fmla="*/ 171109 w 340178"/>
                  <a:gd name="connsiteY15" fmla="*/ 96951 h 102053"/>
                  <a:gd name="connsiteX16" fmla="*/ 201725 w 340178"/>
                  <a:gd name="connsiteY16" fmla="*/ 96270 h 102053"/>
                  <a:gd name="connsiteX17" fmla="*/ 233702 w 340178"/>
                  <a:gd name="connsiteY17" fmla="*/ 93549 h 102053"/>
                  <a:gd name="connsiteX18" fmla="*/ 265679 w 340178"/>
                  <a:gd name="connsiteY18" fmla="*/ 88106 h 102053"/>
                  <a:gd name="connsiteX19" fmla="*/ 294934 w 340178"/>
                  <a:gd name="connsiteY19" fmla="*/ 79942 h 102053"/>
                  <a:gd name="connsiteX20" fmla="*/ 306500 w 340178"/>
                  <a:gd name="connsiteY20" fmla="*/ 75860 h 102053"/>
                  <a:gd name="connsiteX21" fmla="*/ 320788 w 340178"/>
                  <a:gd name="connsiteY21" fmla="*/ 69056 h 102053"/>
                  <a:gd name="connsiteX22" fmla="*/ 332354 w 340178"/>
                  <a:gd name="connsiteY22" fmla="*/ 60892 h 102053"/>
                  <a:gd name="connsiteX23" fmla="*/ 337116 w 340178"/>
                  <a:gd name="connsiteY23" fmla="*/ 51367 h 102053"/>
                  <a:gd name="connsiteX24" fmla="*/ 337116 w 340178"/>
                  <a:gd name="connsiteY24" fmla="*/ 5103 h 102053"/>
                  <a:gd name="connsiteX25" fmla="*/ 299697 w 340178"/>
                  <a:gd name="connsiteY25" fmla="*/ 20071 h 102053"/>
                  <a:gd name="connsiteX26" fmla="*/ 258195 w 340178"/>
                  <a:gd name="connsiteY26" fmla="*/ 29596 h 102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40178" h="102053">
                    <a:moveTo>
                      <a:pt x="258195" y="29596"/>
                    </a:moveTo>
                    <a:cubicBezTo>
                      <a:pt x="243228" y="32317"/>
                      <a:pt x="228259" y="33678"/>
                      <a:pt x="213292" y="35038"/>
                    </a:cubicBezTo>
                    <a:cubicBezTo>
                      <a:pt x="198323" y="36399"/>
                      <a:pt x="184716" y="36399"/>
                      <a:pt x="171790" y="36399"/>
                    </a:cubicBezTo>
                    <a:cubicBezTo>
                      <a:pt x="158863" y="36399"/>
                      <a:pt x="145256" y="35719"/>
                      <a:pt x="130288" y="35038"/>
                    </a:cubicBezTo>
                    <a:cubicBezTo>
                      <a:pt x="115320" y="33678"/>
                      <a:pt x="100353" y="32317"/>
                      <a:pt x="85384" y="29596"/>
                    </a:cubicBezTo>
                    <a:cubicBezTo>
                      <a:pt x="70417" y="26874"/>
                      <a:pt x="56129" y="24153"/>
                      <a:pt x="42522" y="20071"/>
                    </a:cubicBezTo>
                    <a:cubicBezTo>
                      <a:pt x="28915" y="15988"/>
                      <a:pt x="16668" y="11226"/>
                      <a:pt x="5103" y="5103"/>
                    </a:cubicBezTo>
                    <a:lnTo>
                      <a:pt x="5103" y="51367"/>
                    </a:lnTo>
                    <a:cubicBezTo>
                      <a:pt x="5103" y="54769"/>
                      <a:pt x="6463" y="57490"/>
                      <a:pt x="9865" y="60892"/>
                    </a:cubicBezTo>
                    <a:cubicBezTo>
                      <a:pt x="13267" y="64294"/>
                      <a:pt x="17349" y="67015"/>
                      <a:pt x="21431" y="69056"/>
                    </a:cubicBezTo>
                    <a:cubicBezTo>
                      <a:pt x="26194" y="71778"/>
                      <a:pt x="30956" y="73819"/>
                      <a:pt x="35719" y="75860"/>
                    </a:cubicBezTo>
                    <a:cubicBezTo>
                      <a:pt x="40481" y="77901"/>
                      <a:pt x="44563" y="79262"/>
                      <a:pt x="47284" y="79942"/>
                    </a:cubicBezTo>
                    <a:cubicBezTo>
                      <a:pt x="56810" y="83344"/>
                      <a:pt x="66335" y="86065"/>
                      <a:pt x="76540" y="88106"/>
                    </a:cubicBezTo>
                    <a:cubicBezTo>
                      <a:pt x="86745" y="90147"/>
                      <a:pt x="97631" y="92188"/>
                      <a:pt x="108517" y="93549"/>
                    </a:cubicBezTo>
                    <a:cubicBezTo>
                      <a:pt x="119402" y="94910"/>
                      <a:pt x="129607" y="95590"/>
                      <a:pt x="140493" y="96270"/>
                    </a:cubicBezTo>
                    <a:cubicBezTo>
                      <a:pt x="151379" y="96951"/>
                      <a:pt x="161585" y="96951"/>
                      <a:pt x="171109" y="96951"/>
                    </a:cubicBezTo>
                    <a:cubicBezTo>
                      <a:pt x="181314" y="96951"/>
                      <a:pt x="191520" y="96951"/>
                      <a:pt x="201725" y="96270"/>
                    </a:cubicBezTo>
                    <a:cubicBezTo>
                      <a:pt x="212611" y="95590"/>
                      <a:pt x="222817" y="94910"/>
                      <a:pt x="233702" y="93549"/>
                    </a:cubicBezTo>
                    <a:cubicBezTo>
                      <a:pt x="244588" y="92188"/>
                      <a:pt x="254793" y="90147"/>
                      <a:pt x="265679" y="88106"/>
                    </a:cubicBezTo>
                    <a:cubicBezTo>
                      <a:pt x="275884" y="86065"/>
                      <a:pt x="286090" y="83344"/>
                      <a:pt x="294934" y="79942"/>
                    </a:cubicBezTo>
                    <a:cubicBezTo>
                      <a:pt x="297656" y="79262"/>
                      <a:pt x="301738" y="77221"/>
                      <a:pt x="306500" y="75860"/>
                    </a:cubicBezTo>
                    <a:cubicBezTo>
                      <a:pt x="311263" y="73819"/>
                      <a:pt x="316025" y="71778"/>
                      <a:pt x="320788" y="69056"/>
                    </a:cubicBezTo>
                    <a:cubicBezTo>
                      <a:pt x="325551" y="66335"/>
                      <a:pt x="329633" y="63613"/>
                      <a:pt x="332354" y="60892"/>
                    </a:cubicBezTo>
                    <a:cubicBezTo>
                      <a:pt x="335756" y="57490"/>
                      <a:pt x="337116" y="54769"/>
                      <a:pt x="337116" y="51367"/>
                    </a:cubicBezTo>
                    <a:lnTo>
                      <a:pt x="337116" y="5103"/>
                    </a:lnTo>
                    <a:cubicBezTo>
                      <a:pt x="326231" y="11226"/>
                      <a:pt x="313984" y="15988"/>
                      <a:pt x="299697" y="20071"/>
                    </a:cubicBezTo>
                    <a:cubicBezTo>
                      <a:pt x="287451" y="24153"/>
                      <a:pt x="273163" y="27555"/>
                      <a:pt x="258195" y="29596"/>
                    </a:cubicBezTo>
                  </a:path>
                </a:pathLst>
              </a:custGeom>
              <a:grpFill/>
              <a:ln w="9525" cap="flat">
                <a:noFill/>
                <a:prstDash val="solid"/>
                <a:miter/>
              </a:ln>
            </p:spPr>
            <p:txBody>
              <a:bodyPr rtlCol="0" anchor="ctr"/>
              <a:lstStyle/>
              <a:p>
                <a:pPr defTabSz="685800">
                  <a:buClrTx/>
                  <a:defRPr/>
                </a:pPr>
                <a:endParaRPr lang="en-US" sz="1350" kern="1200" dirty="0">
                  <a:solidFill>
                    <a:srgbClr val="1A1A1A"/>
                  </a:solidFill>
                  <a:latin typeface="Segoe UI"/>
                  <a:ea typeface="+mn-ea"/>
                  <a:cs typeface="+mn-cs"/>
                </a:endParaRPr>
              </a:p>
            </p:txBody>
          </p:sp>
          <p:sp>
            <p:nvSpPr>
              <p:cNvPr id="82" name="Freeform: Shape 81">
                <a:extLst>
                  <a:ext uri="{FF2B5EF4-FFF2-40B4-BE49-F238E27FC236}">
                    <a16:creationId xmlns:a16="http://schemas.microsoft.com/office/drawing/2014/main" id="{76583F04-6130-4270-BF52-849E0C663C0D}"/>
                  </a:ext>
                </a:extLst>
              </p:cNvPr>
              <p:cNvSpPr/>
              <p:nvPr/>
            </p:nvSpPr>
            <p:spPr>
              <a:xfrm>
                <a:off x="9772307" y="4455546"/>
                <a:ext cx="340178" cy="95250"/>
              </a:xfrm>
              <a:custGeom>
                <a:avLst/>
                <a:gdLst>
                  <a:gd name="connsiteX0" fmla="*/ 320108 w 340178"/>
                  <a:gd name="connsiteY0" fmla="*/ 32317 h 95249"/>
                  <a:gd name="connsiteX1" fmla="*/ 305821 w 340178"/>
                  <a:gd name="connsiteY1" fmla="*/ 25513 h 95249"/>
                  <a:gd name="connsiteX2" fmla="*/ 294254 w 340178"/>
                  <a:gd name="connsiteY2" fmla="*/ 21431 h 95249"/>
                  <a:gd name="connsiteX3" fmla="*/ 264999 w 340178"/>
                  <a:gd name="connsiteY3" fmla="*/ 13947 h 95249"/>
                  <a:gd name="connsiteX4" fmla="*/ 233022 w 340178"/>
                  <a:gd name="connsiteY4" fmla="*/ 8504 h 95249"/>
                  <a:gd name="connsiteX5" fmla="*/ 201046 w 340178"/>
                  <a:gd name="connsiteY5" fmla="*/ 5783 h 95249"/>
                  <a:gd name="connsiteX6" fmla="*/ 170430 w 340178"/>
                  <a:gd name="connsiteY6" fmla="*/ 5103 h 95249"/>
                  <a:gd name="connsiteX7" fmla="*/ 139814 w 340178"/>
                  <a:gd name="connsiteY7" fmla="*/ 5783 h 95249"/>
                  <a:gd name="connsiteX8" fmla="*/ 107836 w 340178"/>
                  <a:gd name="connsiteY8" fmla="*/ 8504 h 95249"/>
                  <a:gd name="connsiteX9" fmla="*/ 76540 w 340178"/>
                  <a:gd name="connsiteY9" fmla="*/ 13947 h 95249"/>
                  <a:gd name="connsiteX10" fmla="*/ 47285 w 340178"/>
                  <a:gd name="connsiteY10" fmla="*/ 21431 h 95249"/>
                  <a:gd name="connsiteX11" fmla="*/ 35719 w 340178"/>
                  <a:gd name="connsiteY11" fmla="*/ 25513 h 95249"/>
                  <a:gd name="connsiteX12" fmla="*/ 21431 w 340178"/>
                  <a:gd name="connsiteY12" fmla="*/ 32317 h 95249"/>
                  <a:gd name="connsiteX13" fmla="*/ 9866 w 340178"/>
                  <a:gd name="connsiteY13" fmla="*/ 40481 h 95249"/>
                  <a:gd name="connsiteX14" fmla="*/ 5103 w 340178"/>
                  <a:gd name="connsiteY14" fmla="*/ 50006 h 95249"/>
                  <a:gd name="connsiteX15" fmla="*/ 5783 w 340178"/>
                  <a:gd name="connsiteY15" fmla="*/ 53408 h 95249"/>
                  <a:gd name="connsiteX16" fmla="*/ 7824 w 340178"/>
                  <a:gd name="connsiteY16" fmla="*/ 56810 h 95249"/>
                  <a:gd name="connsiteX17" fmla="*/ 25513 w 340178"/>
                  <a:gd name="connsiteY17" fmla="*/ 70417 h 95249"/>
                  <a:gd name="connsiteX18" fmla="*/ 51367 w 340178"/>
                  <a:gd name="connsiteY18" fmla="*/ 80622 h 95249"/>
                  <a:gd name="connsiteX19" fmla="*/ 81983 w 340178"/>
                  <a:gd name="connsiteY19" fmla="*/ 88106 h 95249"/>
                  <a:gd name="connsiteX20" fmla="*/ 114640 w 340178"/>
                  <a:gd name="connsiteY20" fmla="*/ 92869 h 95249"/>
                  <a:gd name="connsiteX21" fmla="*/ 145256 w 340178"/>
                  <a:gd name="connsiteY21" fmla="*/ 95590 h 95249"/>
                  <a:gd name="connsiteX22" fmla="*/ 171790 w 340178"/>
                  <a:gd name="connsiteY22" fmla="*/ 96270 h 95249"/>
                  <a:gd name="connsiteX23" fmla="*/ 198324 w 340178"/>
                  <a:gd name="connsiteY23" fmla="*/ 95590 h 95249"/>
                  <a:gd name="connsiteX24" fmla="*/ 228940 w 340178"/>
                  <a:gd name="connsiteY24" fmla="*/ 92869 h 95249"/>
                  <a:gd name="connsiteX25" fmla="*/ 261598 w 340178"/>
                  <a:gd name="connsiteY25" fmla="*/ 88106 h 95249"/>
                  <a:gd name="connsiteX26" fmla="*/ 292214 w 340178"/>
                  <a:gd name="connsiteY26" fmla="*/ 80622 h 95249"/>
                  <a:gd name="connsiteX27" fmla="*/ 318067 w 340178"/>
                  <a:gd name="connsiteY27" fmla="*/ 70417 h 95249"/>
                  <a:gd name="connsiteX28" fmla="*/ 335756 w 340178"/>
                  <a:gd name="connsiteY28" fmla="*/ 56810 h 95249"/>
                  <a:gd name="connsiteX29" fmla="*/ 337797 w 340178"/>
                  <a:gd name="connsiteY29" fmla="*/ 53408 h 95249"/>
                  <a:gd name="connsiteX30" fmla="*/ 338477 w 340178"/>
                  <a:gd name="connsiteY30" fmla="*/ 50006 h 95249"/>
                  <a:gd name="connsiteX31" fmla="*/ 333715 w 340178"/>
                  <a:gd name="connsiteY31" fmla="*/ 40481 h 95249"/>
                  <a:gd name="connsiteX32" fmla="*/ 320108 w 340178"/>
                  <a:gd name="connsiteY32" fmla="*/ 32317 h 95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40178" h="95249">
                    <a:moveTo>
                      <a:pt x="320108" y="32317"/>
                    </a:moveTo>
                    <a:cubicBezTo>
                      <a:pt x="315345" y="29596"/>
                      <a:pt x="310583" y="27554"/>
                      <a:pt x="305821" y="25513"/>
                    </a:cubicBezTo>
                    <a:cubicBezTo>
                      <a:pt x="301058" y="23472"/>
                      <a:pt x="296976" y="22112"/>
                      <a:pt x="294254" y="21431"/>
                    </a:cubicBezTo>
                    <a:cubicBezTo>
                      <a:pt x="284729" y="18710"/>
                      <a:pt x="275205" y="15988"/>
                      <a:pt x="264999" y="13947"/>
                    </a:cubicBezTo>
                    <a:cubicBezTo>
                      <a:pt x="254794" y="11906"/>
                      <a:pt x="243908" y="9865"/>
                      <a:pt x="233022" y="8504"/>
                    </a:cubicBezTo>
                    <a:cubicBezTo>
                      <a:pt x="222137" y="7144"/>
                      <a:pt x="211931" y="6463"/>
                      <a:pt x="201046" y="5783"/>
                    </a:cubicBezTo>
                    <a:cubicBezTo>
                      <a:pt x="190160" y="5103"/>
                      <a:pt x="179955" y="5103"/>
                      <a:pt x="170430" y="5103"/>
                    </a:cubicBezTo>
                    <a:cubicBezTo>
                      <a:pt x="160905" y="5103"/>
                      <a:pt x="150019" y="5103"/>
                      <a:pt x="139814" y="5783"/>
                    </a:cubicBezTo>
                    <a:cubicBezTo>
                      <a:pt x="128928" y="6463"/>
                      <a:pt x="118723" y="7144"/>
                      <a:pt x="107836" y="8504"/>
                    </a:cubicBezTo>
                    <a:cubicBezTo>
                      <a:pt x="96951" y="9865"/>
                      <a:pt x="86745" y="11906"/>
                      <a:pt x="76540" y="13947"/>
                    </a:cubicBezTo>
                    <a:cubicBezTo>
                      <a:pt x="66335" y="15988"/>
                      <a:pt x="56129" y="18710"/>
                      <a:pt x="47285" y="21431"/>
                    </a:cubicBezTo>
                    <a:cubicBezTo>
                      <a:pt x="44564" y="22112"/>
                      <a:pt x="40482" y="24153"/>
                      <a:pt x="35719" y="25513"/>
                    </a:cubicBezTo>
                    <a:cubicBezTo>
                      <a:pt x="30957" y="27554"/>
                      <a:pt x="26194" y="29596"/>
                      <a:pt x="21431" y="32317"/>
                    </a:cubicBezTo>
                    <a:cubicBezTo>
                      <a:pt x="16669" y="35038"/>
                      <a:pt x="12586" y="37760"/>
                      <a:pt x="9866" y="40481"/>
                    </a:cubicBezTo>
                    <a:cubicBezTo>
                      <a:pt x="6464" y="43883"/>
                      <a:pt x="5103" y="46604"/>
                      <a:pt x="5103" y="50006"/>
                    </a:cubicBezTo>
                    <a:cubicBezTo>
                      <a:pt x="5103" y="51367"/>
                      <a:pt x="5103" y="52728"/>
                      <a:pt x="5783" y="53408"/>
                    </a:cubicBezTo>
                    <a:cubicBezTo>
                      <a:pt x="6464" y="54769"/>
                      <a:pt x="7144" y="55449"/>
                      <a:pt x="7824" y="56810"/>
                    </a:cubicBezTo>
                    <a:cubicBezTo>
                      <a:pt x="11906" y="62253"/>
                      <a:pt x="18030" y="66335"/>
                      <a:pt x="25513" y="70417"/>
                    </a:cubicBezTo>
                    <a:cubicBezTo>
                      <a:pt x="32997" y="74499"/>
                      <a:pt x="41842" y="77901"/>
                      <a:pt x="51367" y="80622"/>
                    </a:cubicBezTo>
                    <a:cubicBezTo>
                      <a:pt x="60892" y="83344"/>
                      <a:pt x="71098" y="86065"/>
                      <a:pt x="81983" y="88106"/>
                    </a:cubicBezTo>
                    <a:cubicBezTo>
                      <a:pt x="92869" y="90147"/>
                      <a:pt x="103754" y="91508"/>
                      <a:pt x="114640" y="92869"/>
                    </a:cubicBezTo>
                    <a:cubicBezTo>
                      <a:pt x="125526" y="94229"/>
                      <a:pt x="135732" y="94910"/>
                      <a:pt x="145256" y="95590"/>
                    </a:cubicBezTo>
                    <a:cubicBezTo>
                      <a:pt x="154781" y="96270"/>
                      <a:pt x="163626" y="96270"/>
                      <a:pt x="171790" y="96270"/>
                    </a:cubicBezTo>
                    <a:cubicBezTo>
                      <a:pt x="179274" y="96270"/>
                      <a:pt x="188119" y="96270"/>
                      <a:pt x="198324" y="95590"/>
                    </a:cubicBezTo>
                    <a:cubicBezTo>
                      <a:pt x="207849" y="94910"/>
                      <a:pt x="218735" y="94229"/>
                      <a:pt x="228940" y="92869"/>
                    </a:cubicBezTo>
                    <a:cubicBezTo>
                      <a:pt x="239826" y="91508"/>
                      <a:pt x="250711" y="90147"/>
                      <a:pt x="261598" y="88106"/>
                    </a:cubicBezTo>
                    <a:cubicBezTo>
                      <a:pt x="272483" y="86065"/>
                      <a:pt x="282689" y="83344"/>
                      <a:pt x="292214" y="80622"/>
                    </a:cubicBezTo>
                    <a:cubicBezTo>
                      <a:pt x="301738" y="77901"/>
                      <a:pt x="310583" y="74499"/>
                      <a:pt x="318067" y="70417"/>
                    </a:cubicBezTo>
                    <a:cubicBezTo>
                      <a:pt x="325551" y="66335"/>
                      <a:pt x="331674" y="62253"/>
                      <a:pt x="335756" y="56810"/>
                    </a:cubicBezTo>
                    <a:cubicBezTo>
                      <a:pt x="336437" y="55449"/>
                      <a:pt x="337797" y="54769"/>
                      <a:pt x="337797" y="53408"/>
                    </a:cubicBezTo>
                    <a:cubicBezTo>
                      <a:pt x="338477" y="52047"/>
                      <a:pt x="338477" y="51367"/>
                      <a:pt x="338477" y="50006"/>
                    </a:cubicBezTo>
                    <a:cubicBezTo>
                      <a:pt x="338477" y="46604"/>
                      <a:pt x="337117" y="43883"/>
                      <a:pt x="333715" y="40481"/>
                    </a:cubicBezTo>
                    <a:cubicBezTo>
                      <a:pt x="328272" y="37760"/>
                      <a:pt x="324190" y="35038"/>
                      <a:pt x="320108" y="32317"/>
                    </a:cubicBezTo>
                  </a:path>
                </a:pathLst>
              </a:custGeom>
              <a:grpFill/>
              <a:ln w="9525" cap="flat">
                <a:noFill/>
                <a:prstDash val="solid"/>
                <a:miter/>
              </a:ln>
            </p:spPr>
            <p:txBody>
              <a:bodyPr rtlCol="0" anchor="ctr"/>
              <a:lstStyle/>
              <a:p>
                <a:pPr defTabSz="685800">
                  <a:buClrTx/>
                  <a:defRPr/>
                </a:pPr>
                <a:endParaRPr lang="en-US" sz="1350" kern="1200" dirty="0">
                  <a:solidFill>
                    <a:srgbClr val="1A1A1A"/>
                  </a:solidFill>
                  <a:latin typeface="Segoe UI"/>
                  <a:ea typeface="+mn-ea"/>
                  <a:cs typeface="+mn-cs"/>
                </a:endParaRPr>
              </a:p>
            </p:txBody>
          </p:sp>
          <p:sp>
            <p:nvSpPr>
              <p:cNvPr id="83" name="Freeform: Shape 82">
                <a:extLst>
                  <a:ext uri="{FF2B5EF4-FFF2-40B4-BE49-F238E27FC236}">
                    <a16:creationId xmlns:a16="http://schemas.microsoft.com/office/drawing/2014/main" id="{4CBB09D7-5303-4376-9B7D-52EC590E14DE}"/>
                  </a:ext>
                </a:extLst>
              </p:cNvPr>
              <p:cNvSpPr/>
              <p:nvPr/>
            </p:nvSpPr>
            <p:spPr>
              <a:xfrm>
                <a:off x="9771627" y="4637881"/>
                <a:ext cx="340178" cy="102054"/>
              </a:xfrm>
              <a:custGeom>
                <a:avLst/>
                <a:gdLst>
                  <a:gd name="connsiteX0" fmla="*/ 256835 w 340178"/>
                  <a:gd name="connsiteY0" fmla="*/ 29596 h 102053"/>
                  <a:gd name="connsiteX1" fmla="*/ 212611 w 340178"/>
                  <a:gd name="connsiteY1" fmla="*/ 34358 h 102053"/>
                  <a:gd name="connsiteX2" fmla="*/ 171110 w 340178"/>
                  <a:gd name="connsiteY2" fmla="*/ 35719 h 102053"/>
                  <a:gd name="connsiteX3" fmla="*/ 129608 w 340178"/>
                  <a:gd name="connsiteY3" fmla="*/ 34358 h 102053"/>
                  <a:gd name="connsiteX4" fmla="*/ 85385 w 340178"/>
                  <a:gd name="connsiteY4" fmla="*/ 29596 h 102053"/>
                  <a:gd name="connsiteX5" fmla="*/ 42522 w 340178"/>
                  <a:gd name="connsiteY5" fmla="*/ 20071 h 102053"/>
                  <a:gd name="connsiteX6" fmla="*/ 5103 w 340178"/>
                  <a:gd name="connsiteY6" fmla="*/ 5103 h 102053"/>
                  <a:gd name="connsiteX7" fmla="*/ 5103 w 340178"/>
                  <a:gd name="connsiteY7" fmla="*/ 51367 h 102053"/>
                  <a:gd name="connsiteX8" fmla="*/ 9865 w 340178"/>
                  <a:gd name="connsiteY8" fmla="*/ 60892 h 102053"/>
                  <a:gd name="connsiteX9" fmla="*/ 21431 w 340178"/>
                  <a:gd name="connsiteY9" fmla="*/ 69056 h 102053"/>
                  <a:gd name="connsiteX10" fmla="*/ 35719 w 340178"/>
                  <a:gd name="connsiteY10" fmla="*/ 75860 h 102053"/>
                  <a:gd name="connsiteX11" fmla="*/ 47284 w 340178"/>
                  <a:gd name="connsiteY11" fmla="*/ 80622 h 102053"/>
                  <a:gd name="connsiteX12" fmla="*/ 76540 w 340178"/>
                  <a:gd name="connsiteY12" fmla="*/ 88787 h 102053"/>
                  <a:gd name="connsiteX13" fmla="*/ 108517 w 340178"/>
                  <a:gd name="connsiteY13" fmla="*/ 94229 h 102053"/>
                  <a:gd name="connsiteX14" fmla="*/ 140494 w 340178"/>
                  <a:gd name="connsiteY14" fmla="*/ 96951 h 102053"/>
                  <a:gd name="connsiteX15" fmla="*/ 171110 w 340178"/>
                  <a:gd name="connsiteY15" fmla="*/ 97631 h 102053"/>
                  <a:gd name="connsiteX16" fmla="*/ 201726 w 340178"/>
                  <a:gd name="connsiteY16" fmla="*/ 96951 h 102053"/>
                  <a:gd name="connsiteX17" fmla="*/ 233702 w 340178"/>
                  <a:gd name="connsiteY17" fmla="*/ 94229 h 102053"/>
                  <a:gd name="connsiteX18" fmla="*/ 265680 w 340178"/>
                  <a:gd name="connsiteY18" fmla="*/ 88787 h 102053"/>
                  <a:gd name="connsiteX19" fmla="*/ 294934 w 340178"/>
                  <a:gd name="connsiteY19" fmla="*/ 80622 h 102053"/>
                  <a:gd name="connsiteX20" fmla="*/ 306501 w 340178"/>
                  <a:gd name="connsiteY20" fmla="*/ 75860 h 102053"/>
                  <a:gd name="connsiteX21" fmla="*/ 320788 w 340178"/>
                  <a:gd name="connsiteY21" fmla="*/ 69056 h 102053"/>
                  <a:gd name="connsiteX22" fmla="*/ 332354 w 340178"/>
                  <a:gd name="connsiteY22" fmla="*/ 60892 h 102053"/>
                  <a:gd name="connsiteX23" fmla="*/ 337117 w 340178"/>
                  <a:gd name="connsiteY23" fmla="*/ 51367 h 102053"/>
                  <a:gd name="connsiteX24" fmla="*/ 337117 w 340178"/>
                  <a:gd name="connsiteY24" fmla="*/ 5103 h 102053"/>
                  <a:gd name="connsiteX25" fmla="*/ 299697 w 340178"/>
                  <a:gd name="connsiteY25" fmla="*/ 20071 h 102053"/>
                  <a:gd name="connsiteX26" fmla="*/ 256835 w 340178"/>
                  <a:gd name="connsiteY26" fmla="*/ 29596 h 102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40178" h="102053">
                    <a:moveTo>
                      <a:pt x="256835" y="29596"/>
                    </a:moveTo>
                    <a:cubicBezTo>
                      <a:pt x="241867" y="32317"/>
                      <a:pt x="226899" y="33678"/>
                      <a:pt x="212611" y="34358"/>
                    </a:cubicBezTo>
                    <a:cubicBezTo>
                      <a:pt x="197644" y="35038"/>
                      <a:pt x="184037" y="35719"/>
                      <a:pt x="171110" y="35719"/>
                    </a:cubicBezTo>
                    <a:cubicBezTo>
                      <a:pt x="158183" y="35719"/>
                      <a:pt x="144576" y="35038"/>
                      <a:pt x="129608" y="34358"/>
                    </a:cubicBezTo>
                    <a:cubicBezTo>
                      <a:pt x="114640" y="33678"/>
                      <a:pt x="99672" y="31637"/>
                      <a:pt x="85385" y="29596"/>
                    </a:cubicBezTo>
                    <a:cubicBezTo>
                      <a:pt x="70417" y="27555"/>
                      <a:pt x="56129" y="24153"/>
                      <a:pt x="42522" y="20071"/>
                    </a:cubicBezTo>
                    <a:cubicBezTo>
                      <a:pt x="28915" y="15988"/>
                      <a:pt x="15988" y="11226"/>
                      <a:pt x="5103" y="5103"/>
                    </a:cubicBezTo>
                    <a:lnTo>
                      <a:pt x="5103" y="51367"/>
                    </a:lnTo>
                    <a:cubicBezTo>
                      <a:pt x="5103" y="54769"/>
                      <a:pt x="6463" y="58171"/>
                      <a:pt x="9865" y="60892"/>
                    </a:cubicBezTo>
                    <a:cubicBezTo>
                      <a:pt x="13267" y="63613"/>
                      <a:pt x="17349" y="67015"/>
                      <a:pt x="21431" y="69056"/>
                    </a:cubicBezTo>
                    <a:cubicBezTo>
                      <a:pt x="26194" y="71778"/>
                      <a:pt x="30957" y="73819"/>
                      <a:pt x="35719" y="75860"/>
                    </a:cubicBezTo>
                    <a:cubicBezTo>
                      <a:pt x="40481" y="77901"/>
                      <a:pt x="44564" y="79262"/>
                      <a:pt x="47284" y="80622"/>
                    </a:cubicBezTo>
                    <a:cubicBezTo>
                      <a:pt x="56129" y="84024"/>
                      <a:pt x="66335" y="86745"/>
                      <a:pt x="76540" y="88787"/>
                    </a:cubicBezTo>
                    <a:cubicBezTo>
                      <a:pt x="86745" y="90828"/>
                      <a:pt x="97631" y="92869"/>
                      <a:pt x="108517" y="94229"/>
                    </a:cubicBezTo>
                    <a:cubicBezTo>
                      <a:pt x="119403" y="95590"/>
                      <a:pt x="130288" y="96270"/>
                      <a:pt x="140494" y="96951"/>
                    </a:cubicBezTo>
                    <a:cubicBezTo>
                      <a:pt x="151379" y="97631"/>
                      <a:pt x="161585" y="97631"/>
                      <a:pt x="171110" y="97631"/>
                    </a:cubicBezTo>
                    <a:cubicBezTo>
                      <a:pt x="180635" y="97631"/>
                      <a:pt x="191521" y="97631"/>
                      <a:pt x="201726" y="96951"/>
                    </a:cubicBezTo>
                    <a:cubicBezTo>
                      <a:pt x="212611" y="96270"/>
                      <a:pt x="223497" y="95590"/>
                      <a:pt x="233702" y="94229"/>
                    </a:cubicBezTo>
                    <a:cubicBezTo>
                      <a:pt x="244588" y="92869"/>
                      <a:pt x="254793" y="90828"/>
                      <a:pt x="265680" y="88787"/>
                    </a:cubicBezTo>
                    <a:cubicBezTo>
                      <a:pt x="275885" y="86745"/>
                      <a:pt x="286090" y="84024"/>
                      <a:pt x="294934" y="80622"/>
                    </a:cubicBezTo>
                    <a:cubicBezTo>
                      <a:pt x="297656" y="79942"/>
                      <a:pt x="301738" y="77901"/>
                      <a:pt x="306501" y="75860"/>
                    </a:cubicBezTo>
                    <a:cubicBezTo>
                      <a:pt x="311263" y="73819"/>
                      <a:pt x="316025" y="71778"/>
                      <a:pt x="320788" y="69056"/>
                    </a:cubicBezTo>
                    <a:cubicBezTo>
                      <a:pt x="325551" y="66335"/>
                      <a:pt x="329633" y="63613"/>
                      <a:pt x="332354" y="60892"/>
                    </a:cubicBezTo>
                    <a:cubicBezTo>
                      <a:pt x="335756" y="58171"/>
                      <a:pt x="337117" y="54769"/>
                      <a:pt x="337117" y="51367"/>
                    </a:cubicBezTo>
                    <a:lnTo>
                      <a:pt x="337117" y="5103"/>
                    </a:lnTo>
                    <a:cubicBezTo>
                      <a:pt x="326231" y="11226"/>
                      <a:pt x="313985" y="15988"/>
                      <a:pt x="299697" y="20071"/>
                    </a:cubicBezTo>
                    <a:cubicBezTo>
                      <a:pt x="286090" y="24153"/>
                      <a:pt x="271802" y="27555"/>
                      <a:pt x="256835" y="29596"/>
                    </a:cubicBezTo>
                  </a:path>
                </a:pathLst>
              </a:custGeom>
              <a:grpFill/>
              <a:ln w="9525" cap="flat">
                <a:noFill/>
                <a:prstDash val="solid"/>
                <a:miter/>
              </a:ln>
            </p:spPr>
            <p:txBody>
              <a:bodyPr rtlCol="0" anchor="ctr"/>
              <a:lstStyle/>
              <a:p>
                <a:pPr defTabSz="685800">
                  <a:buClrTx/>
                  <a:defRPr/>
                </a:pPr>
                <a:endParaRPr lang="en-US" sz="1350" kern="1200" dirty="0">
                  <a:solidFill>
                    <a:srgbClr val="1A1A1A"/>
                  </a:solidFill>
                  <a:latin typeface="Segoe UI"/>
                  <a:ea typeface="+mn-ea"/>
                  <a:cs typeface="+mn-cs"/>
                </a:endParaRPr>
              </a:p>
            </p:txBody>
          </p:sp>
        </p:grpSp>
      </p:grpSp>
      <p:grpSp>
        <p:nvGrpSpPr>
          <p:cNvPr id="86" name="Group 85">
            <a:extLst>
              <a:ext uri="{FF2B5EF4-FFF2-40B4-BE49-F238E27FC236}">
                <a16:creationId xmlns:a16="http://schemas.microsoft.com/office/drawing/2014/main" id="{665C0E06-756C-4692-83BE-6F8781617335}"/>
              </a:ext>
            </a:extLst>
          </p:cNvPr>
          <p:cNvGrpSpPr/>
          <p:nvPr/>
        </p:nvGrpSpPr>
        <p:grpSpPr>
          <a:xfrm>
            <a:off x="8154370" y="1847506"/>
            <a:ext cx="485186" cy="283685"/>
            <a:chOff x="3604308" y="4850892"/>
            <a:chExt cx="394800" cy="230838"/>
          </a:xfrm>
          <a:solidFill>
            <a:schemeClr val="accent2"/>
          </a:solidFill>
        </p:grpSpPr>
        <p:sp>
          <p:nvSpPr>
            <p:cNvPr id="87" name="Freeform: Shape 86">
              <a:extLst>
                <a:ext uri="{FF2B5EF4-FFF2-40B4-BE49-F238E27FC236}">
                  <a16:creationId xmlns:a16="http://schemas.microsoft.com/office/drawing/2014/main" id="{221249D8-8CFD-4D47-9C1A-65B9047F3983}"/>
                </a:ext>
              </a:extLst>
            </p:cNvPr>
            <p:cNvSpPr/>
            <p:nvPr/>
          </p:nvSpPr>
          <p:spPr>
            <a:xfrm>
              <a:off x="3649456" y="4976835"/>
              <a:ext cx="54315" cy="101840"/>
            </a:xfrm>
            <a:custGeom>
              <a:avLst/>
              <a:gdLst>
                <a:gd name="connsiteX0" fmla="*/ 54654 w 54314"/>
                <a:gd name="connsiteY0" fmla="*/ 5092 h 101840"/>
                <a:gd name="connsiteX1" fmla="*/ 5092 w 54314"/>
                <a:gd name="connsiteY1" fmla="*/ 5092 h 101840"/>
                <a:gd name="connsiteX2" fmla="*/ 5092 w 54314"/>
                <a:gd name="connsiteY2" fmla="*/ 98106 h 101840"/>
                <a:gd name="connsiteX3" fmla="*/ 54654 w 54314"/>
                <a:gd name="connsiteY3" fmla="*/ 98106 h 101840"/>
                <a:gd name="connsiteX4" fmla="*/ 54654 w 54314"/>
                <a:gd name="connsiteY4" fmla="*/ 5092 h 101840"/>
                <a:gd name="connsiteX5" fmla="*/ 22744 w 54314"/>
                <a:gd name="connsiteY5" fmla="*/ 64838 h 101840"/>
                <a:gd name="connsiteX6" fmla="*/ 36323 w 54314"/>
                <a:gd name="connsiteY6" fmla="*/ 64838 h 101840"/>
                <a:gd name="connsiteX7" fmla="*/ 36323 w 54314"/>
                <a:gd name="connsiteY7" fmla="*/ 78417 h 101840"/>
                <a:gd name="connsiteX8" fmla="*/ 22744 w 54314"/>
                <a:gd name="connsiteY8" fmla="*/ 78417 h 101840"/>
                <a:gd name="connsiteX9" fmla="*/ 22744 w 54314"/>
                <a:gd name="connsiteY9" fmla="*/ 64838 h 101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4314" h="101840">
                  <a:moveTo>
                    <a:pt x="54654" y="5092"/>
                  </a:moveTo>
                  <a:lnTo>
                    <a:pt x="5092" y="5092"/>
                  </a:lnTo>
                  <a:lnTo>
                    <a:pt x="5092" y="98106"/>
                  </a:lnTo>
                  <a:lnTo>
                    <a:pt x="54654" y="98106"/>
                  </a:lnTo>
                  <a:lnTo>
                    <a:pt x="54654" y="5092"/>
                  </a:lnTo>
                  <a:close/>
                  <a:moveTo>
                    <a:pt x="22744" y="64838"/>
                  </a:moveTo>
                  <a:lnTo>
                    <a:pt x="36323" y="64838"/>
                  </a:lnTo>
                  <a:lnTo>
                    <a:pt x="36323" y="78417"/>
                  </a:lnTo>
                  <a:lnTo>
                    <a:pt x="22744" y="78417"/>
                  </a:lnTo>
                  <a:lnTo>
                    <a:pt x="22744" y="64838"/>
                  </a:lnTo>
                  <a:close/>
                </a:path>
              </a:pathLst>
            </a:custGeom>
            <a:grpFill/>
            <a:ln w="9525" cap="flat">
              <a:noFill/>
              <a:prstDash val="solid"/>
              <a:miter/>
            </a:ln>
          </p:spPr>
          <p:txBody>
            <a:bodyPr rtlCol="0" anchor="ctr"/>
            <a:lstStyle/>
            <a:p>
              <a:pPr defTabSz="685800">
                <a:buClrTx/>
                <a:defRPr/>
              </a:pPr>
              <a:endParaRPr lang="en-US" sz="1350" kern="1200" dirty="0">
                <a:solidFill>
                  <a:srgbClr val="1A1A1A"/>
                </a:solidFill>
                <a:latin typeface="Segoe UI"/>
                <a:ea typeface="+mn-ea"/>
                <a:cs typeface="+mn-cs"/>
              </a:endParaRPr>
            </a:p>
          </p:txBody>
        </p:sp>
        <p:sp>
          <p:nvSpPr>
            <p:cNvPr id="88" name="Freeform: Shape 87">
              <a:extLst>
                <a:ext uri="{FF2B5EF4-FFF2-40B4-BE49-F238E27FC236}">
                  <a16:creationId xmlns:a16="http://schemas.microsoft.com/office/drawing/2014/main" id="{0F998614-8AFE-4B61-828F-239C84BE37AE}"/>
                </a:ext>
              </a:extLst>
            </p:cNvPr>
            <p:cNvSpPr/>
            <p:nvPr/>
          </p:nvSpPr>
          <p:spPr>
            <a:xfrm>
              <a:off x="3604308" y="4850892"/>
              <a:ext cx="307558" cy="230838"/>
            </a:xfrm>
            <a:custGeom>
              <a:avLst/>
              <a:gdLst>
                <a:gd name="connsiteX0" fmla="*/ 199268 w 312310"/>
                <a:gd name="connsiteY0" fmla="*/ 182294 h 237627"/>
                <a:gd name="connsiteX1" fmla="*/ 199268 w 312310"/>
                <a:gd name="connsiteY1" fmla="*/ 115759 h 237627"/>
                <a:gd name="connsiteX2" fmla="*/ 201304 w 312310"/>
                <a:gd name="connsiteY2" fmla="*/ 106932 h 237627"/>
                <a:gd name="connsiteX3" fmla="*/ 206736 w 312310"/>
                <a:gd name="connsiteY3" fmla="*/ 100143 h 237627"/>
                <a:gd name="connsiteX4" fmla="*/ 214204 w 312310"/>
                <a:gd name="connsiteY4" fmla="*/ 95391 h 237627"/>
                <a:gd name="connsiteX5" fmla="*/ 223030 w 312310"/>
                <a:gd name="connsiteY5" fmla="*/ 94033 h 237627"/>
                <a:gd name="connsiteX6" fmla="*/ 312650 w 312310"/>
                <a:gd name="connsiteY6" fmla="*/ 94033 h 237627"/>
                <a:gd name="connsiteX7" fmla="*/ 312650 w 312310"/>
                <a:gd name="connsiteY7" fmla="*/ 5092 h 237627"/>
                <a:gd name="connsiteX8" fmla="*/ 105574 w 312310"/>
                <a:gd name="connsiteY8" fmla="*/ 5092 h 237627"/>
                <a:gd name="connsiteX9" fmla="*/ 105574 w 312310"/>
                <a:gd name="connsiteY9" fmla="*/ 17992 h 237627"/>
                <a:gd name="connsiteX10" fmla="*/ 56012 w 312310"/>
                <a:gd name="connsiteY10" fmla="*/ 17992 h 237627"/>
                <a:gd name="connsiteX11" fmla="*/ 56012 w 312310"/>
                <a:gd name="connsiteY11" fmla="*/ 5092 h 237627"/>
                <a:gd name="connsiteX12" fmla="*/ 5092 w 312310"/>
                <a:gd name="connsiteY12" fmla="*/ 5092 h 237627"/>
                <a:gd name="connsiteX13" fmla="*/ 5092 w 312310"/>
                <a:gd name="connsiteY13" fmla="*/ 182294 h 237627"/>
                <a:gd name="connsiteX14" fmla="*/ 39718 w 312310"/>
                <a:gd name="connsiteY14" fmla="*/ 182294 h 237627"/>
                <a:gd name="connsiteX15" fmla="*/ 39718 w 312310"/>
                <a:gd name="connsiteY15" fmla="*/ 134769 h 237627"/>
                <a:gd name="connsiteX16" fmla="*/ 41076 w 312310"/>
                <a:gd name="connsiteY16" fmla="*/ 129337 h 237627"/>
                <a:gd name="connsiteX17" fmla="*/ 43791 w 312310"/>
                <a:gd name="connsiteY17" fmla="*/ 124585 h 237627"/>
                <a:gd name="connsiteX18" fmla="*/ 48544 w 312310"/>
                <a:gd name="connsiteY18" fmla="*/ 121190 h 237627"/>
                <a:gd name="connsiteX19" fmla="*/ 53975 w 312310"/>
                <a:gd name="connsiteY19" fmla="*/ 119832 h 237627"/>
                <a:gd name="connsiteX20" fmla="*/ 106253 w 312310"/>
                <a:gd name="connsiteY20" fmla="*/ 119832 h 237627"/>
                <a:gd name="connsiteX21" fmla="*/ 111685 w 312310"/>
                <a:gd name="connsiteY21" fmla="*/ 121190 h 237627"/>
                <a:gd name="connsiteX22" fmla="*/ 116437 w 312310"/>
                <a:gd name="connsiteY22" fmla="*/ 124585 h 237627"/>
                <a:gd name="connsiteX23" fmla="*/ 119153 w 312310"/>
                <a:gd name="connsiteY23" fmla="*/ 129337 h 237627"/>
                <a:gd name="connsiteX24" fmla="*/ 120511 w 312310"/>
                <a:gd name="connsiteY24" fmla="*/ 134769 h 237627"/>
                <a:gd name="connsiteX25" fmla="*/ 120511 w 312310"/>
                <a:gd name="connsiteY25" fmla="*/ 181615 h 237627"/>
                <a:gd name="connsiteX26" fmla="*/ 140200 w 312310"/>
                <a:gd name="connsiteY26" fmla="*/ 181615 h 237627"/>
                <a:gd name="connsiteX27" fmla="*/ 140200 w 312310"/>
                <a:gd name="connsiteY27" fmla="*/ 208773 h 237627"/>
                <a:gd name="connsiteX28" fmla="*/ 120511 w 312310"/>
                <a:gd name="connsiteY28" fmla="*/ 208773 h 237627"/>
                <a:gd name="connsiteX29" fmla="*/ 120511 w 312310"/>
                <a:gd name="connsiteY29" fmla="*/ 229141 h 237627"/>
                <a:gd name="connsiteX30" fmla="*/ 119153 w 312310"/>
                <a:gd name="connsiteY30" fmla="*/ 234572 h 237627"/>
                <a:gd name="connsiteX31" fmla="*/ 118474 w 312310"/>
                <a:gd name="connsiteY31" fmla="*/ 235930 h 237627"/>
                <a:gd name="connsiteX32" fmla="*/ 206057 w 312310"/>
                <a:gd name="connsiteY32" fmla="*/ 235930 h 237627"/>
                <a:gd name="connsiteX33" fmla="*/ 201304 w 312310"/>
                <a:gd name="connsiteY33" fmla="*/ 229820 h 237627"/>
                <a:gd name="connsiteX34" fmla="*/ 199268 w 312310"/>
                <a:gd name="connsiteY34" fmla="*/ 220994 h 237627"/>
                <a:gd name="connsiteX35" fmla="*/ 199268 w 312310"/>
                <a:gd name="connsiteY35" fmla="*/ 209452 h 237627"/>
                <a:gd name="connsiteX36" fmla="*/ 166679 w 312310"/>
                <a:gd name="connsiteY36" fmla="*/ 209452 h 237627"/>
                <a:gd name="connsiteX37" fmla="*/ 166679 w 312310"/>
                <a:gd name="connsiteY37" fmla="*/ 182294 h 237627"/>
                <a:gd name="connsiteX38" fmla="*/ 199268 w 312310"/>
                <a:gd name="connsiteY38" fmla="*/ 182294 h 237627"/>
                <a:gd name="connsiteX0" fmla="*/ 194176 w 307558"/>
                <a:gd name="connsiteY0" fmla="*/ 177202 h 230838"/>
                <a:gd name="connsiteX1" fmla="*/ 194176 w 307558"/>
                <a:gd name="connsiteY1" fmla="*/ 110667 h 230838"/>
                <a:gd name="connsiteX2" fmla="*/ 196212 w 307558"/>
                <a:gd name="connsiteY2" fmla="*/ 101840 h 230838"/>
                <a:gd name="connsiteX3" fmla="*/ 201644 w 307558"/>
                <a:gd name="connsiteY3" fmla="*/ 95051 h 230838"/>
                <a:gd name="connsiteX4" fmla="*/ 209112 w 307558"/>
                <a:gd name="connsiteY4" fmla="*/ 90299 h 230838"/>
                <a:gd name="connsiteX5" fmla="*/ 217938 w 307558"/>
                <a:gd name="connsiteY5" fmla="*/ 88941 h 230838"/>
                <a:gd name="connsiteX6" fmla="*/ 307558 w 307558"/>
                <a:gd name="connsiteY6" fmla="*/ 88941 h 230838"/>
                <a:gd name="connsiteX7" fmla="*/ 307558 w 307558"/>
                <a:gd name="connsiteY7" fmla="*/ 0 h 230838"/>
                <a:gd name="connsiteX8" fmla="*/ 100482 w 307558"/>
                <a:gd name="connsiteY8" fmla="*/ 0 h 230838"/>
                <a:gd name="connsiteX9" fmla="*/ 100482 w 307558"/>
                <a:gd name="connsiteY9" fmla="*/ 12900 h 230838"/>
                <a:gd name="connsiteX10" fmla="*/ 50920 w 307558"/>
                <a:gd name="connsiteY10" fmla="*/ 0 h 230838"/>
                <a:gd name="connsiteX11" fmla="*/ 0 w 307558"/>
                <a:gd name="connsiteY11" fmla="*/ 0 h 230838"/>
                <a:gd name="connsiteX12" fmla="*/ 0 w 307558"/>
                <a:gd name="connsiteY12" fmla="*/ 177202 h 230838"/>
                <a:gd name="connsiteX13" fmla="*/ 34626 w 307558"/>
                <a:gd name="connsiteY13" fmla="*/ 177202 h 230838"/>
                <a:gd name="connsiteX14" fmla="*/ 34626 w 307558"/>
                <a:gd name="connsiteY14" fmla="*/ 129677 h 230838"/>
                <a:gd name="connsiteX15" fmla="*/ 35984 w 307558"/>
                <a:gd name="connsiteY15" fmla="*/ 124245 h 230838"/>
                <a:gd name="connsiteX16" fmla="*/ 38699 w 307558"/>
                <a:gd name="connsiteY16" fmla="*/ 119493 h 230838"/>
                <a:gd name="connsiteX17" fmla="*/ 43452 w 307558"/>
                <a:gd name="connsiteY17" fmla="*/ 116098 h 230838"/>
                <a:gd name="connsiteX18" fmla="*/ 48883 w 307558"/>
                <a:gd name="connsiteY18" fmla="*/ 114740 h 230838"/>
                <a:gd name="connsiteX19" fmla="*/ 101161 w 307558"/>
                <a:gd name="connsiteY19" fmla="*/ 114740 h 230838"/>
                <a:gd name="connsiteX20" fmla="*/ 106593 w 307558"/>
                <a:gd name="connsiteY20" fmla="*/ 116098 h 230838"/>
                <a:gd name="connsiteX21" fmla="*/ 111345 w 307558"/>
                <a:gd name="connsiteY21" fmla="*/ 119493 h 230838"/>
                <a:gd name="connsiteX22" fmla="*/ 114061 w 307558"/>
                <a:gd name="connsiteY22" fmla="*/ 124245 h 230838"/>
                <a:gd name="connsiteX23" fmla="*/ 115419 w 307558"/>
                <a:gd name="connsiteY23" fmla="*/ 129677 h 230838"/>
                <a:gd name="connsiteX24" fmla="*/ 115419 w 307558"/>
                <a:gd name="connsiteY24" fmla="*/ 176523 h 230838"/>
                <a:gd name="connsiteX25" fmla="*/ 135108 w 307558"/>
                <a:gd name="connsiteY25" fmla="*/ 176523 h 230838"/>
                <a:gd name="connsiteX26" fmla="*/ 135108 w 307558"/>
                <a:gd name="connsiteY26" fmla="*/ 203681 h 230838"/>
                <a:gd name="connsiteX27" fmla="*/ 115419 w 307558"/>
                <a:gd name="connsiteY27" fmla="*/ 203681 h 230838"/>
                <a:gd name="connsiteX28" fmla="*/ 115419 w 307558"/>
                <a:gd name="connsiteY28" fmla="*/ 224049 h 230838"/>
                <a:gd name="connsiteX29" fmla="*/ 114061 w 307558"/>
                <a:gd name="connsiteY29" fmla="*/ 229480 h 230838"/>
                <a:gd name="connsiteX30" fmla="*/ 113382 w 307558"/>
                <a:gd name="connsiteY30" fmla="*/ 230838 h 230838"/>
                <a:gd name="connsiteX31" fmla="*/ 200965 w 307558"/>
                <a:gd name="connsiteY31" fmla="*/ 230838 h 230838"/>
                <a:gd name="connsiteX32" fmla="*/ 196212 w 307558"/>
                <a:gd name="connsiteY32" fmla="*/ 224728 h 230838"/>
                <a:gd name="connsiteX33" fmla="*/ 194176 w 307558"/>
                <a:gd name="connsiteY33" fmla="*/ 215902 h 230838"/>
                <a:gd name="connsiteX34" fmla="*/ 194176 w 307558"/>
                <a:gd name="connsiteY34" fmla="*/ 204360 h 230838"/>
                <a:gd name="connsiteX35" fmla="*/ 161587 w 307558"/>
                <a:gd name="connsiteY35" fmla="*/ 204360 h 230838"/>
                <a:gd name="connsiteX36" fmla="*/ 161587 w 307558"/>
                <a:gd name="connsiteY36" fmla="*/ 177202 h 230838"/>
                <a:gd name="connsiteX37" fmla="*/ 194176 w 307558"/>
                <a:gd name="connsiteY37" fmla="*/ 177202 h 230838"/>
                <a:gd name="connsiteX0" fmla="*/ 194176 w 307558"/>
                <a:gd name="connsiteY0" fmla="*/ 177202 h 230838"/>
                <a:gd name="connsiteX1" fmla="*/ 194176 w 307558"/>
                <a:gd name="connsiteY1" fmla="*/ 110667 h 230838"/>
                <a:gd name="connsiteX2" fmla="*/ 196212 w 307558"/>
                <a:gd name="connsiteY2" fmla="*/ 101840 h 230838"/>
                <a:gd name="connsiteX3" fmla="*/ 201644 w 307558"/>
                <a:gd name="connsiteY3" fmla="*/ 95051 h 230838"/>
                <a:gd name="connsiteX4" fmla="*/ 209112 w 307558"/>
                <a:gd name="connsiteY4" fmla="*/ 90299 h 230838"/>
                <a:gd name="connsiteX5" fmla="*/ 217938 w 307558"/>
                <a:gd name="connsiteY5" fmla="*/ 88941 h 230838"/>
                <a:gd name="connsiteX6" fmla="*/ 307558 w 307558"/>
                <a:gd name="connsiteY6" fmla="*/ 88941 h 230838"/>
                <a:gd name="connsiteX7" fmla="*/ 307558 w 307558"/>
                <a:gd name="connsiteY7" fmla="*/ 0 h 230838"/>
                <a:gd name="connsiteX8" fmla="*/ 100482 w 307558"/>
                <a:gd name="connsiteY8" fmla="*/ 0 h 230838"/>
                <a:gd name="connsiteX9" fmla="*/ 50920 w 307558"/>
                <a:gd name="connsiteY9" fmla="*/ 0 h 230838"/>
                <a:gd name="connsiteX10" fmla="*/ 0 w 307558"/>
                <a:gd name="connsiteY10" fmla="*/ 0 h 230838"/>
                <a:gd name="connsiteX11" fmla="*/ 0 w 307558"/>
                <a:gd name="connsiteY11" fmla="*/ 177202 h 230838"/>
                <a:gd name="connsiteX12" fmla="*/ 34626 w 307558"/>
                <a:gd name="connsiteY12" fmla="*/ 177202 h 230838"/>
                <a:gd name="connsiteX13" fmla="*/ 34626 w 307558"/>
                <a:gd name="connsiteY13" fmla="*/ 129677 h 230838"/>
                <a:gd name="connsiteX14" fmla="*/ 35984 w 307558"/>
                <a:gd name="connsiteY14" fmla="*/ 124245 h 230838"/>
                <a:gd name="connsiteX15" fmla="*/ 38699 w 307558"/>
                <a:gd name="connsiteY15" fmla="*/ 119493 h 230838"/>
                <a:gd name="connsiteX16" fmla="*/ 43452 w 307558"/>
                <a:gd name="connsiteY16" fmla="*/ 116098 h 230838"/>
                <a:gd name="connsiteX17" fmla="*/ 48883 w 307558"/>
                <a:gd name="connsiteY17" fmla="*/ 114740 h 230838"/>
                <a:gd name="connsiteX18" fmla="*/ 101161 w 307558"/>
                <a:gd name="connsiteY18" fmla="*/ 114740 h 230838"/>
                <a:gd name="connsiteX19" fmla="*/ 106593 w 307558"/>
                <a:gd name="connsiteY19" fmla="*/ 116098 h 230838"/>
                <a:gd name="connsiteX20" fmla="*/ 111345 w 307558"/>
                <a:gd name="connsiteY20" fmla="*/ 119493 h 230838"/>
                <a:gd name="connsiteX21" fmla="*/ 114061 w 307558"/>
                <a:gd name="connsiteY21" fmla="*/ 124245 h 230838"/>
                <a:gd name="connsiteX22" fmla="*/ 115419 w 307558"/>
                <a:gd name="connsiteY22" fmla="*/ 129677 h 230838"/>
                <a:gd name="connsiteX23" fmla="*/ 115419 w 307558"/>
                <a:gd name="connsiteY23" fmla="*/ 176523 h 230838"/>
                <a:gd name="connsiteX24" fmla="*/ 135108 w 307558"/>
                <a:gd name="connsiteY24" fmla="*/ 176523 h 230838"/>
                <a:gd name="connsiteX25" fmla="*/ 135108 w 307558"/>
                <a:gd name="connsiteY25" fmla="*/ 203681 h 230838"/>
                <a:gd name="connsiteX26" fmla="*/ 115419 w 307558"/>
                <a:gd name="connsiteY26" fmla="*/ 203681 h 230838"/>
                <a:gd name="connsiteX27" fmla="*/ 115419 w 307558"/>
                <a:gd name="connsiteY27" fmla="*/ 224049 h 230838"/>
                <a:gd name="connsiteX28" fmla="*/ 114061 w 307558"/>
                <a:gd name="connsiteY28" fmla="*/ 229480 h 230838"/>
                <a:gd name="connsiteX29" fmla="*/ 113382 w 307558"/>
                <a:gd name="connsiteY29" fmla="*/ 230838 h 230838"/>
                <a:gd name="connsiteX30" fmla="*/ 200965 w 307558"/>
                <a:gd name="connsiteY30" fmla="*/ 230838 h 230838"/>
                <a:gd name="connsiteX31" fmla="*/ 196212 w 307558"/>
                <a:gd name="connsiteY31" fmla="*/ 224728 h 230838"/>
                <a:gd name="connsiteX32" fmla="*/ 194176 w 307558"/>
                <a:gd name="connsiteY32" fmla="*/ 215902 h 230838"/>
                <a:gd name="connsiteX33" fmla="*/ 194176 w 307558"/>
                <a:gd name="connsiteY33" fmla="*/ 204360 h 230838"/>
                <a:gd name="connsiteX34" fmla="*/ 161587 w 307558"/>
                <a:gd name="connsiteY34" fmla="*/ 204360 h 230838"/>
                <a:gd name="connsiteX35" fmla="*/ 161587 w 307558"/>
                <a:gd name="connsiteY35" fmla="*/ 177202 h 230838"/>
                <a:gd name="connsiteX36" fmla="*/ 194176 w 307558"/>
                <a:gd name="connsiteY36" fmla="*/ 177202 h 230838"/>
                <a:gd name="connsiteX0" fmla="*/ 194176 w 307558"/>
                <a:gd name="connsiteY0" fmla="*/ 177202 h 230838"/>
                <a:gd name="connsiteX1" fmla="*/ 194176 w 307558"/>
                <a:gd name="connsiteY1" fmla="*/ 110667 h 230838"/>
                <a:gd name="connsiteX2" fmla="*/ 196212 w 307558"/>
                <a:gd name="connsiteY2" fmla="*/ 101840 h 230838"/>
                <a:gd name="connsiteX3" fmla="*/ 201644 w 307558"/>
                <a:gd name="connsiteY3" fmla="*/ 95051 h 230838"/>
                <a:gd name="connsiteX4" fmla="*/ 209112 w 307558"/>
                <a:gd name="connsiteY4" fmla="*/ 90299 h 230838"/>
                <a:gd name="connsiteX5" fmla="*/ 217938 w 307558"/>
                <a:gd name="connsiteY5" fmla="*/ 88941 h 230838"/>
                <a:gd name="connsiteX6" fmla="*/ 307558 w 307558"/>
                <a:gd name="connsiteY6" fmla="*/ 88941 h 230838"/>
                <a:gd name="connsiteX7" fmla="*/ 307558 w 307558"/>
                <a:gd name="connsiteY7" fmla="*/ 0 h 230838"/>
                <a:gd name="connsiteX8" fmla="*/ 50920 w 307558"/>
                <a:gd name="connsiteY8" fmla="*/ 0 h 230838"/>
                <a:gd name="connsiteX9" fmla="*/ 0 w 307558"/>
                <a:gd name="connsiteY9" fmla="*/ 0 h 230838"/>
                <a:gd name="connsiteX10" fmla="*/ 0 w 307558"/>
                <a:gd name="connsiteY10" fmla="*/ 177202 h 230838"/>
                <a:gd name="connsiteX11" fmla="*/ 34626 w 307558"/>
                <a:gd name="connsiteY11" fmla="*/ 177202 h 230838"/>
                <a:gd name="connsiteX12" fmla="*/ 34626 w 307558"/>
                <a:gd name="connsiteY12" fmla="*/ 129677 h 230838"/>
                <a:gd name="connsiteX13" fmla="*/ 35984 w 307558"/>
                <a:gd name="connsiteY13" fmla="*/ 124245 h 230838"/>
                <a:gd name="connsiteX14" fmla="*/ 38699 w 307558"/>
                <a:gd name="connsiteY14" fmla="*/ 119493 h 230838"/>
                <a:gd name="connsiteX15" fmla="*/ 43452 w 307558"/>
                <a:gd name="connsiteY15" fmla="*/ 116098 h 230838"/>
                <a:gd name="connsiteX16" fmla="*/ 48883 w 307558"/>
                <a:gd name="connsiteY16" fmla="*/ 114740 h 230838"/>
                <a:gd name="connsiteX17" fmla="*/ 101161 w 307558"/>
                <a:gd name="connsiteY17" fmla="*/ 114740 h 230838"/>
                <a:gd name="connsiteX18" fmla="*/ 106593 w 307558"/>
                <a:gd name="connsiteY18" fmla="*/ 116098 h 230838"/>
                <a:gd name="connsiteX19" fmla="*/ 111345 w 307558"/>
                <a:gd name="connsiteY19" fmla="*/ 119493 h 230838"/>
                <a:gd name="connsiteX20" fmla="*/ 114061 w 307558"/>
                <a:gd name="connsiteY20" fmla="*/ 124245 h 230838"/>
                <a:gd name="connsiteX21" fmla="*/ 115419 w 307558"/>
                <a:gd name="connsiteY21" fmla="*/ 129677 h 230838"/>
                <a:gd name="connsiteX22" fmla="*/ 115419 w 307558"/>
                <a:gd name="connsiteY22" fmla="*/ 176523 h 230838"/>
                <a:gd name="connsiteX23" fmla="*/ 135108 w 307558"/>
                <a:gd name="connsiteY23" fmla="*/ 176523 h 230838"/>
                <a:gd name="connsiteX24" fmla="*/ 135108 w 307558"/>
                <a:gd name="connsiteY24" fmla="*/ 203681 h 230838"/>
                <a:gd name="connsiteX25" fmla="*/ 115419 w 307558"/>
                <a:gd name="connsiteY25" fmla="*/ 203681 h 230838"/>
                <a:gd name="connsiteX26" fmla="*/ 115419 w 307558"/>
                <a:gd name="connsiteY26" fmla="*/ 224049 h 230838"/>
                <a:gd name="connsiteX27" fmla="*/ 114061 w 307558"/>
                <a:gd name="connsiteY27" fmla="*/ 229480 h 230838"/>
                <a:gd name="connsiteX28" fmla="*/ 113382 w 307558"/>
                <a:gd name="connsiteY28" fmla="*/ 230838 h 230838"/>
                <a:gd name="connsiteX29" fmla="*/ 200965 w 307558"/>
                <a:gd name="connsiteY29" fmla="*/ 230838 h 230838"/>
                <a:gd name="connsiteX30" fmla="*/ 196212 w 307558"/>
                <a:gd name="connsiteY30" fmla="*/ 224728 h 230838"/>
                <a:gd name="connsiteX31" fmla="*/ 194176 w 307558"/>
                <a:gd name="connsiteY31" fmla="*/ 215902 h 230838"/>
                <a:gd name="connsiteX32" fmla="*/ 194176 w 307558"/>
                <a:gd name="connsiteY32" fmla="*/ 204360 h 230838"/>
                <a:gd name="connsiteX33" fmla="*/ 161587 w 307558"/>
                <a:gd name="connsiteY33" fmla="*/ 204360 h 230838"/>
                <a:gd name="connsiteX34" fmla="*/ 161587 w 307558"/>
                <a:gd name="connsiteY34" fmla="*/ 177202 h 230838"/>
                <a:gd name="connsiteX35" fmla="*/ 194176 w 307558"/>
                <a:gd name="connsiteY35" fmla="*/ 177202 h 230838"/>
                <a:gd name="connsiteX0" fmla="*/ 194176 w 307558"/>
                <a:gd name="connsiteY0" fmla="*/ 177202 h 230838"/>
                <a:gd name="connsiteX1" fmla="*/ 194176 w 307558"/>
                <a:gd name="connsiteY1" fmla="*/ 110667 h 230838"/>
                <a:gd name="connsiteX2" fmla="*/ 196212 w 307558"/>
                <a:gd name="connsiteY2" fmla="*/ 101840 h 230838"/>
                <a:gd name="connsiteX3" fmla="*/ 201644 w 307558"/>
                <a:gd name="connsiteY3" fmla="*/ 95051 h 230838"/>
                <a:gd name="connsiteX4" fmla="*/ 209112 w 307558"/>
                <a:gd name="connsiteY4" fmla="*/ 90299 h 230838"/>
                <a:gd name="connsiteX5" fmla="*/ 217938 w 307558"/>
                <a:gd name="connsiteY5" fmla="*/ 88941 h 230838"/>
                <a:gd name="connsiteX6" fmla="*/ 307558 w 307558"/>
                <a:gd name="connsiteY6" fmla="*/ 88941 h 230838"/>
                <a:gd name="connsiteX7" fmla="*/ 307558 w 307558"/>
                <a:gd name="connsiteY7" fmla="*/ 0 h 230838"/>
                <a:gd name="connsiteX8" fmla="*/ 0 w 307558"/>
                <a:gd name="connsiteY8" fmla="*/ 0 h 230838"/>
                <a:gd name="connsiteX9" fmla="*/ 0 w 307558"/>
                <a:gd name="connsiteY9" fmla="*/ 177202 h 230838"/>
                <a:gd name="connsiteX10" fmla="*/ 34626 w 307558"/>
                <a:gd name="connsiteY10" fmla="*/ 177202 h 230838"/>
                <a:gd name="connsiteX11" fmla="*/ 34626 w 307558"/>
                <a:gd name="connsiteY11" fmla="*/ 129677 h 230838"/>
                <a:gd name="connsiteX12" fmla="*/ 35984 w 307558"/>
                <a:gd name="connsiteY12" fmla="*/ 124245 h 230838"/>
                <a:gd name="connsiteX13" fmla="*/ 38699 w 307558"/>
                <a:gd name="connsiteY13" fmla="*/ 119493 h 230838"/>
                <a:gd name="connsiteX14" fmla="*/ 43452 w 307558"/>
                <a:gd name="connsiteY14" fmla="*/ 116098 h 230838"/>
                <a:gd name="connsiteX15" fmla="*/ 48883 w 307558"/>
                <a:gd name="connsiteY15" fmla="*/ 114740 h 230838"/>
                <a:gd name="connsiteX16" fmla="*/ 101161 w 307558"/>
                <a:gd name="connsiteY16" fmla="*/ 114740 h 230838"/>
                <a:gd name="connsiteX17" fmla="*/ 106593 w 307558"/>
                <a:gd name="connsiteY17" fmla="*/ 116098 h 230838"/>
                <a:gd name="connsiteX18" fmla="*/ 111345 w 307558"/>
                <a:gd name="connsiteY18" fmla="*/ 119493 h 230838"/>
                <a:gd name="connsiteX19" fmla="*/ 114061 w 307558"/>
                <a:gd name="connsiteY19" fmla="*/ 124245 h 230838"/>
                <a:gd name="connsiteX20" fmla="*/ 115419 w 307558"/>
                <a:gd name="connsiteY20" fmla="*/ 129677 h 230838"/>
                <a:gd name="connsiteX21" fmla="*/ 115419 w 307558"/>
                <a:gd name="connsiteY21" fmla="*/ 176523 h 230838"/>
                <a:gd name="connsiteX22" fmla="*/ 135108 w 307558"/>
                <a:gd name="connsiteY22" fmla="*/ 176523 h 230838"/>
                <a:gd name="connsiteX23" fmla="*/ 135108 w 307558"/>
                <a:gd name="connsiteY23" fmla="*/ 203681 h 230838"/>
                <a:gd name="connsiteX24" fmla="*/ 115419 w 307558"/>
                <a:gd name="connsiteY24" fmla="*/ 203681 h 230838"/>
                <a:gd name="connsiteX25" fmla="*/ 115419 w 307558"/>
                <a:gd name="connsiteY25" fmla="*/ 224049 h 230838"/>
                <a:gd name="connsiteX26" fmla="*/ 114061 w 307558"/>
                <a:gd name="connsiteY26" fmla="*/ 229480 h 230838"/>
                <a:gd name="connsiteX27" fmla="*/ 113382 w 307558"/>
                <a:gd name="connsiteY27" fmla="*/ 230838 h 230838"/>
                <a:gd name="connsiteX28" fmla="*/ 200965 w 307558"/>
                <a:gd name="connsiteY28" fmla="*/ 230838 h 230838"/>
                <a:gd name="connsiteX29" fmla="*/ 196212 w 307558"/>
                <a:gd name="connsiteY29" fmla="*/ 224728 h 230838"/>
                <a:gd name="connsiteX30" fmla="*/ 194176 w 307558"/>
                <a:gd name="connsiteY30" fmla="*/ 215902 h 230838"/>
                <a:gd name="connsiteX31" fmla="*/ 194176 w 307558"/>
                <a:gd name="connsiteY31" fmla="*/ 204360 h 230838"/>
                <a:gd name="connsiteX32" fmla="*/ 161587 w 307558"/>
                <a:gd name="connsiteY32" fmla="*/ 204360 h 230838"/>
                <a:gd name="connsiteX33" fmla="*/ 161587 w 307558"/>
                <a:gd name="connsiteY33" fmla="*/ 177202 h 230838"/>
                <a:gd name="connsiteX34" fmla="*/ 194176 w 307558"/>
                <a:gd name="connsiteY34" fmla="*/ 177202 h 230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07558" h="230838">
                  <a:moveTo>
                    <a:pt x="194176" y="177202"/>
                  </a:moveTo>
                  <a:lnTo>
                    <a:pt x="194176" y="110667"/>
                  </a:lnTo>
                  <a:cubicBezTo>
                    <a:pt x="194176" y="107272"/>
                    <a:pt x="194855" y="104556"/>
                    <a:pt x="196212" y="101840"/>
                  </a:cubicBezTo>
                  <a:cubicBezTo>
                    <a:pt x="197570" y="99125"/>
                    <a:pt x="198928" y="97088"/>
                    <a:pt x="201644" y="95051"/>
                  </a:cubicBezTo>
                  <a:cubicBezTo>
                    <a:pt x="203681" y="93014"/>
                    <a:pt x="206396" y="91656"/>
                    <a:pt x="209112" y="90299"/>
                  </a:cubicBezTo>
                  <a:cubicBezTo>
                    <a:pt x="211828" y="88941"/>
                    <a:pt x="214544" y="88941"/>
                    <a:pt x="217938" y="88941"/>
                  </a:cubicBezTo>
                  <a:lnTo>
                    <a:pt x="307558" y="88941"/>
                  </a:lnTo>
                  <a:lnTo>
                    <a:pt x="307558" y="0"/>
                  </a:lnTo>
                  <a:lnTo>
                    <a:pt x="0" y="0"/>
                  </a:lnTo>
                  <a:lnTo>
                    <a:pt x="0" y="177202"/>
                  </a:lnTo>
                  <a:lnTo>
                    <a:pt x="34626" y="177202"/>
                  </a:lnTo>
                  <a:lnTo>
                    <a:pt x="34626" y="129677"/>
                  </a:lnTo>
                  <a:cubicBezTo>
                    <a:pt x="34626" y="127640"/>
                    <a:pt x="35305" y="125603"/>
                    <a:pt x="35984" y="124245"/>
                  </a:cubicBezTo>
                  <a:cubicBezTo>
                    <a:pt x="36662" y="122887"/>
                    <a:pt x="37341" y="120851"/>
                    <a:pt x="38699" y="119493"/>
                  </a:cubicBezTo>
                  <a:cubicBezTo>
                    <a:pt x="40057" y="118135"/>
                    <a:pt x="41415" y="117456"/>
                    <a:pt x="43452" y="116098"/>
                  </a:cubicBezTo>
                  <a:cubicBezTo>
                    <a:pt x="45489" y="115419"/>
                    <a:pt x="46847" y="114740"/>
                    <a:pt x="48883" y="114740"/>
                  </a:cubicBezTo>
                  <a:lnTo>
                    <a:pt x="101161" y="114740"/>
                  </a:lnTo>
                  <a:cubicBezTo>
                    <a:pt x="103198" y="114740"/>
                    <a:pt x="105235" y="115419"/>
                    <a:pt x="106593" y="116098"/>
                  </a:cubicBezTo>
                  <a:cubicBezTo>
                    <a:pt x="107951" y="116777"/>
                    <a:pt x="109988" y="118135"/>
                    <a:pt x="111345" y="119493"/>
                  </a:cubicBezTo>
                  <a:cubicBezTo>
                    <a:pt x="112703" y="120851"/>
                    <a:pt x="113382" y="122208"/>
                    <a:pt x="114061" y="124245"/>
                  </a:cubicBezTo>
                  <a:cubicBezTo>
                    <a:pt x="114740" y="126282"/>
                    <a:pt x="115419" y="127640"/>
                    <a:pt x="115419" y="129677"/>
                  </a:cubicBezTo>
                  <a:lnTo>
                    <a:pt x="115419" y="176523"/>
                  </a:lnTo>
                  <a:lnTo>
                    <a:pt x="135108" y="176523"/>
                  </a:lnTo>
                  <a:lnTo>
                    <a:pt x="135108" y="203681"/>
                  </a:lnTo>
                  <a:lnTo>
                    <a:pt x="115419" y="203681"/>
                  </a:lnTo>
                  <a:lnTo>
                    <a:pt x="115419" y="224049"/>
                  </a:lnTo>
                  <a:cubicBezTo>
                    <a:pt x="115419" y="226086"/>
                    <a:pt x="114740" y="228122"/>
                    <a:pt x="114061" y="229480"/>
                  </a:cubicBezTo>
                  <a:cubicBezTo>
                    <a:pt x="114061" y="230159"/>
                    <a:pt x="113382" y="230159"/>
                    <a:pt x="113382" y="230838"/>
                  </a:cubicBezTo>
                  <a:lnTo>
                    <a:pt x="200965" y="230838"/>
                  </a:lnTo>
                  <a:cubicBezTo>
                    <a:pt x="198928" y="228801"/>
                    <a:pt x="197570" y="227444"/>
                    <a:pt x="196212" y="224728"/>
                  </a:cubicBezTo>
                  <a:cubicBezTo>
                    <a:pt x="194855" y="222012"/>
                    <a:pt x="194176" y="219296"/>
                    <a:pt x="194176" y="215902"/>
                  </a:cubicBezTo>
                  <a:lnTo>
                    <a:pt x="194176" y="204360"/>
                  </a:lnTo>
                  <a:lnTo>
                    <a:pt x="161587" y="204360"/>
                  </a:lnTo>
                  <a:lnTo>
                    <a:pt x="161587" y="177202"/>
                  </a:lnTo>
                  <a:lnTo>
                    <a:pt x="194176" y="177202"/>
                  </a:lnTo>
                  <a:close/>
                </a:path>
              </a:pathLst>
            </a:custGeom>
            <a:grpFill/>
            <a:ln w="9525" cap="flat">
              <a:noFill/>
              <a:prstDash val="solid"/>
              <a:miter/>
            </a:ln>
          </p:spPr>
          <p:txBody>
            <a:bodyPr rtlCol="0" anchor="ctr"/>
            <a:lstStyle/>
            <a:p>
              <a:pPr defTabSz="685800">
                <a:buClrTx/>
                <a:defRPr/>
              </a:pPr>
              <a:endParaRPr lang="en-US" sz="1350" kern="1200" dirty="0">
                <a:solidFill>
                  <a:srgbClr val="1A1A1A"/>
                </a:solidFill>
                <a:latin typeface="Segoe UI"/>
                <a:ea typeface="+mn-ea"/>
                <a:cs typeface="+mn-cs"/>
              </a:endParaRPr>
            </a:p>
          </p:txBody>
        </p:sp>
        <p:sp>
          <p:nvSpPr>
            <p:cNvPr id="89" name="Freeform: Shape 88">
              <a:extLst>
                <a:ext uri="{FF2B5EF4-FFF2-40B4-BE49-F238E27FC236}">
                  <a16:creationId xmlns:a16="http://schemas.microsoft.com/office/drawing/2014/main" id="{37FA9C7B-99EA-4F6E-8428-C746E5C98E6E}"/>
                </a:ext>
              </a:extLst>
            </p:cNvPr>
            <p:cNvSpPr/>
            <p:nvPr/>
          </p:nvSpPr>
          <p:spPr>
            <a:xfrm>
              <a:off x="3809006" y="4950356"/>
              <a:ext cx="190102" cy="128998"/>
            </a:xfrm>
            <a:custGeom>
              <a:avLst/>
              <a:gdLst>
                <a:gd name="connsiteX0" fmla="*/ 7129 w 190101"/>
                <a:gd name="connsiteY0" fmla="*/ 121869 h 128997"/>
                <a:gd name="connsiteX1" fmla="*/ 9845 w 190101"/>
                <a:gd name="connsiteY1" fmla="*/ 123227 h 128997"/>
                <a:gd name="connsiteX2" fmla="*/ 13239 w 190101"/>
                <a:gd name="connsiteY2" fmla="*/ 123906 h 128997"/>
                <a:gd name="connsiteX3" fmla="*/ 182973 w 190101"/>
                <a:gd name="connsiteY3" fmla="*/ 123906 h 128997"/>
                <a:gd name="connsiteX4" fmla="*/ 186368 w 190101"/>
                <a:gd name="connsiteY4" fmla="*/ 123227 h 128997"/>
                <a:gd name="connsiteX5" fmla="*/ 189084 w 190101"/>
                <a:gd name="connsiteY5" fmla="*/ 121869 h 128997"/>
                <a:gd name="connsiteX6" fmla="*/ 190442 w 190101"/>
                <a:gd name="connsiteY6" fmla="*/ 119832 h 128997"/>
                <a:gd name="connsiteX7" fmla="*/ 191120 w 190101"/>
                <a:gd name="connsiteY7" fmla="*/ 117796 h 128997"/>
                <a:gd name="connsiteX8" fmla="*/ 191120 w 190101"/>
                <a:gd name="connsiteY8" fmla="*/ 11203 h 128997"/>
                <a:gd name="connsiteX9" fmla="*/ 190442 w 190101"/>
                <a:gd name="connsiteY9" fmla="*/ 9166 h 128997"/>
                <a:gd name="connsiteX10" fmla="*/ 189084 w 190101"/>
                <a:gd name="connsiteY10" fmla="*/ 7129 h 128997"/>
                <a:gd name="connsiteX11" fmla="*/ 186368 w 190101"/>
                <a:gd name="connsiteY11" fmla="*/ 5771 h 128997"/>
                <a:gd name="connsiteX12" fmla="*/ 182973 w 190101"/>
                <a:gd name="connsiteY12" fmla="*/ 5092 h 128997"/>
                <a:gd name="connsiteX13" fmla="*/ 13239 w 190101"/>
                <a:gd name="connsiteY13" fmla="*/ 5092 h 128997"/>
                <a:gd name="connsiteX14" fmla="*/ 9845 w 190101"/>
                <a:gd name="connsiteY14" fmla="*/ 5771 h 128997"/>
                <a:gd name="connsiteX15" fmla="*/ 7129 w 190101"/>
                <a:gd name="connsiteY15" fmla="*/ 7129 h 128997"/>
                <a:gd name="connsiteX16" fmla="*/ 5771 w 190101"/>
                <a:gd name="connsiteY16" fmla="*/ 9166 h 128997"/>
                <a:gd name="connsiteX17" fmla="*/ 5092 w 190101"/>
                <a:gd name="connsiteY17" fmla="*/ 11203 h 128997"/>
                <a:gd name="connsiteX18" fmla="*/ 5092 w 190101"/>
                <a:gd name="connsiteY18" fmla="*/ 117796 h 128997"/>
                <a:gd name="connsiteX19" fmla="*/ 5771 w 190101"/>
                <a:gd name="connsiteY19" fmla="*/ 119832 h 128997"/>
                <a:gd name="connsiteX20" fmla="*/ 7129 w 190101"/>
                <a:gd name="connsiteY20" fmla="*/ 121869 h 128997"/>
                <a:gd name="connsiteX21" fmla="*/ 82491 w 190101"/>
                <a:gd name="connsiteY21" fmla="*/ 89959 h 128997"/>
                <a:gd name="connsiteX22" fmla="*/ 113722 w 190101"/>
                <a:gd name="connsiteY22" fmla="*/ 89959 h 128997"/>
                <a:gd name="connsiteX23" fmla="*/ 113722 w 190101"/>
                <a:gd name="connsiteY23" fmla="*/ 110327 h 128997"/>
                <a:gd name="connsiteX24" fmla="*/ 82491 w 190101"/>
                <a:gd name="connsiteY24" fmla="*/ 110327 h 128997"/>
                <a:gd name="connsiteX25" fmla="*/ 82491 w 190101"/>
                <a:gd name="connsiteY25" fmla="*/ 89959 h 128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90101" h="128997">
                  <a:moveTo>
                    <a:pt x="7129" y="121869"/>
                  </a:moveTo>
                  <a:cubicBezTo>
                    <a:pt x="7808" y="122548"/>
                    <a:pt x="8487" y="123227"/>
                    <a:pt x="9845" y="123227"/>
                  </a:cubicBezTo>
                  <a:cubicBezTo>
                    <a:pt x="11202" y="123906"/>
                    <a:pt x="11881" y="123906"/>
                    <a:pt x="13239" y="123906"/>
                  </a:cubicBezTo>
                  <a:lnTo>
                    <a:pt x="182973" y="123906"/>
                  </a:lnTo>
                  <a:cubicBezTo>
                    <a:pt x="184331" y="123906"/>
                    <a:pt x="185010" y="123906"/>
                    <a:pt x="186368" y="123227"/>
                  </a:cubicBezTo>
                  <a:cubicBezTo>
                    <a:pt x="187726" y="122548"/>
                    <a:pt x="188405" y="122548"/>
                    <a:pt x="189084" y="121869"/>
                  </a:cubicBezTo>
                  <a:cubicBezTo>
                    <a:pt x="189762" y="121190"/>
                    <a:pt x="190442" y="120511"/>
                    <a:pt x="190442" y="119832"/>
                  </a:cubicBezTo>
                  <a:cubicBezTo>
                    <a:pt x="190442" y="119153"/>
                    <a:pt x="191120" y="118474"/>
                    <a:pt x="191120" y="117796"/>
                  </a:cubicBezTo>
                  <a:lnTo>
                    <a:pt x="191120" y="11203"/>
                  </a:lnTo>
                  <a:cubicBezTo>
                    <a:pt x="191120" y="10524"/>
                    <a:pt x="191120" y="9845"/>
                    <a:pt x="190442" y="9166"/>
                  </a:cubicBezTo>
                  <a:cubicBezTo>
                    <a:pt x="189762" y="8487"/>
                    <a:pt x="189762" y="7808"/>
                    <a:pt x="189084" y="7129"/>
                  </a:cubicBezTo>
                  <a:cubicBezTo>
                    <a:pt x="188405" y="6450"/>
                    <a:pt x="187726" y="5771"/>
                    <a:pt x="186368" y="5771"/>
                  </a:cubicBezTo>
                  <a:cubicBezTo>
                    <a:pt x="185689" y="5092"/>
                    <a:pt x="184331" y="5092"/>
                    <a:pt x="182973" y="5092"/>
                  </a:cubicBezTo>
                  <a:lnTo>
                    <a:pt x="13239" y="5092"/>
                  </a:lnTo>
                  <a:cubicBezTo>
                    <a:pt x="11881" y="5092"/>
                    <a:pt x="11202" y="5092"/>
                    <a:pt x="9845" y="5771"/>
                  </a:cubicBezTo>
                  <a:cubicBezTo>
                    <a:pt x="9166" y="6450"/>
                    <a:pt x="7808" y="6450"/>
                    <a:pt x="7129" y="7129"/>
                  </a:cubicBezTo>
                  <a:cubicBezTo>
                    <a:pt x="6450" y="7808"/>
                    <a:pt x="5771" y="8487"/>
                    <a:pt x="5771" y="9166"/>
                  </a:cubicBezTo>
                  <a:cubicBezTo>
                    <a:pt x="5771" y="9845"/>
                    <a:pt x="5092" y="10524"/>
                    <a:pt x="5092" y="11203"/>
                  </a:cubicBezTo>
                  <a:lnTo>
                    <a:pt x="5092" y="117796"/>
                  </a:lnTo>
                  <a:cubicBezTo>
                    <a:pt x="5092" y="118474"/>
                    <a:pt x="5092" y="119153"/>
                    <a:pt x="5771" y="119832"/>
                  </a:cubicBezTo>
                  <a:cubicBezTo>
                    <a:pt x="5771" y="120511"/>
                    <a:pt x="6450" y="121190"/>
                    <a:pt x="7129" y="121869"/>
                  </a:cubicBezTo>
                  <a:moveTo>
                    <a:pt x="82491" y="89959"/>
                  </a:moveTo>
                  <a:lnTo>
                    <a:pt x="113722" y="89959"/>
                  </a:lnTo>
                  <a:lnTo>
                    <a:pt x="113722" y="110327"/>
                  </a:lnTo>
                  <a:lnTo>
                    <a:pt x="82491" y="110327"/>
                  </a:lnTo>
                  <a:lnTo>
                    <a:pt x="82491" y="89959"/>
                  </a:lnTo>
                  <a:close/>
                </a:path>
              </a:pathLst>
            </a:custGeom>
            <a:grpFill/>
            <a:ln w="9525" cap="flat">
              <a:noFill/>
              <a:prstDash val="solid"/>
              <a:miter/>
            </a:ln>
          </p:spPr>
          <p:txBody>
            <a:bodyPr rtlCol="0" anchor="ctr"/>
            <a:lstStyle/>
            <a:p>
              <a:pPr defTabSz="685800">
                <a:buClrTx/>
                <a:defRPr/>
              </a:pPr>
              <a:endParaRPr lang="en-US" sz="1350" kern="1200" dirty="0">
                <a:solidFill>
                  <a:srgbClr val="1A1A1A"/>
                </a:solidFill>
                <a:latin typeface="Segoe UI"/>
                <a:ea typeface="+mn-ea"/>
                <a:cs typeface="+mn-cs"/>
              </a:endParaRPr>
            </a:p>
          </p:txBody>
        </p:sp>
      </p:grpSp>
      <p:sp>
        <p:nvSpPr>
          <p:cNvPr id="90" name="Freeform 182">
            <a:extLst>
              <a:ext uri="{FF2B5EF4-FFF2-40B4-BE49-F238E27FC236}">
                <a16:creationId xmlns:a16="http://schemas.microsoft.com/office/drawing/2014/main" id="{E1072EE7-85F2-4D84-B582-88315EB876C0}"/>
              </a:ext>
            </a:extLst>
          </p:cNvPr>
          <p:cNvSpPr/>
          <p:nvPr/>
        </p:nvSpPr>
        <p:spPr bwMode="auto">
          <a:xfrm flipH="1">
            <a:off x="6425184" y="4029113"/>
            <a:ext cx="420815" cy="387555"/>
          </a:xfrm>
          <a:custGeom>
            <a:avLst/>
            <a:gdLst>
              <a:gd name="connsiteX0" fmla="*/ 144517 w 665158"/>
              <a:gd name="connsiteY0" fmla="*/ 432643 h 635971"/>
              <a:gd name="connsiteX1" fmla="*/ 134794 w 665158"/>
              <a:gd name="connsiteY1" fmla="*/ 438281 h 635971"/>
              <a:gd name="connsiteX2" fmla="*/ 131240 w 665158"/>
              <a:gd name="connsiteY2" fmla="*/ 453701 h 635971"/>
              <a:gd name="connsiteX3" fmla="*/ 135004 w 665158"/>
              <a:gd name="connsiteY3" fmla="*/ 468403 h 635971"/>
              <a:gd name="connsiteX4" fmla="*/ 144883 w 665158"/>
              <a:gd name="connsiteY4" fmla="*/ 473874 h 635971"/>
              <a:gd name="connsiteX5" fmla="*/ 155050 w 665158"/>
              <a:gd name="connsiteY5" fmla="*/ 468458 h 635971"/>
              <a:gd name="connsiteX6" fmla="*/ 158788 w 665158"/>
              <a:gd name="connsiteY6" fmla="*/ 453369 h 635971"/>
              <a:gd name="connsiteX7" fmla="*/ 155024 w 665158"/>
              <a:gd name="connsiteY7" fmla="*/ 438059 h 635971"/>
              <a:gd name="connsiteX8" fmla="*/ 144517 w 665158"/>
              <a:gd name="connsiteY8" fmla="*/ 432643 h 635971"/>
              <a:gd name="connsiteX9" fmla="*/ 96733 w 665158"/>
              <a:gd name="connsiteY9" fmla="*/ 413631 h 635971"/>
              <a:gd name="connsiteX10" fmla="*/ 96733 w 665158"/>
              <a:gd name="connsiteY10" fmla="*/ 492888 h 635971"/>
              <a:gd name="connsiteX11" fmla="*/ 48328 w 665158"/>
              <a:gd name="connsiteY11" fmla="*/ 492888 h 635971"/>
              <a:gd name="connsiteX12" fmla="*/ 48328 w 665158"/>
              <a:gd name="connsiteY12" fmla="*/ 474206 h 635971"/>
              <a:gd name="connsiteX13" fmla="*/ 74151 w 665158"/>
              <a:gd name="connsiteY13" fmla="*/ 474206 h 635971"/>
              <a:gd name="connsiteX14" fmla="*/ 74151 w 665158"/>
              <a:gd name="connsiteY14" fmla="*/ 413631 h 635971"/>
              <a:gd name="connsiteX15" fmla="*/ 144308 w 665158"/>
              <a:gd name="connsiteY15" fmla="*/ 412304 h 635971"/>
              <a:gd name="connsiteX16" fmla="*/ 164277 w 665158"/>
              <a:gd name="connsiteY16" fmla="*/ 417582 h 635971"/>
              <a:gd name="connsiteX17" fmla="*/ 177920 w 665158"/>
              <a:gd name="connsiteY17" fmla="*/ 432533 h 635971"/>
              <a:gd name="connsiteX18" fmla="*/ 182782 w 665158"/>
              <a:gd name="connsiteY18" fmla="*/ 454309 h 635971"/>
              <a:gd name="connsiteX19" fmla="*/ 177972 w 665158"/>
              <a:gd name="connsiteY19" fmla="*/ 475007 h 635971"/>
              <a:gd name="connsiteX20" fmla="*/ 164512 w 665158"/>
              <a:gd name="connsiteY20" fmla="*/ 489212 h 635971"/>
              <a:gd name="connsiteX21" fmla="*/ 145301 w 665158"/>
              <a:gd name="connsiteY21" fmla="*/ 494269 h 635971"/>
              <a:gd name="connsiteX22" fmla="*/ 136572 w 665158"/>
              <a:gd name="connsiteY22" fmla="*/ 493329 h 635971"/>
              <a:gd name="connsiteX23" fmla="*/ 127058 w 665158"/>
              <a:gd name="connsiteY23" fmla="*/ 503554 h 635971"/>
              <a:gd name="connsiteX24" fmla="*/ 98726 w 665158"/>
              <a:gd name="connsiteY24" fmla="*/ 503554 h 635971"/>
              <a:gd name="connsiteX25" fmla="*/ 118537 w 665158"/>
              <a:gd name="connsiteY25" fmla="*/ 483325 h 635971"/>
              <a:gd name="connsiteX26" fmla="*/ 107298 w 665158"/>
              <a:gd name="connsiteY26" fmla="*/ 453038 h 635971"/>
              <a:gd name="connsiteX27" fmla="*/ 111924 w 665158"/>
              <a:gd name="connsiteY27" fmla="*/ 431786 h 635971"/>
              <a:gd name="connsiteX28" fmla="*/ 125045 w 665158"/>
              <a:gd name="connsiteY28" fmla="*/ 417362 h 635971"/>
              <a:gd name="connsiteX29" fmla="*/ 144308 w 665158"/>
              <a:gd name="connsiteY29" fmla="*/ 412304 h 635971"/>
              <a:gd name="connsiteX30" fmla="*/ 214235 w 665158"/>
              <a:gd name="connsiteY30" fmla="*/ 412304 h 635971"/>
              <a:gd name="connsiteX31" fmla="*/ 236399 w 665158"/>
              <a:gd name="connsiteY31" fmla="*/ 419185 h 635971"/>
              <a:gd name="connsiteX32" fmla="*/ 244658 w 665158"/>
              <a:gd name="connsiteY32" fmla="*/ 437562 h 635971"/>
              <a:gd name="connsiteX33" fmla="*/ 226571 w 665158"/>
              <a:gd name="connsiteY33" fmla="*/ 461329 h 635971"/>
              <a:gd name="connsiteX34" fmla="*/ 218913 w 665158"/>
              <a:gd name="connsiteY34" fmla="*/ 464811 h 635971"/>
              <a:gd name="connsiteX35" fmla="*/ 215829 w 665158"/>
              <a:gd name="connsiteY35" fmla="*/ 467546 h 635971"/>
              <a:gd name="connsiteX36" fmla="*/ 214810 w 665158"/>
              <a:gd name="connsiteY36" fmla="*/ 470945 h 635971"/>
              <a:gd name="connsiteX37" fmla="*/ 216848 w 665158"/>
              <a:gd name="connsiteY37" fmla="*/ 475063 h 635971"/>
              <a:gd name="connsiteX38" fmla="*/ 222598 w 665158"/>
              <a:gd name="connsiteY38" fmla="*/ 476472 h 635971"/>
              <a:gd name="connsiteX39" fmla="*/ 233210 w 665158"/>
              <a:gd name="connsiteY39" fmla="*/ 474234 h 635971"/>
              <a:gd name="connsiteX40" fmla="*/ 243612 w 665158"/>
              <a:gd name="connsiteY40" fmla="*/ 468348 h 635971"/>
              <a:gd name="connsiteX41" fmla="*/ 243612 w 665158"/>
              <a:gd name="connsiteY41" fmla="*/ 490068 h 635971"/>
              <a:gd name="connsiteX42" fmla="*/ 222076 w 665158"/>
              <a:gd name="connsiteY42" fmla="*/ 494269 h 635971"/>
              <a:gd name="connsiteX43" fmla="*/ 204721 w 665158"/>
              <a:gd name="connsiteY43" fmla="*/ 491395 h 635971"/>
              <a:gd name="connsiteX44" fmla="*/ 193509 w 665158"/>
              <a:gd name="connsiteY44" fmla="*/ 482663 h 635971"/>
              <a:gd name="connsiteX45" fmla="*/ 189509 w 665158"/>
              <a:gd name="connsiteY45" fmla="*/ 468901 h 635971"/>
              <a:gd name="connsiteX46" fmla="*/ 194345 w 665158"/>
              <a:gd name="connsiteY46" fmla="*/ 454862 h 635971"/>
              <a:gd name="connsiteX47" fmla="*/ 210837 w 665158"/>
              <a:gd name="connsiteY47" fmla="*/ 443973 h 635971"/>
              <a:gd name="connsiteX48" fmla="*/ 218600 w 665158"/>
              <a:gd name="connsiteY48" fmla="*/ 439746 h 635971"/>
              <a:gd name="connsiteX49" fmla="*/ 220456 w 665158"/>
              <a:gd name="connsiteY49" fmla="*/ 435628 h 635971"/>
              <a:gd name="connsiteX50" fmla="*/ 218155 w 665158"/>
              <a:gd name="connsiteY50" fmla="*/ 431538 h 635971"/>
              <a:gd name="connsiteX51" fmla="*/ 212091 w 665158"/>
              <a:gd name="connsiteY51" fmla="*/ 430046 h 635971"/>
              <a:gd name="connsiteX52" fmla="*/ 193482 w 665158"/>
              <a:gd name="connsiteY52" fmla="*/ 435517 h 635971"/>
              <a:gd name="connsiteX53" fmla="*/ 193482 w 665158"/>
              <a:gd name="connsiteY53" fmla="*/ 415344 h 635971"/>
              <a:gd name="connsiteX54" fmla="*/ 201036 w 665158"/>
              <a:gd name="connsiteY54" fmla="*/ 413464 h 635971"/>
              <a:gd name="connsiteX55" fmla="*/ 207021 w 665158"/>
              <a:gd name="connsiteY55" fmla="*/ 412635 h 635971"/>
              <a:gd name="connsiteX56" fmla="*/ 214235 w 665158"/>
              <a:gd name="connsiteY56" fmla="*/ 412304 h 635971"/>
              <a:gd name="connsiteX57" fmla="*/ 420744 w 665158"/>
              <a:gd name="connsiteY57" fmla="*/ 354477 h 635971"/>
              <a:gd name="connsiteX58" fmla="*/ 372634 w 665158"/>
              <a:gd name="connsiteY58" fmla="*/ 354477 h 635971"/>
              <a:gd name="connsiteX59" fmla="*/ 372634 w 665158"/>
              <a:gd name="connsiteY59" fmla="*/ 402262 h 635971"/>
              <a:gd name="connsiteX60" fmla="*/ 420744 w 665158"/>
              <a:gd name="connsiteY60" fmla="*/ 402262 h 635971"/>
              <a:gd name="connsiteX61" fmla="*/ 496460 w 665158"/>
              <a:gd name="connsiteY61" fmla="*/ 354477 h 635971"/>
              <a:gd name="connsiteX62" fmla="*/ 448350 w 665158"/>
              <a:gd name="connsiteY62" fmla="*/ 354477 h 635971"/>
              <a:gd name="connsiteX63" fmla="*/ 448350 w 665158"/>
              <a:gd name="connsiteY63" fmla="*/ 402262 h 635971"/>
              <a:gd name="connsiteX64" fmla="*/ 496460 w 665158"/>
              <a:gd name="connsiteY64" fmla="*/ 402262 h 635971"/>
              <a:gd name="connsiteX65" fmla="*/ 572175 w 665158"/>
              <a:gd name="connsiteY65" fmla="*/ 354477 h 635971"/>
              <a:gd name="connsiteX66" fmla="*/ 524065 w 665158"/>
              <a:gd name="connsiteY66" fmla="*/ 354477 h 635971"/>
              <a:gd name="connsiteX67" fmla="*/ 524065 w 665158"/>
              <a:gd name="connsiteY67" fmla="*/ 402262 h 635971"/>
              <a:gd name="connsiteX68" fmla="*/ 572175 w 665158"/>
              <a:gd name="connsiteY68" fmla="*/ 402262 h 635971"/>
              <a:gd name="connsiteX69" fmla="*/ 496460 w 665158"/>
              <a:gd name="connsiteY69" fmla="*/ 287115 h 635971"/>
              <a:gd name="connsiteX70" fmla="*/ 448350 w 665158"/>
              <a:gd name="connsiteY70" fmla="*/ 287115 h 635971"/>
              <a:gd name="connsiteX71" fmla="*/ 448350 w 665158"/>
              <a:gd name="connsiteY71" fmla="*/ 334900 h 635971"/>
              <a:gd name="connsiteX72" fmla="*/ 496460 w 665158"/>
              <a:gd name="connsiteY72" fmla="*/ 334900 h 635971"/>
              <a:gd name="connsiteX73" fmla="*/ 572175 w 665158"/>
              <a:gd name="connsiteY73" fmla="*/ 287115 h 635971"/>
              <a:gd name="connsiteX74" fmla="*/ 524065 w 665158"/>
              <a:gd name="connsiteY74" fmla="*/ 287115 h 635971"/>
              <a:gd name="connsiteX75" fmla="*/ 524065 w 665158"/>
              <a:gd name="connsiteY75" fmla="*/ 334900 h 635971"/>
              <a:gd name="connsiteX76" fmla="*/ 572175 w 665158"/>
              <a:gd name="connsiteY76" fmla="*/ 334900 h 635971"/>
              <a:gd name="connsiteX77" fmla="*/ 146493 w 665158"/>
              <a:gd name="connsiteY77" fmla="*/ 261457 h 635971"/>
              <a:gd name="connsiteX78" fmla="*/ 247609 w 665158"/>
              <a:gd name="connsiteY78" fmla="*/ 292835 h 635971"/>
              <a:gd name="connsiteX79" fmla="*/ 146493 w 665158"/>
              <a:gd name="connsiteY79" fmla="*/ 324213 h 635971"/>
              <a:gd name="connsiteX80" fmla="*/ 45377 w 665158"/>
              <a:gd name="connsiteY80" fmla="*/ 292835 h 635971"/>
              <a:gd name="connsiteX81" fmla="*/ 146493 w 665158"/>
              <a:gd name="connsiteY81" fmla="*/ 261457 h 635971"/>
              <a:gd name="connsiteX82" fmla="*/ 146493 w 665158"/>
              <a:gd name="connsiteY82" fmla="*/ 238664 h 635971"/>
              <a:gd name="connsiteX83" fmla="*/ 756 w 665158"/>
              <a:gd name="connsiteY83" fmla="*/ 295386 h 635971"/>
              <a:gd name="connsiteX84" fmla="*/ 224 w 665158"/>
              <a:gd name="connsiteY84" fmla="*/ 299934 h 635971"/>
              <a:gd name="connsiteX85" fmla="*/ 0 w 665158"/>
              <a:gd name="connsiteY85" fmla="*/ 299934 h 635971"/>
              <a:gd name="connsiteX86" fmla="*/ 0 w 665158"/>
              <a:gd name="connsiteY86" fmla="*/ 301846 h 635971"/>
              <a:gd name="connsiteX87" fmla="*/ 0 w 665158"/>
              <a:gd name="connsiteY87" fmla="*/ 572789 h 635971"/>
              <a:gd name="connsiteX88" fmla="*/ 0 w 665158"/>
              <a:gd name="connsiteY88" fmla="*/ 572790 h 635971"/>
              <a:gd name="connsiteX89" fmla="*/ 0 w 665158"/>
              <a:gd name="connsiteY89" fmla="*/ 572791 h 635971"/>
              <a:gd name="connsiteX90" fmla="*/ 0 w 665158"/>
              <a:gd name="connsiteY90" fmla="*/ 574701 h 635971"/>
              <a:gd name="connsiteX91" fmla="*/ 224 w 665158"/>
              <a:gd name="connsiteY91" fmla="*/ 574701 h 635971"/>
              <a:gd name="connsiteX92" fmla="*/ 756 w 665158"/>
              <a:gd name="connsiteY92" fmla="*/ 579250 h 635971"/>
              <a:gd name="connsiteX93" fmla="*/ 146493 w 665158"/>
              <a:gd name="connsiteY93" fmla="*/ 635971 h 635971"/>
              <a:gd name="connsiteX94" fmla="*/ 292229 w 665158"/>
              <a:gd name="connsiteY94" fmla="*/ 579250 h 635971"/>
              <a:gd name="connsiteX95" fmla="*/ 292762 w 665158"/>
              <a:gd name="connsiteY95" fmla="*/ 574701 h 635971"/>
              <a:gd name="connsiteX96" fmla="*/ 292986 w 665158"/>
              <a:gd name="connsiteY96" fmla="*/ 574701 h 635971"/>
              <a:gd name="connsiteX97" fmla="*/ 292986 w 665158"/>
              <a:gd name="connsiteY97" fmla="*/ 572790 h 635971"/>
              <a:gd name="connsiteX98" fmla="*/ 292986 w 665158"/>
              <a:gd name="connsiteY98" fmla="*/ 301846 h 635971"/>
              <a:gd name="connsiteX99" fmla="*/ 292986 w 665158"/>
              <a:gd name="connsiteY99" fmla="*/ 301846 h 635971"/>
              <a:gd name="connsiteX100" fmla="*/ 292986 w 665158"/>
              <a:gd name="connsiteY100" fmla="*/ 301845 h 635971"/>
              <a:gd name="connsiteX101" fmla="*/ 292229 w 665158"/>
              <a:gd name="connsiteY101" fmla="*/ 295386 h 635971"/>
              <a:gd name="connsiteX102" fmla="*/ 146493 w 665158"/>
              <a:gd name="connsiteY102" fmla="*/ 238664 h 635971"/>
              <a:gd name="connsiteX103" fmla="*/ 534317 w 665158"/>
              <a:gd name="connsiteY103" fmla="*/ 219753 h 635971"/>
              <a:gd name="connsiteX104" fmla="*/ 486207 w 665158"/>
              <a:gd name="connsiteY104" fmla="*/ 219753 h 635971"/>
              <a:gd name="connsiteX105" fmla="*/ 486207 w 665158"/>
              <a:gd name="connsiteY105" fmla="*/ 267538 h 635971"/>
              <a:gd name="connsiteX106" fmla="*/ 534317 w 665158"/>
              <a:gd name="connsiteY106" fmla="*/ 267538 h 635971"/>
              <a:gd name="connsiteX107" fmla="*/ 449628 w 665158"/>
              <a:gd name="connsiteY107" fmla="*/ 0 h 635971"/>
              <a:gd name="connsiteX108" fmla="*/ 230694 w 665158"/>
              <a:gd name="connsiteY108" fmla="*/ 119160 h 635971"/>
              <a:gd name="connsiteX109" fmla="*/ 230694 w 665158"/>
              <a:gd name="connsiteY109" fmla="*/ 162466 h 635971"/>
              <a:gd name="connsiteX110" fmla="*/ 272097 w 665158"/>
              <a:gd name="connsiteY110" fmla="*/ 162466 h 635971"/>
              <a:gd name="connsiteX111" fmla="*/ 272097 w 665158"/>
              <a:gd name="connsiteY111" fmla="*/ 251850 h 635971"/>
              <a:gd name="connsiteX112" fmla="*/ 309810 w 665158"/>
              <a:gd name="connsiteY112" fmla="*/ 251850 h 635971"/>
              <a:gd name="connsiteX113" fmla="*/ 309810 w 665158"/>
              <a:gd name="connsiteY113" fmla="*/ 162466 h 635971"/>
              <a:gd name="connsiteX114" fmla="*/ 592776 w 665158"/>
              <a:gd name="connsiteY114" fmla="*/ 162466 h 635971"/>
              <a:gd name="connsiteX115" fmla="*/ 592776 w 665158"/>
              <a:gd name="connsiteY115" fmla="*/ 403380 h 635971"/>
              <a:gd name="connsiteX116" fmla="*/ 639160 w 665158"/>
              <a:gd name="connsiteY116" fmla="*/ 403380 h 635971"/>
              <a:gd name="connsiteX117" fmla="*/ 639160 w 665158"/>
              <a:gd name="connsiteY117" fmla="*/ 162466 h 635971"/>
              <a:gd name="connsiteX118" fmla="*/ 665158 w 665158"/>
              <a:gd name="connsiteY118" fmla="*/ 162466 h 635971"/>
              <a:gd name="connsiteX119" fmla="*/ 665158 w 665158"/>
              <a:gd name="connsiteY119" fmla="*/ 119160 h 635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665158" h="635971">
                <a:moveTo>
                  <a:pt x="144517" y="432643"/>
                </a:moveTo>
                <a:cubicBezTo>
                  <a:pt x="140405" y="432643"/>
                  <a:pt x="137164" y="434522"/>
                  <a:pt x="134794" y="438281"/>
                </a:cubicBezTo>
                <a:cubicBezTo>
                  <a:pt x="132425" y="442039"/>
                  <a:pt x="131240" y="447179"/>
                  <a:pt x="131240" y="453701"/>
                </a:cubicBezTo>
                <a:cubicBezTo>
                  <a:pt x="131240" y="459854"/>
                  <a:pt x="132494" y="464755"/>
                  <a:pt x="135004" y="468403"/>
                </a:cubicBezTo>
                <a:cubicBezTo>
                  <a:pt x="137513" y="472050"/>
                  <a:pt x="140806" y="473874"/>
                  <a:pt x="144883" y="473874"/>
                </a:cubicBezTo>
                <a:cubicBezTo>
                  <a:pt x="149169" y="473874"/>
                  <a:pt x="152558" y="472069"/>
                  <a:pt x="155050" y="468458"/>
                </a:cubicBezTo>
                <a:cubicBezTo>
                  <a:pt x="157542" y="464847"/>
                  <a:pt x="158788" y="459818"/>
                  <a:pt x="158788" y="453369"/>
                </a:cubicBezTo>
                <a:cubicBezTo>
                  <a:pt x="158788" y="446774"/>
                  <a:pt x="157534" y="441671"/>
                  <a:pt x="155024" y="438059"/>
                </a:cubicBezTo>
                <a:cubicBezTo>
                  <a:pt x="152515" y="434449"/>
                  <a:pt x="149013" y="432643"/>
                  <a:pt x="144517" y="432643"/>
                </a:cubicBezTo>
                <a:close/>
                <a:moveTo>
                  <a:pt x="96733" y="413631"/>
                </a:moveTo>
                <a:lnTo>
                  <a:pt x="96733" y="492888"/>
                </a:lnTo>
                <a:lnTo>
                  <a:pt x="48328" y="492888"/>
                </a:lnTo>
                <a:lnTo>
                  <a:pt x="48328" y="474206"/>
                </a:lnTo>
                <a:lnTo>
                  <a:pt x="74151" y="474206"/>
                </a:lnTo>
                <a:lnTo>
                  <a:pt x="74151" y="413631"/>
                </a:lnTo>
                <a:close/>
                <a:moveTo>
                  <a:pt x="144308" y="412304"/>
                </a:moveTo>
                <a:cubicBezTo>
                  <a:pt x="151766" y="412304"/>
                  <a:pt x="158422" y="414063"/>
                  <a:pt x="164277" y="417582"/>
                </a:cubicBezTo>
                <a:cubicBezTo>
                  <a:pt x="170131" y="421101"/>
                  <a:pt x="174679" y="426085"/>
                  <a:pt x="177920" y="432533"/>
                </a:cubicBezTo>
                <a:cubicBezTo>
                  <a:pt x="181161" y="438981"/>
                  <a:pt x="182782" y="446240"/>
                  <a:pt x="182782" y="454309"/>
                </a:cubicBezTo>
                <a:cubicBezTo>
                  <a:pt x="182782" y="462010"/>
                  <a:pt x="181178" y="468910"/>
                  <a:pt x="177972" y="475007"/>
                </a:cubicBezTo>
                <a:cubicBezTo>
                  <a:pt x="174766" y="481106"/>
                  <a:pt x="170279" y="485841"/>
                  <a:pt x="164512" y="489212"/>
                </a:cubicBezTo>
                <a:cubicBezTo>
                  <a:pt x="158744" y="492583"/>
                  <a:pt x="152341" y="494269"/>
                  <a:pt x="145301" y="494269"/>
                </a:cubicBezTo>
                <a:cubicBezTo>
                  <a:pt x="142270" y="494269"/>
                  <a:pt x="139359" y="493956"/>
                  <a:pt x="136572" y="493329"/>
                </a:cubicBezTo>
                <a:lnTo>
                  <a:pt x="127058" y="503554"/>
                </a:lnTo>
                <a:lnTo>
                  <a:pt x="98726" y="503554"/>
                </a:lnTo>
                <a:lnTo>
                  <a:pt x="118537" y="483325"/>
                </a:lnTo>
                <a:cubicBezTo>
                  <a:pt x="111044" y="475404"/>
                  <a:pt x="107298" y="465308"/>
                  <a:pt x="107298" y="453038"/>
                </a:cubicBezTo>
                <a:cubicBezTo>
                  <a:pt x="107298" y="445116"/>
                  <a:pt x="108841" y="438032"/>
                  <a:pt x="111924" y="431786"/>
                </a:cubicBezTo>
                <a:cubicBezTo>
                  <a:pt x="115008" y="425541"/>
                  <a:pt x="119382" y="420732"/>
                  <a:pt x="125045" y="417362"/>
                </a:cubicBezTo>
                <a:cubicBezTo>
                  <a:pt x="130708" y="413990"/>
                  <a:pt x="137129" y="412304"/>
                  <a:pt x="144308" y="412304"/>
                </a:cubicBezTo>
                <a:close/>
                <a:moveTo>
                  <a:pt x="214235" y="412304"/>
                </a:moveTo>
                <a:cubicBezTo>
                  <a:pt x="223505" y="412304"/>
                  <a:pt x="230892" y="414598"/>
                  <a:pt x="236399" y="419185"/>
                </a:cubicBezTo>
                <a:cubicBezTo>
                  <a:pt x="241905" y="423772"/>
                  <a:pt x="244658" y="429898"/>
                  <a:pt x="244658" y="437562"/>
                </a:cubicBezTo>
                <a:cubicBezTo>
                  <a:pt x="244658" y="448506"/>
                  <a:pt x="238629" y="456428"/>
                  <a:pt x="226571" y="461329"/>
                </a:cubicBezTo>
                <a:cubicBezTo>
                  <a:pt x="222842" y="462802"/>
                  <a:pt x="220290" y="463963"/>
                  <a:pt x="218913" y="464811"/>
                </a:cubicBezTo>
                <a:cubicBezTo>
                  <a:pt x="217537" y="465658"/>
                  <a:pt x="216509" y="466570"/>
                  <a:pt x="215829" y="467546"/>
                </a:cubicBezTo>
                <a:cubicBezTo>
                  <a:pt x="215149" y="468522"/>
                  <a:pt x="214810" y="469656"/>
                  <a:pt x="214810" y="470945"/>
                </a:cubicBezTo>
                <a:cubicBezTo>
                  <a:pt x="214810" y="472751"/>
                  <a:pt x="215489" y="474123"/>
                  <a:pt x="216848" y="475063"/>
                </a:cubicBezTo>
                <a:cubicBezTo>
                  <a:pt x="218208" y="476002"/>
                  <a:pt x="220124" y="476472"/>
                  <a:pt x="222598" y="476472"/>
                </a:cubicBezTo>
                <a:cubicBezTo>
                  <a:pt x="225874" y="476472"/>
                  <a:pt x="229411" y="475726"/>
                  <a:pt x="233210" y="474234"/>
                </a:cubicBezTo>
                <a:cubicBezTo>
                  <a:pt x="237009" y="472742"/>
                  <a:pt x="240476" y="470780"/>
                  <a:pt x="243612" y="468348"/>
                </a:cubicBezTo>
                <a:lnTo>
                  <a:pt x="243612" y="490068"/>
                </a:lnTo>
                <a:cubicBezTo>
                  <a:pt x="237096" y="492869"/>
                  <a:pt x="229917" y="494269"/>
                  <a:pt x="222076" y="494269"/>
                </a:cubicBezTo>
                <a:cubicBezTo>
                  <a:pt x="215315" y="494269"/>
                  <a:pt x="209530" y="493311"/>
                  <a:pt x="204721" y="491395"/>
                </a:cubicBezTo>
                <a:cubicBezTo>
                  <a:pt x="199912" y="489479"/>
                  <a:pt x="196174" y="486568"/>
                  <a:pt x="193509" y="482663"/>
                </a:cubicBezTo>
                <a:cubicBezTo>
                  <a:pt x="190842" y="478756"/>
                  <a:pt x="189509" y="474169"/>
                  <a:pt x="189509" y="468901"/>
                </a:cubicBezTo>
                <a:cubicBezTo>
                  <a:pt x="189509" y="463484"/>
                  <a:pt x="191121" y="458804"/>
                  <a:pt x="194345" y="454862"/>
                </a:cubicBezTo>
                <a:cubicBezTo>
                  <a:pt x="197568" y="450919"/>
                  <a:pt x="203065" y="447290"/>
                  <a:pt x="210837" y="443973"/>
                </a:cubicBezTo>
                <a:cubicBezTo>
                  <a:pt x="214775" y="442242"/>
                  <a:pt x="217363" y="440833"/>
                  <a:pt x="218600" y="439746"/>
                </a:cubicBezTo>
                <a:cubicBezTo>
                  <a:pt x="219837" y="438659"/>
                  <a:pt x="220456" y="437286"/>
                  <a:pt x="220456" y="435628"/>
                </a:cubicBezTo>
                <a:cubicBezTo>
                  <a:pt x="220456" y="433896"/>
                  <a:pt x="219689" y="432533"/>
                  <a:pt x="218155" y="431538"/>
                </a:cubicBezTo>
                <a:cubicBezTo>
                  <a:pt x="216622" y="430543"/>
                  <a:pt x="214601" y="430046"/>
                  <a:pt x="212091" y="430046"/>
                </a:cubicBezTo>
                <a:cubicBezTo>
                  <a:pt x="205993" y="430046"/>
                  <a:pt x="199790" y="431870"/>
                  <a:pt x="193482" y="435517"/>
                </a:cubicBezTo>
                <a:lnTo>
                  <a:pt x="193482" y="415344"/>
                </a:lnTo>
                <a:cubicBezTo>
                  <a:pt x="196723" y="414423"/>
                  <a:pt x="199241" y="413796"/>
                  <a:pt x="201036" y="413464"/>
                </a:cubicBezTo>
                <a:cubicBezTo>
                  <a:pt x="202830" y="413133"/>
                  <a:pt x="204825" y="412857"/>
                  <a:pt x="207021" y="412635"/>
                </a:cubicBezTo>
                <a:cubicBezTo>
                  <a:pt x="209217" y="412414"/>
                  <a:pt x="211621" y="412304"/>
                  <a:pt x="214235" y="412304"/>
                </a:cubicBezTo>
                <a:close/>
                <a:moveTo>
                  <a:pt x="420744" y="354477"/>
                </a:moveTo>
                <a:lnTo>
                  <a:pt x="372634" y="354477"/>
                </a:lnTo>
                <a:lnTo>
                  <a:pt x="372634" y="402262"/>
                </a:lnTo>
                <a:lnTo>
                  <a:pt x="420744" y="402262"/>
                </a:lnTo>
                <a:close/>
                <a:moveTo>
                  <a:pt x="496460" y="354477"/>
                </a:moveTo>
                <a:lnTo>
                  <a:pt x="448350" y="354477"/>
                </a:lnTo>
                <a:lnTo>
                  <a:pt x="448350" y="402262"/>
                </a:lnTo>
                <a:lnTo>
                  <a:pt x="496460" y="402262"/>
                </a:lnTo>
                <a:close/>
                <a:moveTo>
                  <a:pt x="572175" y="354477"/>
                </a:moveTo>
                <a:lnTo>
                  <a:pt x="524065" y="354477"/>
                </a:lnTo>
                <a:lnTo>
                  <a:pt x="524065" y="402262"/>
                </a:lnTo>
                <a:lnTo>
                  <a:pt x="572175" y="402262"/>
                </a:lnTo>
                <a:close/>
                <a:moveTo>
                  <a:pt x="496460" y="287115"/>
                </a:moveTo>
                <a:lnTo>
                  <a:pt x="448350" y="287115"/>
                </a:lnTo>
                <a:lnTo>
                  <a:pt x="448350" y="334900"/>
                </a:lnTo>
                <a:lnTo>
                  <a:pt x="496460" y="334900"/>
                </a:lnTo>
                <a:close/>
                <a:moveTo>
                  <a:pt x="572175" y="287115"/>
                </a:moveTo>
                <a:lnTo>
                  <a:pt x="524065" y="287115"/>
                </a:lnTo>
                <a:lnTo>
                  <a:pt x="524065" y="334900"/>
                </a:lnTo>
                <a:lnTo>
                  <a:pt x="572175" y="334900"/>
                </a:lnTo>
                <a:close/>
                <a:moveTo>
                  <a:pt x="146493" y="261457"/>
                </a:moveTo>
                <a:cubicBezTo>
                  <a:pt x="202338" y="261457"/>
                  <a:pt x="247609" y="275505"/>
                  <a:pt x="247609" y="292835"/>
                </a:cubicBezTo>
                <a:cubicBezTo>
                  <a:pt x="247609" y="310165"/>
                  <a:pt x="202338" y="324213"/>
                  <a:pt x="146493" y="324213"/>
                </a:cubicBezTo>
                <a:cubicBezTo>
                  <a:pt x="90648" y="324213"/>
                  <a:pt x="45377" y="310165"/>
                  <a:pt x="45377" y="292835"/>
                </a:cubicBezTo>
                <a:cubicBezTo>
                  <a:pt x="45377" y="275505"/>
                  <a:pt x="90648" y="261457"/>
                  <a:pt x="146493" y="261457"/>
                </a:cubicBezTo>
                <a:close/>
                <a:moveTo>
                  <a:pt x="146493" y="238664"/>
                </a:moveTo>
                <a:cubicBezTo>
                  <a:pt x="70644" y="238664"/>
                  <a:pt x="8258" y="263526"/>
                  <a:pt x="756" y="295386"/>
                </a:cubicBezTo>
                <a:lnTo>
                  <a:pt x="224" y="299934"/>
                </a:lnTo>
                <a:lnTo>
                  <a:pt x="0" y="299934"/>
                </a:lnTo>
                <a:lnTo>
                  <a:pt x="0" y="301846"/>
                </a:lnTo>
                <a:cubicBezTo>
                  <a:pt x="0" y="347321"/>
                  <a:pt x="0" y="527632"/>
                  <a:pt x="0" y="572789"/>
                </a:cubicBezTo>
                <a:lnTo>
                  <a:pt x="0" y="572790"/>
                </a:lnTo>
                <a:lnTo>
                  <a:pt x="0" y="572791"/>
                </a:lnTo>
                <a:lnTo>
                  <a:pt x="0" y="574701"/>
                </a:lnTo>
                <a:lnTo>
                  <a:pt x="224" y="574701"/>
                </a:lnTo>
                <a:lnTo>
                  <a:pt x="756" y="579250"/>
                </a:lnTo>
                <a:cubicBezTo>
                  <a:pt x="8258" y="611109"/>
                  <a:pt x="70644" y="635971"/>
                  <a:pt x="146493" y="635971"/>
                </a:cubicBezTo>
                <a:cubicBezTo>
                  <a:pt x="222342" y="635971"/>
                  <a:pt x="284727" y="611109"/>
                  <a:pt x="292229" y="579250"/>
                </a:cubicBezTo>
                <a:lnTo>
                  <a:pt x="292762" y="574701"/>
                </a:lnTo>
                <a:lnTo>
                  <a:pt x="292986" y="574701"/>
                </a:lnTo>
                <a:lnTo>
                  <a:pt x="292986" y="572790"/>
                </a:lnTo>
                <a:lnTo>
                  <a:pt x="292986" y="301846"/>
                </a:lnTo>
                <a:lnTo>
                  <a:pt x="292986" y="301846"/>
                </a:lnTo>
                <a:lnTo>
                  <a:pt x="292986" y="301845"/>
                </a:lnTo>
                <a:lnTo>
                  <a:pt x="292229" y="295386"/>
                </a:lnTo>
                <a:cubicBezTo>
                  <a:pt x="284728" y="263526"/>
                  <a:pt x="222342" y="238664"/>
                  <a:pt x="146493" y="238664"/>
                </a:cubicBezTo>
                <a:close/>
                <a:moveTo>
                  <a:pt x="534317" y="219753"/>
                </a:moveTo>
                <a:lnTo>
                  <a:pt x="486207" y="219753"/>
                </a:lnTo>
                <a:lnTo>
                  <a:pt x="486207" y="267538"/>
                </a:lnTo>
                <a:lnTo>
                  <a:pt x="534317" y="267538"/>
                </a:lnTo>
                <a:close/>
                <a:moveTo>
                  <a:pt x="449628" y="0"/>
                </a:moveTo>
                <a:lnTo>
                  <a:pt x="230694" y="119160"/>
                </a:lnTo>
                <a:lnTo>
                  <a:pt x="230694" y="162466"/>
                </a:lnTo>
                <a:lnTo>
                  <a:pt x="272097" y="162466"/>
                </a:lnTo>
                <a:lnTo>
                  <a:pt x="272097" y="251850"/>
                </a:lnTo>
                <a:lnTo>
                  <a:pt x="309810" y="251850"/>
                </a:lnTo>
                <a:lnTo>
                  <a:pt x="309810" y="162466"/>
                </a:lnTo>
                <a:lnTo>
                  <a:pt x="592776" y="162466"/>
                </a:lnTo>
                <a:lnTo>
                  <a:pt x="592776" y="403380"/>
                </a:lnTo>
                <a:lnTo>
                  <a:pt x="639160" y="403380"/>
                </a:lnTo>
                <a:lnTo>
                  <a:pt x="639160" y="162466"/>
                </a:lnTo>
                <a:lnTo>
                  <a:pt x="665158" y="162466"/>
                </a:lnTo>
                <a:lnTo>
                  <a:pt x="665158" y="11916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500" b="1" kern="1200" dirty="0">
              <a:solidFill>
                <a:srgbClr val="1A1A1A"/>
              </a:solidFill>
              <a:latin typeface="Segoe UI Light"/>
              <a:ea typeface="Segoe UI" pitchFamily="34" charset="0"/>
              <a:cs typeface="Segoe UI" pitchFamily="34" charset="0"/>
            </a:endParaRPr>
          </a:p>
        </p:txBody>
      </p:sp>
      <p:sp>
        <p:nvSpPr>
          <p:cNvPr id="91" name="Rectangle: Rounded Corners 91">
            <a:extLst>
              <a:ext uri="{FF2B5EF4-FFF2-40B4-BE49-F238E27FC236}">
                <a16:creationId xmlns:a16="http://schemas.microsoft.com/office/drawing/2014/main" id="{6E6A8236-D85C-4FA3-9FC4-31F4C3C11E0F}"/>
              </a:ext>
            </a:extLst>
          </p:cNvPr>
          <p:cNvSpPr/>
          <p:nvPr/>
        </p:nvSpPr>
        <p:spPr bwMode="auto">
          <a:xfrm>
            <a:off x="4380388" y="2417190"/>
            <a:ext cx="1267061" cy="954935"/>
          </a:xfrm>
          <a:prstGeom prst="roundRect">
            <a:avLst>
              <a:gd name="adj" fmla="val 15688"/>
            </a:avLst>
          </a:prstGeom>
          <a:noFill/>
          <a:ln w="19050">
            <a:solidFill>
              <a:srgbClr val="D1D1D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68580" rIns="68580" bIns="0" numCol="1" spcCol="0" rtlCol="0" fromWordArt="0" anchor="b"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900" kern="1200" dirty="0">
              <a:solidFill>
                <a:srgbClr val="505050"/>
              </a:solidFill>
              <a:latin typeface="Segoe UI Semilight"/>
              <a:ea typeface="Segoe UI" pitchFamily="34" charset="0"/>
              <a:cs typeface="Segoe UI" pitchFamily="34" charset="0"/>
            </a:endParaRPr>
          </a:p>
        </p:txBody>
      </p:sp>
      <p:sp>
        <p:nvSpPr>
          <p:cNvPr id="92" name="Oval 91">
            <a:extLst>
              <a:ext uri="{FF2B5EF4-FFF2-40B4-BE49-F238E27FC236}">
                <a16:creationId xmlns:a16="http://schemas.microsoft.com/office/drawing/2014/main" id="{8A218497-3442-4744-B3D9-76260F247E4D}"/>
              </a:ext>
            </a:extLst>
          </p:cNvPr>
          <p:cNvSpPr/>
          <p:nvPr/>
        </p:nvSpPr>
        <p:spPr bwMode="auto">
          <a:xfrm>
            <a:off x="4541971" y="2298830"/>
            <a:ext cx="246888" cy="246888"/>
          </a:xfrm>
          <a:prstGeom prst="ellipse">
            <a:avLst/>
          </a:prstGeom>
          <a:solidFill>
            <a:srgbClr val="F8F8F8"/>
          </a:solid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68580" rIns="68580" bIns="68580" numCol="1" spcCol="0" rtlCol="0" fromWordArt="0" anchor="ctr" anchorCtr="0" forceAA="0" compatLnSpc="1">
            <a:prstTxWarp prst="textNoShape">
              <a:avLst/>
            </a:prstTxWarp>
            <a:noAutofit/>
          </a:bodyPr>
          <a:lstStyle/>
          <a:p>
            <a:pPr algn="ctr" defTabSz="699354" fontAlgn="base">
              <a:spcBef>
                <a:spcPct val="0"/>
              </a:spcBef>
              <a:spcAft>
                <a:spcPct val="0"/>
              </a:spcAft>
              <a:buClrTx/>
              <a:defRPr/>
            </a:pPr>
            <a:endParaRPr lang="en-IN" sz="675" kern="1200" dirty="0">
              <a:solidFill>
                <a:srgbClr val="505050"/>
              </a:solidFill>
              <a:latin typeface="Segoe UI Semilight"/>
              <a:ea typeface="Segoe UI" pitchFamily="34" charset="0"/>
              <a:cs typeface="Segoe UI" pitchFamily="34" charset="0"/>
            </a:endParaRPr>
          </a:p>
        </p:txBody>
      </p:sp>
      <p:grpSp>
        <p:nvGrpSpPr>
          <p:cNvPr id="93" name="Group 92">
            <a:extLst>
              <a:ext uri="{FF2B5EF4-FFF2-40B4-BE49-F238E27FC236}">
                <a16:creationId xmlns:a16="http://schemas.microsoft.com/office/drawing/2014/main" id="{263A69A8-F3A1-4E09-BBF5-9AF78B8A12D7}"/>
              </a:ext>
            </a:extLst>
          </p:cNvPr>
          <p:cNvGrpSpPr/>
          <p:nvPr/>
        </p:nvGrpSpPr>
        <p:grpSpPr>
          <a:xfrm>
            <a:off x="4572772" y="2388007"/>
            <a:ext cx="185339" cy="68534"/>
            <a:chOff x="7120912" y="3104359"/>
            <a:chExt cx="440033" cy="162713"/>
          </a:xfrm>
        </p:grpSpPr>
        <p:sp>
          <p:nvSpPr>
            <p:cNvPr id="94" name="Freeform: Shape 93">
              <a:extLst>
                <a:ext uri="{FF2B5EF4-FFF2-40B4-BE49-F238E27FC236}">
                  <a16:creationId xmlns:a16="http://schemas.microsoft.com/office/drawing/2014/main" id="{AF5CF231-2085-4EEB-8D17-6C8D3DB507B0}"/>
                </a:ext>
              </a:extLst>
            </p:cNvPr>
            <p:cNvSpPr/>
            <p:nvPr/>
          </p:nvSpPr>
          <p:spPr>
            <a:xfrm>
              <a:off x="7317286" y="3104359"/>
              <a:ext cx="115942" cy="97635"/>
            </a:xfrm>
            <a:custGeom>
              <a:avLst/>
              <a:gdLst>
                <a:gd name="connsiteX0" fmla="*/ 78908 w 95102"/>
                <a:gd name="connsiteY0" fmla="*/ 27832 h 80086"/>
                <a:gd name="connsiteX1" fmla="*/ 67458 w 95102"/>
                <a:gd name="connsiteY1" fmla="*/ 30835 h 80086"/>
                <a:gd name="connsiteX2" fmla="*/ 56759 w 95102"/>
                <a:gd name="connsiteY2" fmla="*/ 33713 h 80086"/>
                <a:gd name="connsiteX3" fmla="*/ 54444 w 95102"/>
                <a:gd name="connsiteY3" fmla="*/ 32649 h 80086"/>
                <a:gd name="connsiteX4" fmla="*/ 44683 w 95102"/>
                <a:gd name="connsiteY4" fmla="*/ 16382 h 80086"/>
                <a:gd name="connsiteX5" fmla="*/ 43432 w 95102"/>
                <a:gd name="connsiteY5" fmla="*/ 15318 h 80086"/>
                <a:gd name="connsiteX6" fmla="*/ 41805 w 95102"/>
                <a:gd name="connsiteY6" fmla="*/ 24328 h 80086"/>
                <a:gd name="connsiteX7" fmla="*/ 39428 w 95102"/>
                <a:gd name="connsiteY7" fmla="*/ 37780 h 80086"/>
                <a:gd name="connsiteX8" fmla="*/ 37801 w 95102"/>
                <a:gd name="connsiteY8" fmla="*/ 39219 h 80086"/>
                <a:gd name="connsiteX9" fmla="*/ 17467 w 95102"/>
                <a:gd name="connsiteY9" fmla="*/ 45601 h 80086"/>
                <a:gd name="connsiteX10" fmla="*/ 15840 w 95102"/>
                <a:gd name="connsiteY10" fmla="*/ 46539 h 80086"/>
                <a:gd name="connsiteX11" fmla="*/ 33171 w 95102"/>
                <a:gd name="connsiteY11" fmla="*/ 53422 h 80086"/>
                <a:gd name="connsiteX12" fmla="*/ 32608 w 95102"/>
                <a:gd name="connsiteY12" fmla="*/ 54298 h 80086"/>
                <a:gd name="connsiteX13" fmla="*/ 22722 w 95102"/>
                <a:gd name="connsiteY13" fmla="*/ 60680 h 80086"/>
                <a:gd name="connsiteX14" fmla="*/ 20219 w 95102"/>
                <a:gd name="connsiteY14" fmla="*/ 60867 h 80086"/>
                <a:gd name="connsiteX15" fmla="*/ 7268 w 95102"/>
                <a:gd name="connsiteY15" fmla="*/ 55111 h 80086"/>
                <a:gd name="connsiteX16" fmla="*/ 2263 w 95102"/>
                <a:gd name="connsiteY16" fmla="*/ 51294 h 80086"/>
                <a:gd name="connsiteX17" fmla="*/ 4515 w 95102"/>
                <a:gd name="connsiteY17" fmla="*/ 40408 h 80086"/>
                <a:gd name="connsiteX18" fmla="*/ 9896 w 95102"/>
                <a:gd name="connsiteY18" fmla="*/ 38280 h 80086"/>
                <a:gd name="connsiteX19" fmla="*/ 29292 w 95102"/>
                <a:gd name="connsiteY19" fmla="*/ 32211 h 80086"/>
                <a:gd name="connsiteX20" fmla="*/ 31231 w 95102"/>
                <a:gd name="connsiteY20" fmla="*/ 30022 h 80086"/>
                <a:gd name="connsiteX21" fmla="*/ 34735 w 95102"/>
                <a:gd name="connsiteY21" fmla="*/ 10313 h 80086"/>
                <a:gd name="connsiteX22" fmla="*/ 38552 w 95102"/>
                <a:gd name="connsiteY22" fmla="*/ 2492 h 80086"/>
                <a:gd name="connsiteX23" fmla="*/ 47311 w 95102"/>
                <a:gd name="connsiteY23" fmla="*/ 2116 h 80086"/>
                <a:gd name="connsiteX24" fmla="*/ 52317 w 95102"/>
                <a:gd name="connsiteY24" fmla="*/ 8999 h 80086"/>
                <a:gd name="connsiteX25" fmla="*/ 60075 w 95102"/>
                <a:gd name="connsiteY25" fmla="*/ 21888 h 80086"/>
                <a:gd name="connsiteX26" fmla="*/ 62515 w 95102"/>
                <a:gd name="connsiteY26" fmla="*/ 22639 h 80086"/>
                <a:gd name="connsiteX27" fmla="*/ 85790 w 95102"/>
                <a:gd name="connsiteY27" fmla="*/ 16444 h 80086"/>
                <a:gd name="connsiteX28" fmla="*/ 91859 w 95102"/>
                <a:gd name="connsiteY28" fmla="*/ 16507 h 80086"/>
                <a:gd name="connsiteX29" fmla="*/ 94800 w 95102"/>
                <a:gd name="connsiteY29" fmla="*/ 22388 h 80086"/>
                <a:gd name="connsiteX30" fmla="*/ 91672 w 95102"/>
                <a:gd name="connsiteY30" fmla="*/ 27644 h 80086"/>
                <a:gd name="connsiteX31" fmla="*/ 75592 w 95102"/>
                <a:gd name="connsiteY31" fmla="*/ 46477 h 80086"/>
                <a:gd name="connsiteX32" fmla="*/ 75341 w 95102"/>
                <a:gd name="connsiteY32" fmla="*/ 48854 h 80086"/>
                <a:gd name="connsiteX33" fmla="*/ 84539 w 95102"/>
                <a:gd name="connsiteY33" fmla="*/ 66186 h 80086"/>
                <a:gd name="connsiteX34" fmla="*/ 85290 w 95102"/>
                <a:gd name="connsiteY34" fmla="*/ 67562 h 80086"/>
                <a:gd name="connsiteX35" fmla="*/ 85102 w 95102"/>
                <a:gd name="connsiteY35" fmla="*/ 76447 h 80086"/>
                <a:gd name="connsiteX36" fmla="*/ 76405 w 95102"/>
                <a:gd name="connsiteY36" fmla="*/ 79450 h 80086"/>
                <a:gd name="connsiteX37" fmla="*/ 58886 w 95102"/>
                <a:gd name="connsiteY37" fmla="*/ 74257 h 80086"/>
                <a:gd name="connsiteX38" fmla="*/ 57885 w 95102"/>
                <a:gd name="connsiteY38" fmla="*/ 72630 h 80086"/>
                <a:gd name="connsiteX39" fmla="*/ 56446 w 95102"/>
                <a:gd name="connsiteY39" fmla="*/ 64183 h 80086"/>
                <a:gd name="connsiteX40" fmla="*/ 57697 w 95102"/>
                <a:gd name="connsiteY40" fmla="*/ 63057 h 80086"/>
                <a:gd name="connsiteX41" fmla="*/ 71713 w 95102"/>
                <a:gd name="connsiteY41" fmla="*/ 66936 h 80086"/>
                <a:gd name="connsiteX42" fmla="*/ 73089 w 95102"/>
                <a:gd name="connsiteY42" fmla="*/ 66999 h 80086"/>
                <a:gd name="connsiteX43" fmla="*/ 72651 w 95102"/>
                <a:gd name="connsiteY43" fmla="*/ 65622 h 80086"/>
                <a:gd name="connsiteX44" fmla="*/ 63579 w 95102"/>
                <a:gd name="connsiteY44" fmla="*/ 48604 h 80086"/>
                <a:gd name="connsiteX45" fmla="*/ 63954 w 95102"/>
                <a:gd name="connsiteY45" fmla="*/ 46227 h 80086"/>
                <a:gd name="connsiteX46" fmla="*/ 77844 w 95102"/>
                <a:gd name="connsiteY46" fmla="*/ 30022 h 80086"/>
                <a:gd name="connsiteX47" fmla="*/ 78908 w 95102"/>
                <a:gd name="connsiteY47" fmla="*/ 27832 h 80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95102" h="80086">
                  <a:moveTo>
                    <a:pt x="78908" y="27832"/>
                  </a:moveTo>
                  <a:cubicBezTo>
                    <a:pt x="74903" y="28895"/>
                    <a:pt x="71212" y="29834"/>
                    <a:pt x="67458" y="30835"/>
                  </a:cubicBezTo>
                  <a:cubicBezTo>
                    <a:pt x="63892" y="31773"/>
                    <a:pt x="60325" y="32712"/>
                    <a:pt x="56759" y="33713"/>
                  </a:cubicBezTo>
                  <a:cubicBezTo>
                    <a:pt x="55570" y="34026"/>
                    <a:pt x="55007" y="33650"/>
                    <a:pt x="54444" y="32649"/>
                  </a:cubicBezTo>
                  <a:cubicBezTo>
                    <a:pt x="51253" y="27206"/>
                    <a:pt x="47937" y="21825"/>
                    <a:pt x="44683" y="16382"/>
                  </a:cubicBezTo>
                  <a:cubicBezTo>
                    <a:pt x="44433" y="15944"/>
                    <a:pt x="44308" y="15381"/>
                    <a:pt x="43432" y="15318"/>
                  </a:cubicBezTo>
                  <a:cubicBezTo>
                    <a:pt x="42869" y="18321"/>
                    <a:pt x="42368" y="21325"/>
                    <a:pt x="41805" y="24328"/>
                  </a:cubicBezTo>
                  <a:cubicBezTo>
                    <a:pt x="40992" y="28833"/>
                    <a:pt x="40179" y="33275"/>
                    <a:pt x="39428" y="37780"/>
                  </a:cubicBezTo>
                  <a:cubicBezTo>
                    <a:pt x="39240" y="38844"/>
                    <a:pt x="38552" y="38969"/>
                    <a:pt x="37801" y="39219"/>
                  </a:cubicBezTo>
                  <a:cubicBezTo>
                    <a:pt x="30981" y="41346"/>
                    <a:pt x="24224" y="43474"/>
                    <a:pt x="17467" y="45601"/>
                  </a:cubicBezTo>
                  <a:cubicBezTo>
                    <a:pt x="16966" y="45789"/>
                    <a:pt x="16340" y="45789"/>
                    <a:pt x="15840" y="46539"/>
                  </a:cubicBezTo>
                  <a:cubicBezTo>
                    <a:pt x="21659" y="48854"/>
                    <a:pt x="27415" y="51107"/>
                    <a:pt x="33171" y="53422"/>
                  </a:cubicBezTo>
                  <a:cubicBezTo>
                    <a:pt x="33296" y="53985"/>
                    <a:pt x="32921" y="54110"/>
                    <a:pt x="32608" y="54298"/>
                  </a:cubicBezTo>
                  <a:cubicBezTo>
                    <a:pt x="29292" y="56425"/>
                    <a:pt x="25976" y="58552"/>
                    <a:pt x="22722" y="60680"/>
                  </a:cubicBezTo>
                  <a:cubicBezTo>
                    <a:pt x="21846" y="61243"/>
                    <a:pt x="21158" y="61305"/>
                    <a:pt x="20219" y="60867"/>
                  </a:cubicBezTo>
                  <a:cubicBezTo>
                    <a:pt x="15965" y="58865"/>
                    <a:pt x="11585" y="56988"/>
                    <a:pt x="7268" y="55111"/>
                  </a:cubicBezTo>
                  <a:cubicBezTo>
                    <a:pt x="5328" y="54235"/>
                    <a:pt x="3639" y="52921"/>
                    <a:pt x="2263" y="51294"/>
                  </a:cubicBezTo>
                  <a:cubicBezTo>
                    <a:pt x="-803" y="47666"/>
                    <a:pt x="135" y="43098"/>
                    <a:pt x="4515" y="40408"/>
                  </a:cubicBezTo>
                  <a:cubicBezTo>
                    <a:pt x="6204" y="39407"/>
                    <a:pt x="8081" y="38844"/>
                    <a:pt x="9896" y="38280"/>
                  </a:cubicBezTo>
                  <a:cubicBezTo>
                    <a:pt x="16340" y="36216"/>
                    <a:pt x="22785" y="34151"/>
                    <a:pt x="29292" y="32211"/>
                  </a:cubicBezTo>
                  <a:cubicBezTo>
                    <a:pt x="30543" y="31836"/>
                    <a:pt x="30981" y="31210"/>
                    <a:pt x="31231" y="30022"/>
                  </a:cubicBezTo>
                  <a:cubicBezTo>
                    <a:pt x="32358" y="23452"/>
                    <a:pt x="33546" y="16882"/>
                    <a:pt x="34735" y="10313"/>
                  </a:cubicBezTo>
                  <a:cubicBezTo>
                    <a:pt x="35298" y="7372"/>
                    <a:pt x="36362" y="4619"/>
                    <a:pt x="38552" y="2492"/>
                  </a:cubicBezTo>
                  <a:cubicBezTo>
                    <a:pt x="41180" y="-73"/>
                    <a:pt x="44433" y="-199"/>
                    <a:pt x="47311" y="2116"/>
                  </a:cubicBezTo>
                  <a:cubicBezTo>
                    <a:pt x="49564" y="3993"/>
                    <a:pt x="50815" y="6621"/>
                    <a:pt x="52317" y="8999"/>
                  </a:cubicBezTo>
                  <a:cubicBezTo>
                    <a:pt x="54944" y="13253"/>
                    <a:pt x="57510" y="17571"/>
                    <a:pt x="60075" y="21888"/>
                  </a:cubicBezTo>
                  <a:cubicBezTo>
                    <a:pt x="60701" y="23014"/>
                    <a:pt x="61451" y="22889"/>
                    <a:pt x="62515" y="22639"/>
                  </a:cubicBezTo>
                  <a:cubicBezTo>
                    <a:pt x="70273" y="20574"/>
                    <a:pt x="78032" y="18509"/>
                    <a:pt x="85790" y="16444"/>
                  </a:cubicBezTo>
                  <a:cubicBezTo>
                    <a:pt x="87792" y="15944"/>
                    <a:pt x="89857" y="15756"/>
                    <a:pt x="91859" y="16507"/>
                  </a:cubicBezTo>
                  <a:cubicBezTo>
                    <a:pt x="94487" y="17571"/>
                    <a:pt x="95551" y="19635"/>
                    <a:pt x="94800" y="22388"/>
                  </a:cubicBezTo>
                  <a:cubicBezTo>
                    <a:pt x="94237" y="24453"/>
                    <a:pt x="92985" y="26080"/>
                    <a:pt x="91672" y="27644"/>
                  </a:cubicBezTo>
                  <a:cubicBezTo>
                    <a:pt x="86353" y="33963"/>
                    <a:pt x="80973" y="40220"/>
                    <a:pt x="75592" y="46477"/>
                  </a:cubicBezTo>
                  <a:cubicBezTo>
                    <a:pt x="74841" y="47353"/>
                    <a:pt x="74841" y="47916"/>
                    <a:pt x="75341" y="48854"/>
                  </a:cubicBezTo>
                  <a:cubicBezTo>
                    <a:pt x="78407" y="54611"/>
                    <a:pt x="81473" y="60429"/>
                    <a:pt x="84539" y="66186"/>
                  </a:cubicBezTo>
                  <a:cubicBezTo>
                    <a:pt x="84789" y="66624"/>
                    <a:pt x="85039" y="67061"/>
                    <a:pt x="85290" y="67562"/>
                  </a:cubicBezTo>
                  <a:cubicBezTo>
                    <a:pt x="86729" y="70565"/>
                    <a:pt x="87229" y="73569"/>
                    <a:pt x="85102" y="76447"/>
                  </a:cubicBezTo>
                  <a:cubicBezTo>
                    <a:pt x="82912" y="79387"/>
                    <a:pt x="79721" y="80326"/>
                    <a:pt x="76405" y="79450"/>
                  </a:cubicBezTo>
                  <a:cubicBezTo>
                    <a:pt x="70524" y="77948"/>
                    <a:pt x="64705" y="76009"/>
                    <a:pt x="58886" y="74257"/>
                  </a:cubicBezTo>
                  <a:cubicBezTo>
                    <a:pt x="58010" y="74006"/>
                    <a:pt x="58010" y="73256"/>
                    <a:pt x="57885" y="72630"/>
                  </a:cubicBezTo>
                  <a:cubicBezTo>
                    <a:pt x="57385" y="69814"/>
                    <a:pt x="56947" y="66999"/>
                    <a:pt x="56446" y="64183"/>
                  </a:cubicBezTo>
                  <a:cubicBezTo>
                    <a:pt x="56196" y="62995"/>
                    <a:pt x="56446" y="62682"/>
                    <a:pt x="57697" y="63057"/>
                  </a:cubicBezTo>
                  <a:cubicBezTo>
                    <a:pt x="62327" y="64371"/>
                    <a:pt x="67020" y="65685"/>
                    <a:pt x="71713" y="66936"/>
                  </a:cubicBezTo>
                  <a:cubicBezTo>
                    <a:pt x="72151" y="67061"/>
                    <a:pt x="72714" y="67562"/>
                    <a:pt x="73089" y="66999"/>
                  </a:cubicBezTo>
                  <a:cubicBezTo>
                    <a:pt x="73402" y="66561"/>
                    <a:pt x="72901" y="66060"/>
                    <a:pt x="72651" y="65622"/>
                  </a:cubicBezTo>
                  <a:cubicBezTo>
                    <a:pt x="69648" y="59929"/>
                    <a:pt x="66645" y="54235"/>
                    <a:pt x="63579" y="48604"/>
                  </a:cubicBezTo>
                  <a:cubicBezTo>
                    <a:pt x="63016" y="47603"/>
                    <a:pt x="63266" y="46977"/>
                    <a:pt x="63954" y="46227"/>
                  </a:cubicBezTo>
                  <a:cubicBezTo>
                    <a:pt x="68584" y="40846"/>
                    <a:pt x="73214" y="35402"/>
                    <a:pt x="77844" y="30022"/>
                  </a:cubicBezTo>
                  <a:cubicBezTo>
                    <a:pt x="78094" y="29458"/>
                    <a:pt x="78720" y="28958"/>
                    <a:pt x="78908" y="27832"/>
                  </a:cubicBezTo>
                  <a:close/>
                </a:path>
              </a:pathLst>
            </a:custGeom>
            <a:solidFill>
              <a:srgbClr val="E87F44"/>
            </a:solidFill>
            <a:ln w="9525" cap="flat">
              <a:noFill/>
              <a:prstDash val="solid"/>
              <a:miter/>
            </a:ln>
          </p:spPr>
          <p:txBody>
            <a:bodyPr rtlCol="0" anchor="ctr"/>
            <a:lstStyle/>
            <a:p>
              <a:pPr defTabSz="685800">
                <a:buClrTx/>
                <a:defRPr/>
              </a:pPr>
              <a:endParaRPr lang="en-IN" sz="1350" dirty="0">
                <a:solidFill>
                  <a:srgbClr val="505050"/>
                </a:solidFill>
                <a:latin typeface="Segoe UI Semilight"/>
                <a:ea typeface="+mn-ea"/>
                <a:cs typeface="+mn-cs"/>
              </a:endParaRPr>
            </a:p>
          </p:txBody>
        </p:sp>
        <p:sp>
          <p:nvSpPr>
            <p:cNvPr id="95" name="Freeform: Shape 94">
              <a:extLst>
                <a:ext uri="{FF2B5EF4-FFF2-40B4-BE49-F238E27FC236}">
                  <a16:creationId xmlns:a16="http://schemas.microsoft.com/office/drawing/2014/main" id="{AF9E7CB9-7D02-498F-AA58-A6911D348946}"/>
                </a:ext>
              </a:extLst>
            </p:cNvPr>
            <p:cNvSpPr/>
            <p:nvPr/>
          </p:nvSpPr>
          <p:spPr>
            <a:xfrm>
              <a:off x="7170065" y="3189268"/>
              <a:ext cx="67886" cy="77804"/>
            </a:xfrm>
            <a:custGeom>
              <a:avLst/>
              <a:gdLst>
                <a:gd name="connsiteX0" fmla="*/ 25918 w 55685"/>
                <a:gd name="connsiteY0" fmla="*/ 50033 h 63818"/>
                <a:gd name="connsiteX1" fmla="*/ 14593 w 55685"/>
                <a:gd name="connsiteY1" fmla="*/ 46341 h 63818"/>
                <a:gd name="connsiteX2" fmla="*/ 13091 w 55685"/>
                <a:gd name="connsiteY2" fmla="*/ 47092 h 63818"/>
                <a:gd name="connsiteX3" fmla="*/ 11152 w 55685"/>
                <a:gd name="connsiteY3" fmla="*/ 62421 h 63818"/>
                <a:gd name="connsiteX4" fmla="*/ 9713 w 55685"/>
                <a:gd name="connsiteY4" fmla="*/ 63610 h 63818"/>
                <a:gd name="connsiteX5" fmla="*/ 1829 w 55685"/>
                <a:gd name="connsiteY5" fmla="*/ 63610 h 63818"/>
                <a:gd name="connsiteX6" fmla="*/ 515 w 55685"/>
                <a:gd name="connsiteY6" fmla="*/ 62171 h 63818"/>
                <a:gd name="connsiteX7" fmla="*/ 4144 w 55685"/>
                <a:gd name="connsiteY7" fmla="*/ 35204 h 63818"/>
                <a:gd name="connsiteX8" fmla="*/ 6584 w 55685"/>
                <a:gd name="connsiteY8" fmla="*/ 20626 h 63818"/>
                <a:gd name="connsiteX9" fmla="*/ 31549 w 55685"/>
                <a:gd name="connsiteY9" fmla="*/ 604 h 63818"/>
                <a:gd name="connsiteX10" fmla="*/ 55012 w 55685"/>
                <a:gd name="connsiteY10" fmla="*/ 18123 h 63818"/>
                <a:gd name="connsiteX11" fmla="*/ 50256 w 55685"/>
                <a:gd name="connsiteY11" fmla="*/ 37457 h 63818"/>
                <a:gd name="connsiteX12" fmla="*/ 25918 w 55685"/>
                <a:gd name="connsiteY12" fmla="*/ 50033 h 63818"/>
                <a:gd name="connsiteX13" fmla="*/ 28483 w 55685"/>
                <a:gd name="connsiteY13" fmla="*/ 39208 h 63818"/>
                <a:gd name="connsiteX14" fmla="*/ 44187 w 55685"/>
                <a:gd name="connsiteY14" fmla="*/ 26445 h 63818"/>
                <a:gd name="connsiteX15" fmla="*/ 30861 w 55685"/>
                <a:gd name="connsiteY15" fmla="*/ 11366 h 63818"/>
                <a:gd name="connsiteX16" fmla="*/ 16595 w 55685"/>
                <a:gd name="connsiteY16" fmla="*/ 23379 h 63818"/>
                <a:gd name="connsiteX17" fmla="*/ 28483 w 55685"/>
                <a:gd name="connsiteY17" fmla="*/ 39208 h 63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5685" h="63818">
                  <a:moveTo>
                    <a:pt x="25918" y="50033"/>
                  </a:moveTo>
                  <a:cubicBezTo>
                    <a:pt x="22477" y="49970"/>
                    <a:pt x="18285" y="48906"/>
                    <a:pt x="14593" y="46341"/>
                  </a:cubicBezTo>
                  <a:cubicBezTo>
                    <a:pt x="13467" y="45590"/>
                    <a:pt x="13217" y="45903"/>
                    <a:pt x="13091" y="47092"/>
                  </a:cubicBezTo>
                  <a:cubicBezTo>
                    <a:pt x="12466" y="52222"/>
                    <a:pt x="11777" y="57290"/>
                    <a:pt x="11152" y="62421"/>
                  </a:cubicBezTo>
                  <a:cubicBezTo>
                    <a:pt x="11027" y="63422"/>
                    <a:pt x="10589" y="63610"/>
                    <a:pt x="9713" y="63610"/>
                  </a:cubicBezTo>
                  <a:cubicBezTo>
                    <a:pt x="7085" y="63547"/>
                    <a:pt x="4457" y="63547"/>
                    <a:pt x="1829" y="63610"/>
                  </a:cubicBezTo>
                  <a:cubicBezTo>
                    <a:pt x="703" y="63610"/>
                    <a:pt x="328" y="63359"/>
                    <a:pt x="515" y="62171"/>
                  </a:cubicBezTo>
                  <a:cubicBezTo>
                    <a:pt x="1767" y="53161"/>
                    <a:pt x="2893" y="44214"/>
                    <a:pt x="4144" y="35204"/>
                  </a:cubicBezTo>
                  <a:cubicBezTo>
                    <a:pt x="4833" y="30324"/>
                    <a:pt x="4895" y="25318"/>
                    <a:pt x="6584" y="20626"/>
                  </a:cubicBezTo>
                  <a:cubicBezTo>
                    <a:pt x="10776" y="8926"/>
                    <a:pt x="19035" y="1981"/>
                    <a:pt x="31549" y="604"/>
                  </a:cubicBezTo>
                  <a:cubicBezTo>
                    <a:pt x="43374" y="-647"/>
                    <a:pt x="53135" y="6924"/>
                    <a:pt x="55012" y="18123"/>
                  </a:cubicBezTo>
                  <a:cubicBezTo>
                    <a:pt x="56200" y="25193"/>
                    <a:pt x="54261" y="31638"/>
                    <a:pt x="50256" y="37457"/>
                  </a:cubicBezTo>
                  <a:cubicBezTo>
                    <a:pt x="44938" y="45215"/>
                    <a:pt x="35929" y="50033"/>
                    <a:pt x="25918" y="50033"/>
                  </a:cubicBezTo>
                  <a:close/>
                  <a:moveTo>
                    <a:pt x="28483" y="39208"/>
                  </a:moveTo>
                  <a:cubicBezTo>
                    <a:pt x="35866" y="39208"/>
                    <a:pt x="42686" y="33640"/>
                    <a:pt x="44187" y="26445"/>
                  </a:cubicBezTo>
                  <a:cubicBezTo>
                    <a:pt x="46002" y="17685"/>
                    <a:pt x="39808" y="10615"/>
                    <a:pt x="30861" y="11366"/>
                  </a:cubicBezTo>
                  <a:cubicBezTo>
                    <a:pt x="24354" y="11866"/>
                    <a:pt x="18285" y="16997"/>
                    <a:pt x="16595" y="23379"/>
                  </a:cubicBezTo>
                  <a:cubicBezTo>
                    <a:pt x="14405" y="31825"/>
                    <a:pt x="19911" y="39208"/>
                    <a:pt x="28483" y="39208"/>
                  </a:cubicBezTo>
                  <a:close/>
                </a:path>
              </a:pathLst>
            </a:custGeom>
            <a:solidFill>
              <a:srgbClr val="343434"/>
            </a:solidFill>
            <a:ln w="9525" cap="flat">
              <a:noFill/>
              <a:prstDash val="solid"/>
              <a:miter/>
            </a:ln>
          </p:spPr>
          <p:txBody>
            <a:bodyPr rtlCol="0" anchor="ctr"/>
            <a:lstStyle/>
            <a:p>
              <a:pPr defTabSz="685800">
                <a:buClrTx/>
                <a:defRPr/>
              </a:pPr>
              <a:endParaRPr lang="en-IN" sz="1350" dirty="0">
                <a:solidFill>
                  <a:srgbClr val="505050"/>
                </a:solidFill>
                <a:latin typeface="Segoe UI Semilight"/>
                <a:ea typeface="+mn-ea"/>
                <a:cs typeface="+mn-cs"/>
              </a:endParaRPr>
            </a:p>
          </p:txBody>
        </p:sp>
        <p:sp>
          <p:nvSpPr>
            <p:cNvPr id="96" name="Freeform: Shape 95">
              <a:extLst>
                <a:ext uri="{FF2B5EF4-FFF2-40B4-BE49-F238E27FC236}">
                  <a16:creationId xmlns:a16="http://schemas.microsoft.com/office/drawing/2014/main" id="{E6254EEA-B0EB-41A2-972D-F4B427DF04DC}"/>
                </a:ext>
              </a:extLst>
            </p:cNvPr>
            <p:cNvSpPr/>
            <p:nvPr/>
          </p:nvSpPr>
          <p:spPr>
            <a:xfrm>
              <a:off x="7120912" y="3168446"/>
              <a:ext cx="58733" cy="82380"/>
            </a:xfrm>
            <a:custGeom>
              <a:avLst/>
              <a:gdLst>
                <a:gd name="connsiteX0" fmla="*/ 11615 w 48176"/>
                <a:gd name="connsiteY0" fmla="*/ 47654 h 67572"/>
                <a:gd name="connsiteX1" fmla="*/ 14368 w 48176"/>
                <a:gd name="connsiteY1" fmla="*/ 52847 h 67572"/>
                <a:gd name="connsiteX2" fmla="*/ 22877 w 48176"/>
                <a:gd name="connsiteY2" fmla="*/ 55725 h 67572"/>
                <a:gd name="connsiteX3" fmla="*/ 29321 w 48176"/>
                <a:gd name="connsiteY3" fmla="*/ 49281 h 67572"/>
                <a:gd name="connsiteX4" fmla="*/ 27632 w 48176"/>
                <a:gd name="connsiteY4" fmla="*/ 44150 h 67572"/>
                <a:gd name="connsiteX5" fmla="*/ 17997 w 48176"/>
                <a:gd name="connsiteY5" fmla="*/ 33764 h 67572"/>
                <a:gd name="connsiteX6" fmla="*/ 11865 w 48176"/>
                <a:gd name="connsiteY6" fmla="*/ 24817 h 67572"/>
                <a:gd name="connsiteX7" fmla="*/ 15869 w 48176"/>
                <a:gd name="connsiteY7" fmla="*/ 7861 h 67572"/>
                <a:gd name="connsiteX8" fmla="*/ 31636 w 48176"/>
                <a:gd name="connsiteY8" fmla="*/ 478 h 67572"/>
                <a:gd name="connsiteX9" fmla="*/ 46590 w 48176"/>
                <a:gd name="connsiteY9" fmla="*/ 8174 h 67572"/>
                <a:gd name="connsiteX10" fmla="*/ 46027 w 48176"/>
                <a:gd name="connsiteY10" fmla="*/ 12491 h 67572"/>
                <a:gd name="connsiteX11" fmla="*/ 39207 w 48176"/>
                <a:gd name="connsiteY11" fmla="*/ 17622 h 67572"/>
                <a:gd name="connsiteX12" fmla="*/ 36892 w 48176"/>
                <a:gd name="connsiteY12" fmla="*/ 17246 h 67572"/>
                <a:gd name="connsiteX13" fmla="*/ 30448 w 48176"/>
                <a:gd name="connsiteY13" fmla="*/ 12116 h 67572"/>
                <a:gd name="connsiteX14" fmla="*/ 23002 w 48176"/>
                <a:gd name="connsiteY14" fmla="*/ 17496 h 67572"/>
                <a:gd name="connsiteX15" fmla="*/ 24754 w 48176"/>
                <a:gd name="connsiteY15" fmla="*/ 21063 h 67572"/>
                <a:gd name="connsiteX16" fmla="*/ 33826 w 48176"/>
                <a:gd name="connsiteY16" fmla="*/ 30823 h 67572"/>
                <a:gd name="connsiteX17" fmla="*/ 40959 w 48176"/>
                <a:gd name="connsiteY17" fmla="*/ 41272 h 67572"/>
                <a:gd name="connsiteX18" fmla="*/ 36767 w 48176"/>
                <a:gd name="connsiteY18" fmla="*/ 58603 h 67572"/>
                <a:gd name="connsiteX19" fmla="*/ 11114 w 48176"/>
                <a:gd name="connsiteY19" fmla="*/ 66487 h 67572"/>
                <a:gd name="connsiteX20" fmla="*/ 1416 w 48176"/>
                <a:gd name="connsiteY20" fmla="*/ 57227 h 67572"/>
                <a:gd name="connsiteX21" fmla="*/ 3231 w 48176"/>
                <a:gd name="connsiteY21" fmla="*/ 51971 h 67572"/>
                <a:gd name="connsiteX22" fmla="*/ 11615 w 48176"/>
                <a:gd name="connsiteY22" fmla="*/ 47654 h 67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176" h="67572">
                  <a:moveTo>
                    <a:pt x="11615" y="47654"/>
                  </a:moveTo>
                  <a:cubicBezTo>
                    <a:pt x="12491" y="49531"/>
                    <a:pt x="13179" y="51283"/>
                    <a:pt x="14368" y="52847"/>
                  </a:cubicBezTo>
                  <a:cubicBezTo>
                    <a:pt x="16558" y="55725"/>
                    <a:pt x="19561" y="56539"/>
                    <a:pt x="22877" y="55725"/>
                  </a:cubicBezTo>
                  <a:cubicBezTo>
                    <a:pt x="26193" y="54912"/>
                    <a:pt x="28758" y="53035"/>
                    <a:pt x="29321" y="49281"/>
                  </a:cubicBezTo>
                  <a:cubicBezTo>
                    <a:pt x="29572" y="47341"/>
                    <a:pt x="28821" y="45652"/>
                    <a:pt x="27632" y="44150"/>
                  </a:cubicBezTo>
                  <a:cubicBezTo>
                    <a:pt x="24691" y="40459"/>
                    <a:pt x="21125" y="37330"/>
                    <a:pt x="17997" y="33764"/>
                  </a:cubicBezTo>
                  <a:cubicBezTo>
                    <a:pt x="15619" y="31011"/>
                    <a:pt x="13116" y="28258"/>
                    <a:pt x="11865" y="24817"/>
                  </a:cubicBezTo>
                  <a:cubicBezTo>
                    <a:pt x="9488" y="18310"/>
                    <a:pt x="11490" y="12741"/>
                    <a:pt x="15869" y="7861"/>
                  </a:cubicBezTo>
                  <a:cubicBezTo>
                    <a:pt x="20061" y="3231"/>
                    <a:pt x="25380" y="666"/>
                    <a:pt x="31636" y="478"/>
                  </a:cubicBezTo>
                  <a:cubicBezTo>
                    <a:pt x="37956" y="290"/>
                    <a:pt x="42899" y="3106"/>
                    <a:pt x="46590" y="8174"/>
                  </a:cubicBezTo>
                  <a:cubicBezTo>
                    <a:pt x="48467" y="10677"/>
                    <a:pt x="48467" y="10677"/>
                    <a:pt x="46027" y="12491"/>
                  </a:cubicBezTo>
                  <a:cubicBezTo>
                    <a:pt x="43774" y="14180"/>
                    <a:pt x="41397" y="15870"/>
                    <a:pt x="39207" y="17622"/>
                  </a:cubicBezTo>
                  <a:cubicBezTo>
                    <a:pt x="38143" y="18435"/>
                    <a:pt x="37643" y="18623"/>
                    <a:pt x="36892" y="17246"/>
                  </a:cubicBezTo>
                  <a:cubicBezTo>
                    <a:pt x="35516" y="14681"/>
                    <a:pt x="33513" y="12741"/>
                    <a:pt x="30448" y="12116"/>
                  </a:cubicBezTo>
                  <a:cubicBezTo>
                    <a:pt x="26819" y="11427"/>
                    <a:pt x="22940" y="14243"/>
                    <a:pt x="23002" y="17496"/>
                  </a:cubicBezTo>
                  <a:cubicBezTo>
                    <a:pt x="23065" y="18998"/>
                    <a:pt x="23878" y="20062"/>
                    <a:pt x="24754" y="21063"/>
                  </a:cubicBezTo>
                  <a:cubicBezTo>
                    <a:pt x="27632" y="24441"/>
                    <a:pt x="30698" y="27632"/>
                    <a:pt x="33826" y="30823"/>
                  </a:cubicBezTo>
                  <a:cubicBezTo>
                    <a:pt x="36830" y="33889"/>
                    <a:pt x="39833" y="37017"/>
                    <a:pt x="40959" y="41272"/>
                  </a:cubicBezTo>
                  <a:cubicBezTo>
                    <a:pt x="42773" y="47779"/>
                    <a:pt x="40771" y="53535"/>
                    <a:pt x="36767" y="58603"/>
                  </a:cubicBezTo>
                  <a:cubicBezTo>
                    <a:pt x="30760" y="66236"/>
                    <a:pt x="20374" y="69302"/>
                    <a:pt x="11114" y="66487"/>
                  </a:cubicBezTo>
                  <a:cubicBezTo>
                    <a:pt x="6359" y="65048"/>
                    <a:pt x="3356" y="61669"/>
                    <a:pt x="1416" y="57227"/>
                  </a:cubicBezTo>
                  <a:cubicBezTo>
                    <a:pt x="-85" y="53786"/>
                    <a:pt x="-23" y="53723"/>
                    <a:pt x="3231" y="51971"/>
                  </a:cubicBezTo>
                  <a:cubicBezTo>
                    <a:pt x="6046" y="50595"/>
                    <a:pt x="8799" y="49156"/>
                    <a:pt x="11615" y="47654"/>
                  </a:cubicBezTo>
                  <a:close/>
                </a:path>
              </a:pathLst>
            </a:custGeom>
            <a:solidFill>
              <a:srgbClr val="343434"/>
            </a:solidFill>
            <a:ln w="9525" cap="flat">
              <a:noFill/>
              <a:prstDash val="solid"/>
              <a:miter/>
            </a:ln>
          </p:spPr>
          <p:txBody>
            <a:bodyPr rtlCol="0" anchor="ctr"/>
            <a:lstStyle/>
            <a:p>
              <a:pPr defTabSz="685800">
                <a:buClrTx/>
                <a:defRPr/>
              </a:pPr>
              <a:endParaRPr lang="en-IN" sz="1350" dirty="0">
                <a:solidFill>
                  <a:srgbClr val="505050"/>
                </a:solidFill>
                <a:latin typeface="Segoe UI Semilight"/>
                <a:ea typeface="+mn-ea"/>
                <a:cs typeface="+mn-cs"/>
              </a:endParaRPr>
            </a:p>
          </p:txBody>
        </p:sp>
        <p:sp>
          <p:nvSpPr>
            <p:cNvPr id="97" name="Freeform: Shape 96">
              <a:extLst>
                <a:ext uri="{FF2B5EF4-FFF2-40B4-BE49-F238E27FC236}">
                  <a16:creationId xmlns:a16="http://schemas.microsoft.com/office/drawing/2014/main" id="{CCDA3E30-7F06-4D86-9E23-BCBA1D7B05AB}"/>
                </a:ext>
              </a:extLst>
            </p:cNvPr>
            <p:cNvSpPr/>
            <p:nvPr/>
          </p:nvSpPr>
          <p:spPr>
            <a:xfrm>
              <a:off x="7241880" y="3189116"/>
              <a:ext cx="61785" cy="61022"/>
            </a:xfrm>
            <a:custGeom>
              <a:avLst/>
              <a:gdLst>
                <a:gd name="connsiteX0" fmla="*/ 35334 w 50679"/>
                <a:gd name="connsiteY0" fmla="*/ 34453 h 50053"/>
                <a:gd name="connsiteX1" fmla="*/ 33833 w 50679"/>
                <a:gd name="connsiteY1" fmla="*/ 46404 h 50053"/>
                <a:gd name="connsiteX2" fmla="*/ 32581 w 50679"/>
                <a:gd name="connsiteY2" fmla="*/ 48031 h 50053"/>
                <a:gd name="connsiteX3" fmla="*/ 6929 w 50679"/>
                <a:gd name="connsiteY3" fmla="*/ 44276 h 50053"/>
                <a:gd name="connsiteX4" fmla="*/ 672 w 50679"/>
                <a:gd name="connsiteY4" fmla="*/ 25944 h 50053"/>
                <a:gd name="connsiteX5" fmla="*/ 18441 w 50679"/>
                <a:gd name="connsiteY5" fmla="*/ 2794 h 50053"/>
                <a:gd name="connsiteX6" fmla="*/ 42467 w 50679"/>
                <a:gd name="connsiteY6" fmla="*/ 5297 h 50053"/>
                <a:gd name="connsiteX7" fmla="*/ 50351 w 50679"/>
                <a:gd name="connsiteY7" fmla="*/ 23942 h 50053"/>
                <a:gd name="connsiteX8" fmla="*/ 47410 w 50679"/>
                <a:gd name="connsiteY8" fmla="*/ 47342 h 50053"/>
                <a:gd name="connsiteX9" fmla="*/ 45345 w 50679"/>
                <a:gd name="connsiteY9" fmla="*/ 49094 h 50053"/>
                <a:gd name="connsiteX10" fmla="*/ 37837 w 50679"/>
                <a:gd name="connsiteY10" fmla="*/ 49094 h 50053"/>
                <a:gd name="connsiteX11" fmla="*/ 36711 w 50679"/>
                <a:gd name="connsiteY11" fmla="*/ 47843 h 50053"/>
                <a:gd name="connsiteX12" fmla="*/ 39401 w 50679"/>
                <a:gd name="connsiteY12" fmla="*/ 27321 h 50053"/>
                <a:gd name="connsiteX13" fmla="*/ 37900 w 50679"/>
                <a:gd name="connsiteY13" fmla="*/ 17498 h 50053"/>
                <a:gd name="connsiteX14" fmla="*/ 25198 w 50679"/>
                <a:gd name="connsiteY14" fmla="*/ 11616 h 50053"/>
                <a:gd name="connsiteX15" fmla="*/ 11308 w 50679"/>
                <a:gd name="connsiteY15" fmla="*/ 28259 h 50053"/>
                <a:gd name="connsiteX16" fmla="*/ 22195 w 50679"/>
                <a:gd name="connsiteY16" fmla="*/ 39459 h 50053"/>
                <a:gd name="connsiteX17" fmla="*/ 34271 w 50679"/>
                <a:gd name="connsiteY17" fmla="*/ 35267 h 50053"/>
                <a:gd name="connsiteX18" fmla="*/ 34771 w 50679"/>
                <a:gd name="connsiteY18" fmla="*/ 34829 h 50053"/>
                <a:gd name="connsiteX19" fmla="*/ 35334 w 50679"/>
                <a:gd name="connsiteY19" fmla="*/ 34453 h 50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0679" h="50053">
                  <a:moveTo>
                    <a:pt x="35334" y="34453"/>
                  </a:moveTo>
                  <a:cubicBezTo>
                    <a:pt x="34834" y="38520"/>
                    <a:pt x="34271" y="42462"/>
                    <a:pt x="33833" y="46404"/>
                  </a:cubicBezTo>
                  <a:cubicBezTo>
                    <a:pt x="33708" y="47217"/>
                    <a:pt x="33332" y="47718"/>
                    <a:pt x="32581" y="48031"/>
                  </a:cubicBezTo>
                  <a:cubicBezTo>
                    <a:pt x="24072" y="51534"/>
                    <a:pt x="14124" y="51096"/>
                    <a:pt x="6929" y="44276"/>
                  </a:cubicBezTo>
                  <a:cubicBezTo>
                    <a:pt x="1736" y="39334"/>
                    <a:pt x="-204" y="33077"/>
                    <a:pt x="672" y="25944"/>
                  </a:cubicBezTo>
                  <a:cubicBezTo>
                    <a:pt x="2111" y="14807"/>
                    <a:pt x="8368" y="7111"/>
                    <a:pt x="18441" y="2794"/>
                  </a:cubicBezTo>
                  <a:cubicBezTo>
                    <a:pt x="26763" y="-772"/>
                    <a:pt x="35084" y="-459"/>
                    <a:pt x="42467" y="5297"/>
                  </a:cubicBezTo>
                  <a:cubicBezTo>
                    <a:pt x="48474" y="9927"/>
                    <a:pt x="51039" y="16434"/>
                    <a:pt x="50351" y="23942"/>
                  </a:cubicBezTo>
                  <a:cubicBezTo>
                    <a:pt x="49600" y="31763"/>
                    <a:pt x="48348" y="39521"/>
                    <a:pt x="47410" y="47342"/>
                  </a:cubicBezTo>
                  <a:cubicBezTo>
                    <a:pt x="47222" y="48781"/>
                    <a:pt x="46722" y="49157"/>
                    <a:pt x="45345" y="49094"/>
                  </a:cubicBezTo>
                  <a:cubicBezTo>
                    <a:pt x="42843" y="49032"/>
                    <a:pt x="40340" y="49032"/>
                    <a:pt x="37837" y="49094"/>
                  </a:cubicBezTo>
                  <a:cubicBezTo>
                    <a:pt x="36836" y="49094"/>
                    <a:pt x="36586" y="48844"/>
                    <a:pt x="36711" y="47843"/>
                  </a:cubicBezTo>
                  <a:cubicBezTo>
                    <a:pt x="37649" y="41023"/>
                    <a:pt x="38525" y="34141"/>
                    <a:pt x="39401" y="27321"/>
                  </a:cubicBezTo>
                  <a:cubicBezTo>
                    <a:pt x="39777" y="23942"/>
                    <a:pt x="39339" y="20626"/>
                    <a:pt x="37900" y="17498"/>
                  </a:cubicBezTo>
                  <a:cubicBezTo>
                    <a:pt x="35835" y="13055"/>
                    <a:pt x="30892" y="10803"/>
                    <a:pt x="25198" y="11616"/>
                  </a:cubicBezTo>
                  <a:cubicBezTo>
                    <a:pt x="17127" y="12742"/>
                    <a:pt x="11058" y="20125"/>
                    <a:pt x="11308" y="28259"/>
                  </a:cubicBezTo>
                  <a:cubicBezTo>
                    <a:pt x="11496" y="34015"/>
                    <a:pt x="16439" y="39083"/>
                    <a:pt x="22195" y="39459"/>
                  </a:cubicBezTo>
                  <a:cubicBezTo>
                    <a:pt x="26825" y="39772"/>
                    <a:pt x="30830" y="38395"/>
                    <a:pt x="34271" y="35267"/>
                  </a:cubicBezTo>
                  <a:cubicBezTo>
                    <a:pt x="34458" y="35142"/>
                    <a:pt x="34646" y="34954"/>
                    <a:pt x="34771" y="34829"/>
                  </a:cubicBezTo>
                  <a:cubicBezTo>
                    <a:pt x="34896" y="34641"/>
                    <a:pt x="34959" y="34579"/>
                    <a:pt x="35334" y="34453"/>
                  </a:cubicBezTo>
                  <a:close/>
                </a:path>
              </a:pathLst>
            </a:custGeom>
            <a:solidFill>
              <a:srgbClr val="343434"/>
            </a:solidFill>
            <a:ln w="9525" cap="flat">
              <a:noFill/>
              <a:prstDash val="solid"/>
              <a:miter/>
            </a:ln>
          </p:spPr>
          <p:txBody>
            <a:bodyPr rtlCol="0" anchor="ctr"/>
            <a:lstStyle/>
            <a:p>
              <a:pPr defTabSz="685800">
                <a:buClrTx/>
                <a:defRPr/>
              </a:pPr>
              <a:endParaRPr lang="en-IN" sz="1350" dirty="0">
                <a:solidFill>
                  <a:srgbClr val="505050"/>
                </a:solidFill>
                <a:latin typeface="Segoe UI Semilight"/>
                <a:ea typeface="+mn-ea"/>
                <a:cs typeface="+mn-cs"/>
              </a:endParaRPr>
            </a:p>
          </p:txBody>
        </p:sp>
        <p:sp>
          <p:nvSpPr>
            <p:cNvPr id="98" name="Freeform: Shape 97">
              <a:extLst>
                <a:ext uri="{FF2B5EF4-FFF2-40B4-BE49-F238E27FC236}">
                  <a16:creationId xmlns:a16="http://schemas.microsoft.com/office/drawing/2014/main" id="{C5993255-6A27-4855-BA1F-B7D97B7730AF}"/>
                </a:ext>
              </a:extLst>
            </p:cNvPr>
            <p:cNvSpPr/>
            <p:nvPr/>
          </p:nvSpPr>
          <p:spPr>
            <a:xfrm>
              <a:off x="7337366" y="3170668"/>
              <a:ext cx="57208" cy="78565"/>
            </a:xfrm>
            <a:custGeom>
              <a:avLst/>
              <a:gdLst>
                <a:gd name="connsiteX0" fmla="*/ 20454 w 46925"/>
                <a:gd name="connsiteY0" fmla="*/ 469 h 64444"/>
                <a:gd name="connsiteX1" fmla="*/ 16763 w 46925"/>
                <a:gd name="connsiteY1" fmla="*/ 28812 h 64444"/>
                <a:gd name="connsiteX2" fmla="*/ 36221 w 46925"/>
                <a:gd name="connsiteY2" fmla="*/ 7352 h 64444"/>
                <a:gd name="connsiteX3" fmla="*/ 38223 w 46925"/>
                <a:gd name="connsiteY3" fmla="*/ 18301 h 64444"/>
                <a:gd name="connsiteX4" fmla="*/ 37347 w 46925"/>
                <a:gd name="connsiteY4" fmla="*/ 19865 h 64444"/>
                <a:gd name="connsiteX5" fmla="*/ 25898 w 46925"/>
                <a:gd name="connsiteY5" fmla="*/ 31816 h 64444"/>
                <a:gd name="connsiteX6" fmla="*/ 25710 w 46925"/>
                <a:gd name="connsiteY6" fmla="*/ 34318 h 64444"/>
                <a:gd name="connsiteX7" fmla="*/ 46169 w 46925"/>
                <a:gd name="connsiteY7" fmla="*/ 62912 h 64444"/>
                <a:gd name="connsiteX8" fmla="*/ 46670 w 46925"/>
                <a:gd name="connsiteY8" fmla="*/ 63725 h 64444"/>
                <a:gd name="connsiteX9" fmla="*/ 45544 w 46925"/>
                <a:gd name="connsiteY9" fmla="*/ 64100 h 64444"/>
                <a:gd name="connsiteX10" fmla="*/ 34595 w 46925"/>
                <a:gd name="connsiteY10" fmla="*/ 64100 h 64444"/>
                <a:gd name="connsiteX11" fmla="*/ 31716 w 46925"/>
                <a:gd name="connsiteY11" fmla="*/ 62536 h 64444"/>
                <a:gd name="connsiteX12" fmla="*/ 16638 w 46925"/>
                <a:gd name="connsiteY12" fmla="*/ 39574 h 64444"/>
                <a:gd name="connsiteX13" fmla="*/ 15574 w 46925"/>
                <a:gd name="connsiteY13" fmla="*/ 38197 h 64444"/>
                <a:gd name="connsiteX14" fmla="*/ 14385 w 46925"/>
                <a:gd name="connsiteY14" fmla="*/ 47270 h 64444"/>
                <a:gd name="connsiteX15" fmla="*/ 12383 w 46925"/>
                <a:gd name="connsiteY15" fmla="*/ 62661 h 64444"/>
                <a:gd name="connsiteX16" fmla="*/ 10819 w 46925"/>
                <a:gd name="connsiteY16" fmla="*/ 64100 h 64444"/>
                <a:gd name="connsiteX17" fmla="*/ 1747 w 46925"/>
                <a:gd name="connsiteY17" fmla="*/ 64100 h 64444"/>
                <a:gd name="connsiteX18" fmla="*/ 495 w 46925"/>
                <a:gd name="connsiteY18" fmla="*/ 62724 h 64444"/>
                <a:gd name="connsiteX19" fmla="*/ 4500 w 46925"/>
                <a:gd name="connsiteY19" fmla="*/ 33067 h 64444"/>
                <a:gd name="connsiteX20" fmla="*/ 7440 w 46925"/>
                <a:gd name="connsiteY20" fmla="*/ 10105 h 64444"/>
                <a:gd name="connsiteX21" fmla="*/ 8191 w 46925"/>
                <a:gd name="connsiteY21" fmla="*/ 8290 h 64444"/>
                <a:gd name="connsiteX22" fmla="*/ 20454 w 46925"/>
                <a:gd name="connsiteY22" fmla="*/ 469 h 64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6925" h="64444">
                  <a:moveTo>
                    <a:pt x="20454" y="469"/>
                  </a:moveTo>
                  <a:cubicBezTo>
                    <a:pt x="19203" y="9980"/>
                    <a:pt x="18014" y="19177"/>
                    <a:pt x="16763" y="28812"/>
                  </a:cubicBezTo>
                  <a:cubicBezTo>
                    <a:pt x="23332" y="21554"/>
                    <a:pt x="29652" y="14547"/>
                    <a:pt x="36221" y="7352"/>
                  </a:cubicBezTo>
                  <a:cubicBezTo>
                    <a:pt x="36909" y="11231"/>
                    <a:pt x="37535" y="14735"/>
                    <a:pt x="38223" y="18301"/>
                  </a:cubicBezTo>
                  <a:cubicBezTo>
                    <a:pt x="38349" y="19052"/>
                    <a:pt x="37723" y="19427"/>
                    <a:pt x="37347" y="19865"/>
                  </a:cubicBezTo>
                  <a:cubicBezTo>
                    <a:pt x="33531" y="23869"/>
                    <a:pt x="29777" y="27874"/>
                    <a:pt x="25898" y="31816"/>
                  </a:cubicBezTo>
                  <a:cubicBezTo>
                    <a:pt x="24959" y="32754"/>
                    <a:pt x="24959" y="33317"/>
                    <a:pt x="25710" y="34318"/>
                  </a:cubicBezTo>
                  <a:cubicBezTo>
                    <a:pt x="32530" y="43829"/>
                    <a:pt x="39350" y="53401"/>
                    <a:pt x="46169" y="62912"/>
                  </a:cubicBezTo>
                  <a:cubicBezTo>
                    <a:pt x="46357" y="63162"/>
                    <a:pt x="46545" y="63475"/>
                    <a:pt x="46670" y="63725"/>
                  </a:cubicBezTo>
                  <a:cubicBezTo>
                    <a:pt x="46357" y="64225"/>
                    <a:pt x="45919" y="64038"/>
                    <a:pt x="45544" y="64100"/>
                  </a:cubicBezTo>
                  <a:cubicBezTo>
                    <a:pt x="41915" y="64100"/>
                    <a:pt x="38223" y="64038"/>
                    <a:pt x="34595" y="64100"/>
                  </a:cubicBezTo>
                  <a:cubicBezTo>
                    <a:pt x="33281" y="64100"/>
                    <a:pt x="32467" y="63725"/>
                    <a:pt x="31716" y="62536"/>
                  </a:cubicBezTo>
                  <a:cubicBezTo>
                    <a:pt x="26711" y="54840"/>
                    <a:pt x="21643" y="47207"/>
                    <a:pt x="16638" y="39574"/>
                  </a:cubicBezTo>
                  <a:cubicBezTo>
                    <a:pt x="16387" y="39199"/>
                    <a:pt x="16075" y="38886"/>
                    <a:pt x="15574" y="38197"/>
                  </a:cubicBezTo>
                  <a:cubicBezTo>
                    <a:pt x="15136" y="41451"/>
                    <a:pt x="14761" y="44392"/>
                    <a:pt x="14385" y="47270"/>
                  </a:cubicBezTo>
                  <a:cubicBezTo>
                    <a:pt x="13697" y="52400"/>
                    <a:pt x="13009" y="57531"/>
                    <a:pt x="12383" y="62661"/>
                  </a:cubicBezTo>
                  <a:cubicBezTo>
                    <a:pt x="12258" y="63662"/>
                    <a:pt x="11882" y="64163"/>
                    <a:pt x="10819" y="64100"/>
                  </a:cubicBezTo>
                  <a:cubicBezTo>
                    <a:pt x="7816" y="64038"/>
                    <a:pt x="4750" y="64038"/>
                    <a:pt x="1747" y="64100"/>
                  </a:cubicBezTo>
                  <a:cubicBezTo>
                    <a:pt x="683" y="64100"/>
                    <a:pt x="370" y="63788"/>
                    <a:pt x="495" y="62724"/>
                  </a:cubicBezTo>
                  <a:cubicBezTo>
                    <a:pt x="1872" y="52838"/>
                    <a:pt x="3186" y="42953"/>
                    <a:pt x="4500" y="33067"/>
                  </a:cubicBezTo>
                  <a:cubicBezTo>
                    <a:pt x="5501" y="25434"/>
                    <a:pt x="6502" y="17800"/>
                    <a:pt x="7440" y="10105"/>
                  </a:cubicBezTo>
                  <a:cubicBezTo>
                    <a:pt x="7503" y="9416"/>
                    <a:pt x="7503" y="8728"/>
                    <a:pt x="8191" y="8290"/>
                  </a:cubicBezTo>
                  <a:cubicBezTo>
                    <a:pt x="12195" y="5850"/>
                    <a:pt x="16200" y="3222"/>
                    <a:pt x="20454" y="469"/>
                  </a:cubicBezTo>
                  <a:close/>
                </a:path>
              </a:pathLst>
            </a:custGeom>
            <a:solidFill>
              <a:srgbClr val="343434"/>
            </a:solidFill>
            <a:ln w="9525" cap="flat">
              <a:noFill/>
              <a:prstDash val="solid"/>
              <a:miter/>
            </a:ln>
          </p:spPr>
          <p:txBody>
            <a:bodyPr rtlCol="0" anchor="ctr"/>
            <a:lstStyle/>
            <a:p>
              <a:pPr defTabSz="685800">
                <a:buClrTx/>
                <a:defRPr/>
              </a:pPr>
              <a:endParaRPr lang="en-IN" sz="1350" dirty="0">
                <a:solidFill>
                  <a:srgbClr val="505050"/>
                </a:solidFill>
                <a:latin typeface="Segoe UI Semilight"/>
                <a:ea typeface="+mn-ea"/>
                <a:cs typeface="+mn-cs"/>
              </a:endParaRPr>
            </a:p>
          </p:txBody>
        </p:sp>
        <p:sp>
          <p:nvSpPr>
            <p:cNvPr id="99" name="Freeform: Shape 98">
              <a:extLst>
                <a:ext uri="{FF2B5EF4-FFF2-40B4-BE49-F238E27FC236}">
                  <a16:creationId xmlns:a16="http://schemas.microsoft.com/office/drawing/2014/main" id="{09359F1B-17C5-41FA-9269-C857CD4EE4D1}"/>
                </a:ext>
              </a:extLst>
            </p:cNvPr>
            <p:cNvSpPr/>
            <p:nvPr/>
          </p:nvSpPr>
          <p:spPr>
            <a:xfrm>
              <a:off x="7305247" y="3190695"/>
              <a:ext cx="34324" cy="58734"/>
            </a:xfrm>
            <a:custGeom>
              <a:avLst/>
              <a:gdLst>
                <a:gd name="connsiteX0" fmla="*/ 5755 w 28155"/>
                <a:gd name="connsiteY0" fmla="*/ 47736 h 48176"/>
                <a:gd name="connsiteX1" fmla="*/ 1501 w 28155"/>
                <a:gd name="connsiteY1" fmla="*/ 47736 h 48176"/>
                <a:gd name="connsiteX2" fmla="*/ 499 w 28155"/>
                <a:gd name="connsiteY2" fmla="*/ 46547 h 48176"/>
                <a:gd name="connsiteX3" fmla="*/ 3002 w 28155"/>
                <a:gd name="connsiteY3" fmla="*/ 27715 h 48176"/>
                <a:gd name="connsiteX4" fmla="*/ 4629 w 28155"/>
                <a:gd name="connsiteY4" fmla="*/ 14888 h 48176"/>
                <a:gd name="connsiteX5" fmla="*/ 20709 w 28155"/>
                <a:gd name="connsiteY5" fmla="*/ 498 h 48176"/>
                <a:gd name="connsiteX6" fmla="*/ 26528 w 28155"/>
                <a:gd name="connsiteY6" fmla="*/ 498 h 48176"/>
                <a:gd name="connsiteX7" fmla="*/ 27654 w 28155"/>
                <a:gd name="connsiteY7" fmla="*/ 1812 h 48176"/>
                <a:gd name="connsiteX8" fmla="*/ 26528 w 28155"/>
                <a:gd name="connsiteY8" fmla="*/ 10383 h 48176"/>
                <a:gd name="connsiteX9" fmla="*/ 25276 w 28155"/>
                <a:gd name="connsiteY9" fmla="*/ 11510 h 48176"/>
                <a:gd name="connsiteX10" fmla="*/ 20146 w 28155"/>
                <a:gd name="connsiteY10" fmla="*/ 11510 h 48176"/>
                <a:gd name="connsiteX11" fmla="*/ 15641 w 28155"/>
                <a:gd name="connsiteY11" fmla="*/ 15201 h 48176"/>
                <a:gd name="connsiteX12" fmla="*/ 13889 w 28155"/>
                <a:gd name="connsiteY12" fmla="*/ 28528 h 48176"/>
                <a:gd name="connsiteX13" fmla="*/ 11511 w 28155"/>
                <a:gd name="connsiteY13" fmla="*/ 46547 h 48176"/>
                <a:gd name="connsiteX14" fmla="*/ 10135 w 28155"/>
                <a:gd name="connsiteY14" fmla="*/ 47799 h 48176"/>
                <a:gd name="connsiteX15" fmla="*/ 5755 w 28155"/>
                <a:gd name="connsiteY15" fmla="*/ 47736 h 48176"/>
                <a:gd name="connsiteX16" fmla="*/ 5755 w 28155"/>
                <a:gd name="connsiteY16" fmla="*/ 47736 h 48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8155" h="48176">
                  <a:moveTo>
                    <a:pt x="5755" y="47736"/>
                  </a:moveTo>
                  <a:cubicBezTo>
                    <a:pt x="4316" y="47736"/>
                    <a:pt x="2877" y="47736"/>
                    <a:pt x="1501" y="47736"/>
                  </a:cubicBezTo>
                  <a:cubicBezTo>
                    <a:pt x="625" y="47736"/>
                    <a:pt x="374" y="47486"/>
                    <a:pt x="499" y="46547"/>
                  </a:cubicBezTo>
                  <a:cubicBezTo>
                    <a:pt x="1375" y="40291"/>
                    <a:pt x="2189" y="33971"/>
                    <a:pt x="3002" y="27715"/>
                  </a:cubicBezTo>
                  <a:cubicBezTo>
                    <a:pt x="3565" y="23460"/>
                    <a:pt x="4254" y="19205"/>
                    <a:pt x="4629" y="14888"/>
                  </a:cubicBezTo>
                  <a:cubicBezTo>
                    <a:pt x="5442" y="6129"/>
                    <a:pt x="13013" y="-3"/>
                    <a:pt x="20709" y="498"/>
                  </a:cubicBezTo>
                  <a:cubicBezTo>
                    <a:pt x="22648" y="623"/>
                    <a:pt x="24588" y="560"/>
                    <a:pt x="26528" y="498"/>
                  </a:cubicBezTo>
                  <a:cubicBezTo>
                    <a:pt x="27591" y="435"/>
                    <a:pt x="27779" y="873"/>
                    <a:pt x="27654" y="1812"/>
                  </a:cubicBezTo>
                  <a:cubicBezTo>
                    <a:pt x="27216" y="4690"/>
                    <a:pt x="26840" y="7505"/>
                    <a:pt x="26528" y="10383"/>
                  </a:cubicBezTo>
                  <a:cubicBezTo>
                    <a:pt x="26402" y="11259"/>
                    <a:pt x="26090" y="11510"/>
                    <a:pt x="25276" y="11510"/>
                  </a:cubicBezTo>
                  <a:cubicBezTo>
                    <a:pt x="23587" y="11447"/>
                    <a:pt x="21835" y="11510"/>
                    <a:pt x="20146" y="11510"/>
                  </a:cubicBezTo>
                  <a:cubicBezTo>
                    <a:pt x="17518" y="11510"/>
                    <a:pt x="16016" y="12698"/>
                    <a:pt x="15641" y="15201"/>
                  </a:cubicBezTo>
                  <a:cubicBezTo>
                    <a:pt x="15015" y="19643"/>
                    <a:pt x="14452" y="24086"/>
                    <a:pt x="13889" y="28528"/>
                  </a:cubicBezTo>
                  <a:cubicBezTo>
                    <a:pt x="13076" y="34534"/>
                    <a:pt x="12325" y="40541"/>
                    <a:pt x="11511" y="46547"/>
                  </a:cubicBezTo>
                  <a:cubicBezTo>
                    <a:pt x="11386" y="47423"/>
                    <a:pt x="11073" y="47799"/>
                    <a:pt x="10135" y="47799"/>
                  </a:cubicBezTo>
                  <a:cubicBezTo>
                    <a:pt x="8571" y="47611"/>
                    <a:pt x="7132" y="47674"/>
                    <a:pt x="5755" y="47736"/>
                  </a:cubicBezTo>
                  <a:cubicBezTo>
                    <a:pt x="5755" y="47674"/>
                    <a:pt x="5755" y="47736"/>
                    <a:pt x="5755" y="47736"/>
                  </a:cubicBezTo>
                  <a:close/>
                </a:path>
              </a:pathLst>
            </a:custGeom>
            <a:solidFill>
              <a:srgbClr val="343434"/>
            </a:solidFill>
            <a:ln w="9525" cap="flat">
              <a:noFill/>
              <a:prstDash val="solid"/>
              <a:miter/>
            </a:ln>
          </p:spPr>
          <p:txBody>
            <a:bodyPr rtlCol="0" anchor="ctr"/>
            <a:lstStyle/>
            <a:p>
              <a:pPr defTabSz="685800">
                <a:buClrTx/>
                <a:defRPr/>
              </a:pPr>
              <a:endParaRPr lang="en-IN" sz="1350" dirty="0">
                <a:solidFill>
                  <a:srgbClr val="505050"/>
                </a:solidFill>
                <a:latin typeface="Segoe UI Semilight"/>
                <a:ea typeface="+mn-ea"/>
                <a:cs typeface="+mn-cs"/>
              </a:endParaRPr>
            </a:p>
          </p:txBody>
        </p:sp>
        <p:sp>
          <p:nvSpPr>
            <p:cNvPr id="100" name="Freeform: Shape 99">
              <a:extLst>
                <a:ext uri="{FF2B5EF4-FFF2-40B4-BE49-F238E27FC236}">
                  <a16:creationId xmlns:a16="http://schemas.microsoft.com/office/drawing/2014/main" id="{9F00E362-E687-4374-852F-F6B9C18EF3E5}"/>
                </a:ext>
              </a:extLst>
            </p:cNvPr>
            <p:cNvSpPr/>
            <p:nvPr/>
          </p:nvSpPr>
          <p:spPr>
            <a:xfrm>
              <a:off x="7446016" y="3203315"/>
              <a:ext cx="35088" cy="36613"/>
            </a:xfrm>
            <a:custGeom>
              <a:avLst/>
              <a:gdLst>
                <a:gd name="connsiteX0" fmla="*/ 14735 w 28781"/>
                <a:gd name="connsiteY0" fmla="*/ 25371 h 30032"/>
                <a:gd name="connsiteX1" fmla="*/ 18989 w 28781"/>
                <a:gd name="connsiteY1" fmla="*/ 12920 h 30032"/>
                <a:gd name="connsiteX2" fmla="*/ 22743 w 28781"/>
                <a:gd name="connsiteY2" fmla="*/ 1783 h 30032"/>
                <a:gd name="connsiteX3" fmla="*/ 24495 w 28781"/>
                <a:gd name="connsiteY3" fmla="*/ 469 h 30032"/>
                <a:gd name="connsiteX4" fmla="*/ 28562 w 28781"/>
                <a:gd name="connsiteY4" fmla="*/ 4474 h 30032"/>
                <a:gd name="connsiteX5" fmla="*/ 28625 w 28781"/>
                <a:gd name="connsiteY5" fmla="*/ 28437 h 30032"/>
                <a:gd name="connsiteX6" fmla="*/ 26622 w 28781"/>
                <a:gd name="connsiteY6" fmla="*/ 29939 h 30032"/>
                <a:gd name="connsiteX7" fmla="*/ 24745 w 28781"/>
                <a:gd name="connsiteY7" fmla="*/ 28437 h 30032"/>
                <a:gd name="connsiteX8" fmla="*/ 24808 w 28781"/>
                <a:gd name="connsiteY8" fmla="*/ 7602 h 30032"/>
                <a:gd name="connsiteX9" fmla="*/ 24808 w 28781"/>
                <a:gd name="connsiteY9" fmla="*/ 5975 h 30032"/>
                <a:gd name="connsiteX10" fmla="*/ 24558 w 28781"/>
                <a:gd name="connsiteY10" fmla="*/ 5913 h 30032"/>
                <a:gd name="connsiteX11" fmla="*/ 20428 w 28781"/>
                <a:gd name="connsiteY11" fmla="*/ 17926 h 30032"/>
                <a:gd name="connsiteX12" fmla="*/ 16737 w 28781"/>
                <a:gd name="connsiteY12" fmla="*/ 28750 h 30032"/>
                <a:gd name="connsiteX13" fmla="*/ 14359 w 28781"/>
                <a:gd name="connsiteY13" fmla="*/ 30001 h 30032"/>
                <a:gd name="connsiteX14" fmla="*/ 12232 w 28781"/>
                <a:gd name="connsiteY14" fmla="*/ 28750 h 30032"/>
                <a:gd name="connsiteX15" fmla="*/ 4974 w 28781"/>
                <a:gd name="connsiteY15" fmla="*/ 7289 h 30032"/>
                <a:gd name="connsiteX16" fmla="*/ 4286 w 28781"/>
                <a:gd name="connsiteY16" fmla="*/ 6100 h 30032"/>
                <a:gd name="connsiteX17" fmla="*/ 4286 w 28781"/>
                <a:gd name="connsiteY17" fmla="*/ 12295 h 30032"/>
                <a:gd name="connsiteX18" fmla="*/ 4286 w 28781"/>
                <a:gd name="connsiteY18" fmla="*/ 28562 h 30032"/>
                <a:gd name="connsiteX19" fmla="*/ 2784 w 28781"/>
                <a:gd name="connsiteY19" fmla="*/ 30064 h 30032"/>
                <a:gd name="connsiteX20" fmla="*/ 469 w 28781"/>
                <a:gd name="connsiteY20" fmla="*/ 27686 h 30032"/>
                <a:gd name="connsiteX21" fmla="*/ 469 w 28781"/>
                <a:gd name="connsiteY21" fmla="*/ 2221 h 30032"/>
                <a:gd name="connsiteX22" fmla="*/ 2033 w 28781"/>
                <a:gd name="connsiteY22" fmla="*/ 594 h 30032"/>
                <a:gd name="connsiteX23" fmla="*/ 7727 w 28781"/>
                <a:gd name="connsiteY23" fmla="*/ 4724 h 30032"/>
                <a:gd name="connsiteX24" fmla="*/ 14234 w 28781"/>
                <a:gd name="connsiteY24" fmla="*/ 24307 h 30032"/>
                <a:gd name="connsiteX25" fmla="*/ 14735 w 28781"/>
                <a:gd name="connsiteY25" fmla="*/ 25371 h 30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8781" h="30032">
                  <a:moveTo>
                    <a:pt x="14735" y="25371"/>
                  </a:moveTo>
                  <a:cubicBezTo>
                    <a:pt x="16174" y="21054"/>
                    <a:pt x="17613" y="16987"/>
                    <a:pt x="18989" y="12920"/>
                  </a:cubicBezTo>
                  <a:cubicBezTo>
                    <a:pt x="20241" y="9229"/>
                    <a:pt x="21555" y="5475"/>
                    <a:pt x="22743" y="1783"/>
                  </a:cubicBezTo>
                  <a:cubicBezTo>
                    <a:pt x="23056" y="845"/>
                    <a:pt x="23432" y="469"/>
                    <a:pt x="24495" y="469"/>
                  </a:cubicBezTo>
                  <a:cubicBezTo>
                    <a:pt x="28562" y="469"/>
                    <a:pt x="28562" y="469"/>
                    <a:pt x="28562" y="4474"/>
                  </a:cubicBezTo>
                  <a:cubicBezTo>
                    <a:pt x="28562" y="12482"/>
                    <a:pt x="28499" y="20428"/>
                    <a:pt x="28625" y="28437"/>
                  </a:cubicBezTo>
                  <a:cubicBezTo>
                    <a:pt x="28625" y="30314"/>
                    <a:pt x="27624" y="29876"/>
                    <a:pt x="26622" y="29939"/>
                  </a:cubicBezTo>
                  <a:cubicBezTo>
                    <a:pt x="25559" y="30001"/>
                    <a:pt x="24745" y="30126"/>
                    <a:pt x="24745" y="28437"/>
                  </a:cubicBezTo>
                  <a:cubicBezTo>
                    <a:pt x="24871" y="21492"/>
                    <a:pt x="24808" y="14547"/>
                    <a:pt x="24808" y="7602"/>
                  </a:cubicBezTo>
                  <a:cubicBezTo>
                    <a:pt x="24808" y="7039"/>
                    <a:pt x="24808" y="6538"/>
                    <a:pt x="24808" y="5975"/>
                  </a:cubicBezTo>
                  <a:cubicBezTo>
                    <a:pt x="24745" y="5975"/>
                    <a:pt x="24620" y="5913"/>
                    <a:pt x="24558" y="5913"/>
                  </a:cubicBezTo>
                  <a:cubicBezTo>
                    <a:pt x="23181" y="9917"/>
                    <a:pt x="21805" y="13921"/>
                    <a:pt x="20428" y="17926"/>
                  </a:cubicBezTo>
                  <a:cubicBezTo>
                    <a:pt x="19177" y="21554"/>
                    <a:pt x="17863" y="25121"/>
                    <a:pt x="16737" y="28750"/>
                  </a:cubicBezTo>
                  <a:cubicBezTo>
                    <a:pt x="16299" y="30251"/>
                    <a:pt x="15360" y="29939"/>
                    <a:pt x="14359" y="30001"/>
                  </a:cubicBezTo>
                  <a:cubicBezTo>
                    <a:pt x="13358" y="30064"/>
                    <a:pt x="12607" y="29939"/>
                    <a:pt x="12232" y="28750"/>
                  </a:cubicBezTo>
                  <a:cubicBezTo>
                    <a:pt x="9854" y="21554"/>
                    <a:pt x="7414" y="14422"/>
                    <a:pt x="4974" y="7289"/>
                  </a:cubicBezTo>
                  <a:cubicBezTo>
                    <a:pt x="4849" y="6851"/>
                    <a:pt x="4661" y="6476"/>
                    <a:pt x="4286" y="6100"/>
                  </a:cubicBezTo>
                  <a:cubicBezTo>
                    <a:pt x="4286" y="8165"/>
                    <a:pt x="4286" y="10230"/>
                    <a:pt x="4286" y="12295"/>
                  </a:cubicBezTo>
                  <a:cubicBezTo>
                    <a:pt x="4286" y="17738"/>
                    <a:pt x="4223" y="23119"/>
                    <a:pt x="4286" y="28562"/>
                  </a:cubicBezTo>
                  <a:cubicBezTo>
                    <a:pt x="4286" y="29751"/>
                    <a:pt x="4036" y="30126"/>
                    <a:pt x="2784" y="30064"/>
                  </a:cubicBezTo>
                  <a:cubicBezTo>
                    <a:pt x="469" y="30001"/>
                    <a:pt x="469" y="30064"/>
                    <a:pt x="469" y="27686"/>
                  </a:cubicBezTo>
                  <a:cubicBezTo>
                    <a:pt x="469" y="19177"/>
                    <a:pt x="469" y="10730"/>
                    <a:pt x="469" y="2221"/>
                  </a:cubicBezTo>
                  <a:cubicBezTo>
                    <a:pt x="469" y="1032"/>
                    <a:pt x="657" y="532"/>
                    <a:pt x="2033" y="594"/>
                  </a:cubicBezTo>
                  <a:cubicBezTo>
                    <a:pt x="6351" y="657"/>
                    <a:pt x="6351" y="594"/>
                    <a:pt x="7727" y="4724"/>
                  </a:cubicBezTo>
                  <a:cubicBezTo>
                    <a:pt x="9917" y="11231"/>
                    <a:pt x="12044" y="17800"/>
                    <a:pt x="14234" y="24307"/>
                  </a:cubicBezTo>
                  <a:cubicBezTo>
                    <a:pt x="14359" y="24495"/>
                    <a:pt x="14547" y="24808"/>
                    <a:pt x="14735" y="25371"/>
                  </a:cubicBezTo>
                  <a:close/>
                </a:path>
              </a:pathLst>
            </a:custGeom>
            <a:solidFill>
              <a:srgbClr val="3B3734"/>
            </a:solidFill>
            <a:ln w="9525" cap="flat">
              <a:noFill/>
              <a:prstDash val="solid"/>
              <a:miter/>
            </a:ln>
          </p:spPr>
          <p:txBody>
            <a:bodyPr rtlCol="0" anchor="ctr"/>
            <a:lstStyle/>
            <a:p>
              <a:pPr defTabSz="685800">
                <a:buClrTx/>
                <a:defRPr/>
              </a:pPr>
              <a:endParaRPr lang="en-IN" sz="1350" dirty="0">
                <a:solidFill>
                  <a:srgbClr val="505050"/>
                </a:solidFill>
                <a:latin typeface="Segoe UI Semilight"/>
                <a:ea typeface="+mn-ea"/>
                <a:cs typeface="+mn-cs"/>
              </a:endParaRPr>
            </a:p>
          </p:txBody>
        </p:sp>
        <p:sp>
          <p:nvSpPr>
            <p:cNvPr id="101" name="Freeform: Shape 100">
              <a:extLst>
                <a:ext uri="{FF2B5EF4-FFF2-40B4-BE49-F238E27FC236}">
                  <a16:creationId xmlns:a16="http://schemas.microsoft.com/office/drawing/2014/main" id="{1DB0E338-9236-4C93-B53C-59A403685E05}"/>
                </a:ext>
              </a:extLst>
            </p:cNvPr>
            <p:cNvSpPr/>
            <p:nvPr/>
          </p:nvSpPr>
          <p:spPr>
            <a:xfrm>
              <a:off x="7537299" y="3203273"/>
              <a:ext cx="23646" cy="37376"/>
            </a:xfrm>
            <a:custGeom>
              <a:avLst/>
              <a:gdLst>
                <a:gd name="connsiteX0" fmla="*/ 4178 w 19395"/>
                <a:gd name="connsiteY0" fmla="*/ 11141 h 30658"/>
                <a:gd name="connsiteX1" fmla="*/ 18131 w 19395"/>
                <a:gd name="connsiteY1" fmla="*/ 13894 h 30658"/>
                <a:gd name="connsiteX2" fmla="*/ 17693 w 19395"/>
                <a:gd name="connsiteY2" fmla="*/ 25156 h 30658"/>
                <a:gd name="connsiteX3" fmla="*/ 9684 w 19395"/>
                <a:gd name="connsiteY3" fmla="*/ 30286 h 30658"/>
                <a:gd name="connsiteX4" fmla="*/ 4303 w 19395"/>
                <a:gd name="connsiteY4" fmla="*/ 27346 h 30658"/>
                <a:gd name="connsiteX5" fmla="*/ 3990 w 19395"/>
                <a:gd name="connsiteY5" fmla="*/ 27909 h 30658"/>
                <a:gd name="connsiteX6" fmla="*/ 1050 w 19395"/>
                <a:gd name="connsiteY6" fmla="*/ 29973 h 30658"/>
                <a:gd name="connsiteX7" fmla="*/ 549 w 19395"/>
                <a:gd name="connsiteY7" fmla="*/ 28597 h 30658"/>
                <a:gd name="connsiteX8" fmla="*/ 549 w 19395"/>
                <a:gd name="connsiteY8" fmla="*/ 12705 h 30658"/>
                <a:gd name="connsiteX9" fmla="*/ 487 w 19395"/>
                <a:gd name="connsiteY9" fmla="*/ 1755 h 30658"/>
                <a:gd name="connsiteX10" fmla="*/ 2051 w 19395"/>
                <a:gd name="connsiteY10" fmla="*/ 567 h 30658"/>
                <a:gd name="connsiteX11" fmla="*/ 4178 w 19395"/>
                <a:gd name="connsiteY11" fmla="*/ 1693 h 30658"/>
                <a:gd name="connsiteX12" fmla="*/ 4178 w 19395"/>
                <a:gd name="connsiteY12" fmla="*/ 11141 h 30658"/>
                <a:gd name="connsiteX13" fmla="*/ 15315 w 19395"/>
                <a:gd name="connsiteY13" fmla="*/ 19024 h 30658"/>
                <a:gd name="connsiteX14" fmla="*/ 14940 w 19395"/>
                <a:gd name="connsiteY14" fmla="*/ 16021 h 30658"/>
                <a:gd name="connsiteX15" fmla="*/ 9997 w 19395"/>
                <a:gd name="connsiteY15" fmla="*/ 11516 h 30658"/>
                <a:gd name="connsiteX16" fmla="*/ 4428 w 19395"/>
                <a:gd name="connsiteY16" fmla="*/ 15520 h 30658"/>
                <a:gd name="connsiteX17" fmla="*/ 4366 w 19395"/>
                <a:gd name="connsiteY17" fmla="*/ 22903 h 30658"/>
                <a:gd name="connsiteX18" fmla="*/ 8871 w 19395"/>
                <a:gd name="connsiteY18" fmla="*/ 26845 h 30658"/>
                <a:gd name="connsiteX19" fmla="*/ 14252 w 19395"/>
                <a:gd name="connsiteY19" fmla="*/ 23967 h 30658"/>
                <a:gd name="connsiteX20" fmla="*/ 15315 w 19395"/>
                <a:gd name="connsiteY20" fmla="*/ 19024 h 30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9395" h="30658">
                  <a:moveTo>
                    <a:pt x="4178" y="11141"/>
                  </a:moveTo>
                  <a:cubicBezTo>
                    <a:pt x="8620" y="5760"/>
                    <a:pt x="16316" y="8137"/>
                    <a:pt x="18131" y="13894"/>
                  </a:cubicBezTo>
                  <a:cubicBezTo>
                    <a:pt x="19382" y="17773"/>
                    <a:pt x="19382" y="21527"/>
                    <a:pt x="17693" y="25156"/>
                  </a:cubicBezTo>
                  <a:cubicBezTo>
                    <a:pt x="16129" y="28472"/>
                    <a:pt x="13438" y="30224"/>
                    <a:pt x="9684" y="30286"/>
                  </a:cubicBezTo>
                  <a:cubicBezTo>
                    <a:pt x="7369" y="30286"/>
                    <a:pt x="5617" y="29160"/>
                    <a:pt x="4303" y="27346"/>
                  </a:cubicBezTo>
                  <a:cubicBezTo>
                    <a:pt x="3865" y="27408"/>
                    <a:pt x="3990" y="27721"/>
                    <a:pt x="3990" y="27909"/>
                  </a:cubicBezTo>
                  <a:cubicBezTo>
                    <a:pt x="3928" y="29911"/>
                    <a:pt x="2989" y="30536"/>
                    <a:pt x="1050" y="29973"/>
                  </a:cubicBezTo>
                  <a:cubicBezTo>
                    <a:pt x="174" y="29723"/>
                    <a:pt x="549" y="29035"/>
                    <a:pt x="549" y="28597"/>
                  </a:cubicBezTo>
                  <a:cubicBezTo>
                    <a:pt x="487" y="23279"/>
                    <a:pt x="549" y="18023"/>
                    <a:pt x="549" y="12705"/>
                  </a:cubicBezTo>
                  <a:cubicBezTo>
                    <a:pt x="549" y="9076"/>
                    <a:pt x="612" y="5384"/>
                    <a:pt x="487" y="1755"/>
                  </a:cubicBezTo>
                  <a:cubicBezTo>
                    <a:pt x="424" y="316"/>
                    <a:pt x="1237" y="442"/>
                    <a:pt x="2051" y="567"/>
                  </a:cubicBezTo>
                  <a:cubicBezTo>
                    <a:pt x="2864" y="692"/>
                    <a:pt x="4241" y="-184"/>
                    <a:pt x="4178" y="1693"/>
                  </a:cubicBezTo>
                  <a:cubicBezTo>
                    <a:pt x="4116" y="4696"/>
                    <a:pt x="4178" y="7699"/>
                    <a:pt x="4178" y="11141"/>
                  </a:cubicBezTo>
                  <a:close/>
                  <a:moveTo>
                    <a:pt x="15315" y="19024"/>
                  </a:moveTo>
                  <a:cubicBezTo>
                    <a:pt x="15378" y="18148"/>
                    <a:pt x="15190" y="17084"/>
                    <a:pt x="14940" y="16021"/>
                  </a:cubicBezTo>
                  <a:cubicBezTo>
                    <a:pt x="14314" y="13456"/>
                    <a:pt x="12312" y="11704"/>
                    <a:pt x="9997" y="11516"/>
                  </a:cubicBezTo>
                  <a:cubicBezTo>
                    <a:pt x="7619" y="11391"/>
                    <a:pt x="5242" y="12955"/>
                    <a:pt x="4428" y="15520"/>
                  </a:cubicBezTo>
                  <a:cubicBezTo>
                    <a:pt x="3615" y="17960"/>
                    <a:pt x="3678" y="20463"/>
                    <a:pt x="4366" y="22903"/>
                  </a:cubicBezTo>
                  <a:cubicBezTo>
                    <a:pt x="4992" y="25093"/>
                    <a:pt x="6556" y="26470"/>
                    <a:pt x="8871" y="26845"/>
                  </a:cubicBezTo>
                  <a:cubicBezTo>
                    <a:pt x="10998" y="27158"/>
                    <a:pt x="13125" y="25969"/>
                    <a:pt x="14252" y="23967"/>
                  </a:cubicBezTo>
                  <a:cubicBezTo>
                    <a:pt x="15065" y="22528"/>
                    <a:pt x="15315" y="20901"/>
                    <a:pt x="15315" y="19024"/>
                  </a:cubicBezTo>
                  <a:close/>
                </a:path>
              </a:pathLst>
            </a:custGeom>
            <a:solidFill>
              <a:srgbClr val="3B3734"/>
            </a:solidFill>
            <a:ln w="9525" cap="flat">
              <a:noFill/>
              <a:prstDash val="solid"/>
              <a:miter/>
            </a:ln>
          </p:spPr>
          <p:txBody>
            <a:bodyPr rtlCol="0" anchor="ctr"/>
            <a:lstStyle/>
            <a:p>
              <a:pPr defTabSz="685800">
                <a:buClrTx/>
                <a:defRPr/>
              </a:pPr>
              <a:endParaRPr lang="en-IN" sz="1350" dirty="0">
                <a:solidFill>
                  <a:srgbClr val="505050"/>
                </a:solidFill>
                <a:latin typeface="Segoe UI Semilight"/>
                <a:ea typeface="+mn-ea"/>
                <a:cs typeface="+mn-cs"/>
              </a:endParaRPr>
            </a:p>
          </p:txBody>
        </p:sp>
        <p:sp>
          <p:nvSpPr>
            <p:cNvPr id="102" name="Freeform: Shape 101">
              <a:extLst>
                <a:ext uri="{FF2B5EF4-FFF2-40B4-BE49-F238E27FC236}">
                  <a16:creationId xmlns:a16="http://schemas.microsoft.com/office/drawing/2014/main" id="{91C3F0F6-1C9A-4B9A-BC4B-7F3EC0029DF9}"/>
                </a:ext>
              </a:extLst>
            </p:cNvPr>
            <p:cNvSpPr/>
            <p:nvPr/>
          </p:nvSpPr>
          <p:spPr>
            <a:xfrm>
              <a:off x="7487732" y="3203384"/>
              <a:ext cx="22883" cy="36613"/>
            </a:xfrm>
            <a:custGeom>
              <a:avLst/>
              <a:gdLst>
                <a:gd name="connsiteX0" fmla="*/ 476 w 18770"/>
                <a:gd name="connsiteY0" fmla="*/ 15117 h 30032"/>
                <a:gd name="connsiteX1" fmla="*/ 476 w 18770"/>
                <a:gd name="connsiteY1" fmla="*/ 1977 h 30032"/>
                <a:gd name="connsiteX2" fmla="*/ 1978 w 18770"/>
                <a:gd name="connsiteY2" fmla="*/ 476 h 30032"/>
                <a:gd name="connsiteX3" fmla="*/ 4418 w 18770"/>
                <a:gd name="connsiteY3" fmla="*/ 2916 h 30032"/>
                <a:gd name="connsiteX4" fmla="*/ 4355 w 18770"/>
                <a:gd name="connsiteY4" fmla="*/ 24940 h 30032"/>
                <a:gd name="connsiteX5" fmla="*/ 5919 w 18770"/>
                <a:gd name="connsiteY5" fmla="*/ 26504 h 30032"/>
                <a:gd name="connsiteX6" fmla="*/ 17557 w 18770"/>
                <a:gd name="connsiteY6" fmla="*/ 26441 h 30032"/>
                <a:gd name="connsiteX7" fmla="*/ 18871 w 18770"/>
                <a:gd name="connsiteY7" fmla="*/ 28256 h 30032"/>
                <a:gd name="connsiteX8" fmla="*/ 17494 w 18770"/>
                <a:gd name="connsiteY8" fmla="*/ 29883 h 30032"/>
                <a:gd name="connsiteX9" fmla="*/ 1790 w 18770"/>
                <a:gd name="connsiteY9" fmla="*/ 29883 h 30032"/>
                <a:gd name="connsiteX10" fmla="*/ 476 w 18770"/>
                <a:gd name="connsiteY10" fmla="*/ 28569 h 30032"/>
                <a:gd name="connsiteX11" fmla="*/ 476 w 18770"/>
                <a:gd name="connsiteY11" fmla="*/ 15117 h 30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770" h="30032">
                  <a:moveTo>
                    <a:pt x="476" y="15117"/>
                  </a:moveTo>
                  <a:cubicBezTo>
                    <a:pt x="476" y="10737"/>
                    <a:pt x="538" y="6357"/>
                    <a:pt x="476" y="1977"/>
                  </a:cubicBezTo>
                  <a:cubicBezTo>
                    <a:pt x="476" y="789"/>
                    <a:pt x="726" y="413"/>
                    <a:pt x="1978" y="476"/>
                  </a:cubicBezTo>
                  <a:cubicBezTo>
                    <a:pt x="4355" y="538"/>
                    <a:pt x="4418" y="476"/>
                    <a:pt x="4418" y="2916"/>
                  </a:cubicBezTo>
                  <a:cubicBezTo>
                    <a:pt x="4418" y="10236"/>
                    <a:pt x="4480" y="17619"/>
                    <a:pt x="4355" y="24940"/>
                  </a:cubicBezTo>
                  <a:cubicBezTo>
                    <a:pt x="4355" y="26191"/>
                    <a:pt x="4668" y="26566"/>
                    <a:pt x="5919" y="26504"/>
                  </a:cubicBezTo>
                  <a:cubicBezTo>
                    <a:pt x="9798" y="26441"/>
                    <a:pt x="13678" y="26566"/>
                    <a:pt x="17557" y="26441"/>
                  </a:cubicBezTo>
                  <a:cubicBezTo>
                    <a:pt x="19184" y="26379"/>
                    <a:pt x="18871" y="27380"/>
                    <a:pt x="18871" y="28256"/>
                  </a:cubicBezTo>
                  <a:cubicBezTo>
                    <a:pt x="18933" y="29257"/>
                    <a:pt x="18933" y="29945"/>
                    <a:pt x="17494" y="29883"/>
                  </a:cubicBezTo>
                  <a:cubicBezTo>
                    <a:pt x="12239" y="29820"/>
                    <a:pt x="7045" y="29820"/>
                    <a:pt x="1790" y="29883"/>
                  </a:cubicBezTo>
                  <a:cubicBezTo>
                    <a:pt x="789" y="29883"/>
                    <a:pt x="413" y="29632"/>
                    <a:pt x="476" y="28569"/>
                  </a:cubicBezTo>
                  <a:cubicBezTo>
                    <a:pt x="538" y="24126"/>
                    <a:pt x="476" y="19621"/>
                    <a:pt x="476" y="15117"/>
                  </a:cubicBezTo>
                  <a:close/>
                </a:path>
              </a:pathLst>
            </a:custGeom>
            <a:solidFill>
              <a:srgbClr val="383532"/>
            </a:solidFill>
            <a:ln w="9525" cap="flat">
              <a:noFill/>
              <a:prstDash val="solid"/>
              <a:miter/>
            </a:ln>
          </p:spPr>
          <p:txBody>
            <a:bodyPr rtlCol="0" anchor="ctr"/>
            <a:lstStyle/>
            <a:p>
              <a:pPr defTabSz="685800">
                <a:buClrTx/>
                <a:defRPr/>
              </a:pPr>
              <a:endParaRPr lang="en-IN" sz="1350" dirty="0">
                <a:solidFill>
                  <a:srgbClr val="505050"/>
                </a:solidFill>
                <a:latin typeface="Segoe UI Semilight"/>
                <a:ea typeface="+mn-ea"/>
                <a:cs typeface="+mn-cs"/>
              </a:endParaRPr>
            </a:p>
          </p:txBody>
        </p:sp>
        <p:sp>
          <p:nvSpPr>
            <p:cNvPr id="103" name="Freeform: Shape 102">
              <a:extLst>
                <a:ext uri="{FF2B5EF4-FFF2-40B4-BE49-F238E27FC236}">
                  <a16:creationId xmlns:a16="http://schemas.microsoft.com/office/drawing/2014/main" id="{5B160141-6563-40C9-8B36-EC3709CED71A}"/>
                </a:ext>
              </a:extLst>
            </p:cNvPr>
            <p:cNvSpPr/>
            <p:nvPr/>
          </p:nvSpPr>
          <p:spPr>
            <a:xfrm>
              <a:off x="7515119" y="3203320"/>
              <a:ext cx="5340" cy="36613"/>
            </a:xfrm>
            <a:custGeom>
              <a:avLst/>
              <a:gdLst>
                <a:gd name="connsiteX0" fmla="*/ 535 w 4379"/>
                <a:gd name="connsiteY0" fmla="*/ 15232 h 30032"/>
                <a:gd name="connsiteX1" fmla="*/ 472 w 4379"/>
                <a:gd name="connsiteY1" fmla="*/ 1780 h 30032"/>
                <a:gd name="connsiteX2" fmla="*/ 2224 w 4379"/>
                <a:gd name="connsiteY2" fmla="*/ 528 h 30032"/>
                <a:gd name="connsiteX3" fmla="*/ 4164 w 4379"/>
                <a:gd name="connsiteY3" fmla="*/ 1717 h 30032"/>
                <a:gd name="connsiteX4" fmla="*/ 4164 w 4379"/>
                <a:gd name="connsiteY4" fmla="*/ 28684 h 30032"/>
                <a:gd name="connsiteX5" fmla="*/ 2474 w 4379"/>
                <a:gd name="connsiteY5" fmla="*/ 29935 h 30032"/>
                <a:gd name="connsiteX6" fmla="*/ 535 w 4379"/>
                <a:gd name="connsiteY6" fmla="*/ 28746 h 30032"/>
                <a:gd name="connsiteX7" fmla="*/ 535 w 4379"/>
                <a:gd name="connsiteY7" fmla="*/ 15232 h 30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79" h="30032">
                  <a:moveTo>
                    <a:pt x="535" y="15232"/>
                  </a:moveTo>
                  <a:cubicBezTo>
                    <a:pt x="535" y="10727"/>
                    <a:pt x="597" y="6222"/>
                    <a:pt x="472" y="1780"/>
                  </a:cubicBezTo>
                  <a:cubicBezTo>
                    <a:pt x="410" y="215"/>
                    <a:pt x="1348" y="466"/>
                    <a:pt x="2224" y="528"/>
                  </a:cubicBezTo>
                  <a:cubicBezTo>
                    <a:pt x="3038" y="591"/>
                    <a:pt x="4164" y="-35"/>
                    <a:pt x="4164" y="1717"/>
                  </a:cubicBezTo>
                  <a:cubicBezTo>
                    <a:pt x="4101" y="10727"/>
                    <a:pt x="4101" y="19674"/>
                    <a:pt x="4164" y="28684"/>
                  </a:cubicBezTo>
                  <a:cubicBezTo>
                    <a:pt x="4164" y="30248"/>
                    <a:pt x="3288" y="29998"/>
                    <a:pt x="2474" y="29935"/>
                  </a:cubicBezTo>
                  <a:cubicBezTo>
                    <a:pt x="1661" y="29872"/>
                    <a:pt x="535" y="30498"/>
                    <a:pt x="535" y="28746"/>
                  </a:cubicBezTo>
                  <a:cubicBezTo>
                    <a:pt x="597" y="24241"/>
                    <a:pt x="535" y="19737"/>
                    <a:pt x="535" y="15232"/>
                  </a:cubicBezTo>
                  <a:close/>
                </a:path>
              </a:pathLst>
            </a:custGeom>
            <a:solidFill>
              <a:srgbClr val="383431"/>
            </a:solidFill>
            <a:ln w="9525" cap="flat">
              <a:noFill/>
              <a:prstDash val="solid"/>
              <a:miter/>
            </a:ln>
          </p:spPr>
          <p:txBody>
            <a:bodyPr rtlCol="0" anchor="ctr"/>
            <a:lstStyle/>
            <a:p>
              <a:pPr defTabSz="685800">
                <a:buClrTx/>
                <a:defRPr/>
              </a:pPr>
              <a:endParaRPr lang="en-IN" sz="1350" dirty="0">
                <a:solidFill>
                  <a:srgbClr val="505050"/>
                </a:solidFill>
                <a:latin typeface="Segoe UI Semilight"/>
                <a:ea typeface="+mn-ea"/>
                <a:cs typeface="+mn-cs"/>
              </a:endParaRPr>
            </a:p>
          </p:txBody>
        </p:sp>
        <p:sp>
          <p:nvSpPr>
            <p:cNvPr id="104" name="Freeform: Shape 103">
              <a:extLst>
                <a:ext uri="{FF2B5EF4-FFF2-40B4-BE49-F238E27FC236}">
                  <a16:creationId xmlns:a16="http://schemas.microsoft.com/office/drawing/2014/main" id="{4CE56204-E040-40A5-82F0-4B12B9BE30AE}"/>
                </a:ext>
              </a:extLst>
            </p:cNvPr>
            <p:cNvSpPr/>
            <p:nvPr/>
          </p:nvSpPr>
          <p:spPr>
            <a:xfrm>
              <a:off x="7526032" y="3212964"/>
              <a:ext cx="5340" cy="27459"/>
            </a:xfrm>
            <a:custGeom>
              <a:avLst/>
              <a:gdLst>
                <a:gd name="connsiteX0" fmla="*/ 4223 w 4379"/>
                <a:gd name="connsiteY0" fmla="*/ 11263 h 22524"/>
                <a:gd name="connsiteX1" fmla="*/ 4223 w 4379"/>
                <a:gd name="connsiteY1" fmla="*/ 20648 h 22524"/>
                <a:gd name="connsiteX2" fmla="*/ 2972 w 4379"/>
                <a:gd name="connsiteY2" fmla="*/ 22087 h 22524"/>
                <a:gd name="connsiteX3" fmla="*/ 532 w 4379"/>
                <a:gd name="connsiteY3" fmla="*/ 19647 h 22524"/>
                <a:gd name="connsiteX4" fmla="*/ 469 w 4379"/>
                <a:gd name="connsiteY4" fmla="*/ 1878 h 22524"/>
                <a:gd name="connsiteX5" fmla="*/ 2221 w 4379"/>
                <a:gd name="connsiteY5" fmla="*/ 501 h 22524"/>
                <a:gd name="connsiteX6" fmla="*/ 4223 w 4379"/>
                <a:gd name="connsiteY6" fmla="*/ 1878 h 22524"/>
                <a:gd name="connsiteX7" fmla="*/ 4223 w 4379"/>
                <a:gd name="connsiteY7" fmla="*/ 11263 h 22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79" h="22524">
                  <a:moveTo>
                    <a:pt x="4223" y="11263"/>
                  </a:moveTo>
                  <a:cubicBezTo>
                    <a:pt x="4223" y="14391"/>
                    <a:pt x="4223" y="17519"/>
                    <a:pt x="4223" y="20648"/>
                  </a:cubicBezTo>
                  <a:cubicBezTo>
                    <a:pt x="4223" y="21586"/>
                    <a:pt x="4098" y="22087"/>
                    <a:pt x="2972" y="22087"/>
                  </a:cubicBezTo>
                  <a:cubicBezTo>
                    <a:pt x="532" y="22024"/>
                    <a:pt x="532" y="22149"/>
                    <a:pt x="532" y="19647"/>
                  </a:cubicBezTo>
                  <a:cubicBezTo>
                    <a:pt x="532" y="13703"/>
                    <a:pt x="594" y="7759"/>
                    <a:pt x="469" y="1878"/>
                  </a:cubicBezTo>
                  <a:cubicBezTo>
                    <a:pt x="469" y="313"/>
                    <a:pt x="1283" y="438"/>
                    <a:pt x="2221" y="501"/>
                  </a:cubicBezTo>
                  <a:cubicBezTo>
                    <a:pt x="3160" y="564"/>
                    <a:pt x="4286" y="63"/>
                    <a:pt x="4223" y="1878"/>
                  </a:cubicBezTo>
                  <a:cubicBezTo>
                    <a:pt x="4161" y="4943"/>
                    <a:pt x="4223" y="8134"/>
                    <a:pt x="4223" y="11263"/>
                  </a:cubicBezTo>
                  <a:close/>
                </a:path>
              </a:pathLst>
            </a:custGeom>
            <a:solidFill>
              <a:srgbClr val="403C39"/>
            </a:solidFill>
            <a:ln w="9525" cap="flat">
              <a:noFill/>
              <a:prstDash val="solid"/>
              <a:miter/>
            </a:ln>
          </p:spPr>
          <p:txBody>
            <a:bodyPr rtlCol="0" anchor="ctr"/>
            <a:lstStyle/>
            <a:p>
              <a:pPr defTabSz="685800">
                <a:buClrTx/>
                <a:defRPr/>
              </a:pPr>
              <a:endParaRPr lang="en-IN" sz="1350" dirty="0">
                <a:solidFill>
                  <a:srgbClr val="505050"/>
                </a:solidFill>
                <a:latin typeface="Segoe UI Semilight"/>
                <a:ea typeface="+mn-ea"/>
                <a:cs typeface="+mn-cs"/>
              </a:endParaRPr>
            </a:p>
          </p:txBody>
        </p:sp>
        <p:sp>
          <p:nvSpPr>
            <p:cNvPr id="105" name="Freeform: Shape 104">
              <a:extLst>
                <a:ext uri="{FF2B5EF4-FFF2-40B4-BE49-F238E27FC236}">
                  <a16:creationId xmlns:a16="http://schemas.microsoft.com/office/drawing/2014/main" id="{AB2B2EC9-3AF9-4E0C-BDA4-737C67A12DA7}"/>
                </a:ext>
              </a:extLst>
            </p:cNvPr>
            <p:cNvSpPr/>
            <p:nvPr/>
          </p:nvSpPr>
          <p:spPr>
            <a:xfrm>
              <a:off x="7526107" y="3203281"/>
              <a:ext cx="5340" cy="5340"/>
            </a:xfrm>
            <a:custGeom>
              <a:avLst/>
              <a:gdLst>
                <a:gd name="connsiteX0" fmla="*/ 4098 w 4379"/>
                <a:gd name="connsiteY0" fmla="*/ 2312 h 4379"/>
                <a:gd name="connsiteX1" fmla="*/ 2346 w 4379"/>
                <a:gd name="connsiteY1" fmla="*/ 4377 h 4379"/>
                <a:gd name="connsiteX2" fmla="*/ 469 w 4379"/>
                <a:gd name="connsiteY2" fmla="*/ 2375 h 4379"/>
                <a:gd name="connsiteX3" fmla="*/ 2221 w 4379"/>
                <a:gd name="connsiteY3" fmla="*/ 498 h 4379"/>
                <a:gd name="connsiteX4" fmla="*/ 4098 w 4379"/>
                <a:gd name="connsiteY4" fmla="*/ 2312 h 4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79" h="4379">
                  <a:moveTo>
                    <a:pt x="4098" y="2312"/>
                  </a:moveTo>
                  <a:cubicBezTo>
                    <a:pt x="4536" y="3939"/>
                    <a:pt x="3910" y="4314"/>
                    <a:pt x="2346" y="4377"/>
                  </a:cubicBezTo>
                  <a:cubicBezTo>
                    <a:pt x="657" y="4440"/>
                    <a:pt x="469" y="3814"/>
                    <a:pt x="469" y="2375"/>
                  </a:cubicBezTo>
                  <a:cubicBezTo>
                    <a:pt x="469" y="1061"/>
                    <a:pt x="594" y="310"/>
                    <a:pt x="2221" y="498"/>
                  </a:cubicBezTo>
                  <a:cubicBezTo>
                    <a:pt x="3598" y="623"/>
                    <a:pt x="4724" y="498"/>
                    <a:pt x="4098" y="2312"/>
                  </a:cubicBezTo>
                  <a:close/>
                </a:path>
              </a:pathLst>
            </a:custGeom>
            <a:solidFill>
              <a:srgbClr val="403C39"/>
            </a:solidFill>
            <a:ln w="9525" cap="flat">
              <a:noFill/>
              <a:prstDash val="solid"/>
              <a:miter/>
            </a:ln>
          </p:spPr>
          <p:txBody>
            <a:bodyPr rtlCol="0" anchor="ctr"/>
            <a:lstStyle/>
            <a:p>
              <a:pPr defTabSz="685800">
                <a:buClrTx/>
                <a:defRPr/>
              </a:pPr>
              <a:endParaRPr lang="en-IN" sz="1350" dirty="0">
                <a:solidFill>
                  <a:srgbClr val="505050"/>
                </a:solidFill>
                <a:latin typeface="Segoe UI Semilight"/>
                <a:ea typeface="+mn-ea"/>
                <a:cs typeface="+mn-cs"/>
              </a:endParaRPr>
            </a:p>
          </p:txBody>
        </p:sp>
      </p:grpSp>
      <p:sp>
        <p:nvSpPr>
          <p:cNvPr id="106" name="Oval 105">
            <a:extLst>
              <a:ext uri="{FF2B5EF4-FFF2-40B4-BE49-F238E27FC236}">
                <a16:creationId xmlns:a16="http://schemas.microsoft.com/office/drawing/2014/main" id="{139F5F3F-EBE8-4AB3-AFA8-D89E3E169B2E}"/>
              </a:ext>
            </a:extLst>
          </p:cNvPr>
          <p:cNvSpPr/>
          <p:nvPr/>
        </p:nvSpPr>
        <p:spPr bwMode="auto">
          <a:xfrm>
            <a:off x="4898230" y="2299319"/>
            <a:ext cx="245912" cy="245910"/>
          </a:xfrm>
          <a:prstGeom prst="ellipse">
            <a:avLst/>
          </a:prstGeom>
          <a:solidFill>
            <a:srgbClr val="F8F8F8"/>
          </a:solid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68580" rIns="68580" bIns="68580" numCol="1" spcCol="0" rtlCol="0" fromWordArt="0" anchor="ctr" anchorCtr="0" forceAA="0" compatLnSpc="1">
            <a:prstTxWarp prst="textNoShape">
              <a:avLst/>
            </a:prstTxWarp>
            <a:noAutofit/>
          </a:bodyPr>
          <a:lstStyle/>
          <a:p>
            <a:pPr algn="ctr" defTabSz="699354" fontAlgn="base">
              <a:spcBef>
                <a:spcPct val="0"/>
              </a:spcBef>
              <a:spcAft>
                <a:spcPct val="0"/>
              </a:spcAft>
              <a:buClrTx/>
              <a:defRPr/>
            </a:pPr>
            <a:endParaRPr lang="en-IN" sz="675" kern="1200" dirty="0">
              <a:solidFill>
                <a:srgbClr val="505050"/>
              </a:solidFill>
              <a:latin typeface="Segoe UI Semilight"/>
              <a:ea typeface="Segoe UI" pitchFamily="34" charset="0"/>
              <a:cs typeface="Segoe UI" pitchFamily="34" charset="0"/>
            </a:endParaRPr>
          </a:p>
        </p:txBody>
      </p:sp>
      <p:sp>
        <p:nvSpPr>
          <p:cNvPr id="107" name="Oval 106">
            <a:extLst>
              <a:ext uri="{FF2B5EF4-FFF2-40B4-BE49-F238E27FC236}">
                <a16:creationId xmlns:a16="http://schemas.microsoft.com/office/drawing/2014/main" id="{93B8E595-EB8B-44BA-9295-75D8EED6E11C}"/>
              </a:ext>
            </a:extLst>
          </p:cNvPr>
          <p:cNvSpPr/>
          <p:nvPr/>
        </p:nvSpPr>
        <p:spPr bwMode="auto">
          <a:xfrm>
            <a:off x="5252537" y="2298830"/>
            <a:ext cx="246888" cy="246888"/>
          </a:xfrm>
          <a:prstGeom prst="ellipse">
            <a:avLst/>
          </a:prstGeom>
          <a:solidFill>
            <a:srgbClr val="F8F8F8"/>
          </a:solid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68580" rIns="68580" bIns="68580" numCol="1" spcCol="0" rtlCol="0" fromWordArt="0" anchor="ctr" anchorCtr="0" forceAA="0" compatLnSpc="1">
            <a:prstTxWarp prst="textNoShape">
              <a:avLst/>
            </a:prstTxWarp>
            <a:noAutofit/>
          </a:bodyPr>
          <a:lstStyle/>
          <a:p>
            <a:pPr algn="ctr" defTabSz="699354" fontAlgn="base">
              <a:spcBef>
                <a:spcPct val="0"/>
              </a:spcBef>
              <a:spcAft>
                <a:spcPct val="0"/>
              </a:spcAft>
              <a:buClrTx/>
              <a:defRPr/>
            </a:pPr>
            <a:endParaRPr lang="en-IN" sz="675" kern="1200" dirty="0">
              <a:solidFill>
                <a:srgbClr val="505050"/>
              </a:solidFill>
              <a:latin typeface="Segoe UI Semilight"/>
              <a:ea typeface="Segoe UI" pitchFamily="34" charset="0"/>
              <a:cs typeface="Segoe UI" pitchFamily="34" charset="0"/>
            </a:endParaRPr>
          </a:p>
        </p:txBody>
      </p:sp>
      <p:grpSp>
        <p:nvGrpSpPr>
          <p:cNvPr id="108" name="Group 107">
            <a:extLst>
              <a:ext uri="{FF2B5EF4-FFF2-40B4-BE49-F238E27FC236}">
                <a16:creationId xmlns:a16="http://schemas.microsoft.com/office/drawing/2014/main" id="{0EF2A02A-1D80-4C84-937C-33B0E709C593}"/>
              </a:ext>
            </a:extLst>
          </p:cNvPr>
          <p:cNvGrpSpPr/>
          <p:nvPr/>
        </p:nvGrpSpPr>
        <p:grpSpPr>
          <a:xfrm>
            <a:off x="4541971" y="3230803"/>
            <a:ext cx="957455" cy="246888"/>
            <a:chOff x="7415520" y="4333844"/>
            <a:chExt cx="1276606" cy="329184"/>
          </a:xfrm>
        </p:grpSpPr>
        <p:sp>
          <p:nvSpPr>
            <p:cNvPr id="109" name="Oval 108">
              <a:extLst>
                <a:ext uri="{FF2B5EF4-FFF2-40B4-BE49-F238E27FC236}">
                  <a16:creationId xmlns:a16="http://schemas.microsoft.com/office/drawing/2014/main" id="{08C3AAFF-A1B9-4A86-B412-CC46DAE5B2D9}"/>
                </a:ext>
              </a:extLst>
            </p:cNvPr>
            <p:cNvSpPr/>
            <p:nvPr/>
          </p:nvSpPr>
          <p:spPr bwMode="auto">
            <a:xfrm>
              <a:off x="7415520" y="4333844"/>
              <a:ext cx="329184" cy="329184"/>
            </a:xfrm>
            <a:prstGeom prst="ellipse">
              <a:avLst/>
            </a:prstGeom>
            <a:solidFill>
              <a:srgbClr val="F8F8F8"/>
            </a:solid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68580" rIns="68580" bIns="68580" numCol="1" spcCol="0" rtlCol="0" fromWordArt="0" anchor="ctr" anchorCtr="0" forceAA="0" compatLnSpc="1">
              <a:prstTxWarp prst="textNoShape">
                <a:avLst/>
              </a:prstTxWarp>
              <a:noAutofit/>
            </a:bodyPr>
            <a:lstStyle/>
            <a:p>
              <a:pPr algn="ctr" defTabSz="699354" fontAlgn="base">
                <a:spcBef>
                  <a:spcPct val="0"/>
                </a:spcBef>
                <a:spcAft>
                  <a:spcPct val="0"/>
                </a:spcAft>
                <a:buClrTx/>
                <a:defRPr/>
              </a:pPr>
              <a:endParaRPr lang="en-IN" sz="675" kern="1200" dirty="0">
                <a:solidFill>
                  <a:srgbClr val="505050"/>
                </a:solidFill>
                <a:latin typeface="Segoe UI Semilight"/>
                <a:ea typeface="Segoe UI" pitchFamily="34" charset="0"/>
                <a:cs typeface="Segoe UI" pitchFamily="34" charset="0"/>
              </a:endParaRPr>
            </a:p>
          </p:txBody>
        </p:sp>
        <p:grpSp>
          <p:nvGrpSpPr>
            <p:cNvPr id="110" name="Group 109">
              <a:extLst>
                <a:ext uri="{FF2B5EF4-FFF2-40B4-BE49-F238E27FC236}">
                  <a16:creationId xmlns:a16="http://schemas.microsoft.com/office/drawing/2014/main" id="{5A4F1264-86AB-44C7-AB71-CD19CA021422}"/>
                </a:ext>
              </a:extLst>
            </p:cNvPr>
            <p:cNvGrpSpPr/>
            <p:nvPr/>
          </p:nvGrpSpPr>
          <p:grpSpPr>
            <a:xfrm>
              <a:off x="7889231" y="4333844"/>
              <a:ext cx="329184" cy="329184"/>
              <a:chOff x="7811848" y="4354440"/>
              <a:chExt cx="586168" cy="586166"/>
            </a:xfrm>
          </p:grpSpPr>
          <p:sp>
            <p:nvSpPr>
              <p:cNvPr id="114" name="Oval 113">
                <a:extLst>
                  <a:ext uri="{FF2B5EF4-FFF2-40B4-BE49-F238E27FC236}">
                    <a16:creationId xmlns:a16="http://schemas.microsoft.com/office/drawing/2014/main" id="{85B7E3C9-14C4-492C-8504-43784D9F136D}"/>
                  </a:ext>
                </a:extLst>
              </p:cNvPr>
              <p:cNvSpPr/>
              <p:nvPr/>
            </p:nvSpPr>
            <p:spPr bwMode="auto">
              <a:xfrm>
                <a:off x="7811848" y="4354440"/>
                <a:ext cx="586168" cy="586166"/>
              </a:xfrm>
              <a:prstGeom prst="ellipse">
                <a:avLst/>
              </a:prstGeom>
              <a:solidFill>
                <a:srgbClr val="F8F8F8"/>
              </a:solid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68580" rIns="68580" bIns="68580" numCol="1" spcCol="0" rtlCol="0" fromWordArt="0" anchor="ctr" anchorCtr="0" forceAA="0" compatLnSpc="1">
                <a:prstTxWarp prst="textNoShape">
                  <a:avLst/>
                </a:prstTxWarp>
                <a:noAutofit/>
              </a:bodyPr>
              <a:lstStyle/>
              <a:p>
                <a:pPr algn="ctr" defTabSz="699354" fontAlgn="base">
                  <a:spcBef>
                    <a:spcPct val="0"/>
                  </a:spcBef>
                  <a:spcAft>
                    <a:spcPct val="0"/>
                  </a:spcAft>
                  <a:buClrTx/>
                  <a:defRPr/>
                </a:pPr>
                <a:endParaRPr lang="en-IN" sz="675" kern="1200" dirty="0">
                  <a:solidFill>
                    <a:srgbClr val="505050"/>
                  </a:solidFill>
                  <a:latin typeface="Segoe UI Semilight"/>
                  <a:ea typeface="Segoe UI" pitchFamily="34" charset="0"/>
                  <a:cs typeface="Segoe UI" pitchFamily="34" charset="0"/>
                </a:endParaRPr>
              </a:p>
            </p:txBody>
          </p:sp>
          <p:pic>
            <p:nvPicPr>
              <p:cNvPr id="115" name="Picture 114">
                <a:extLst>
                  <a:ext uri="{FF2B5EF4-FFF2-40B4-BE49-F238E27FC236}">
                    <a16:creationId xmlns:a16="http://schemas.microsoft.com/office/drawing/2014/main" id="{8FAFCA27-F64B-43CE-8A68-0D0B89D6EA45}"/>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989790" y="4462335"/>
                <a:ext cx="230286" cy="370378"/>
              </a:xfrm>
              <a:prstGeom prst="rect">
                <a:avLst/>
              </a:prstGeom>
              <a:noFill/>
              <a:ln>
                <a:noFill/>
              </a:ln>
            </p:spPr>
          </p:pic>
        </p:grpSp>
        <p:grpSp>
          <p:nvGrpSpPr>
            <p:cNvPr id="111" name="Group 110">
              <a:extLst>
                <a:ext uri="{FF2B5EF4-FFF2-40B4-BE49-F238E27FC236}">
                  <a16:creationId xmlns:a16="http://schemas.microsoft.com/office/drawing/2014/main" id="{DC729B89-BBC0-4869-9BBF-0F853E6DCC3E}"/>
                </a:ext>
              </a:extLst>
            </p:cNvPr>
            <p:cNvGrpSpPr/>
            <p:nvPr/>
          </p:nvGrpSpPr>
          <p:grpSpPr>
            <a:xfrm>
              <a:off x="8362942" y="4333844"/>
              <a:ext cx="329184" cy="329184"/>
              <a:chOff x="8581979" y="4354440"/>
              <a:chExt cx="586168" cy="586166"/>
            </a:xfrm>
          </p:grpSpPr>
          <p:sp>
            <p:nvSpPr>
              <p:cNvPr id="112" name="Oval 111">
                <a:extLst>
                  <a:ext uri="{FF2B5EF4-FFF2-40B4-BE49-F238E27FC236}">
                    <a16:creationId xmlns:a16="http://schemas.microsoft.com/office/drawing/2014/main" id="{71318361-37E5-44F8-9862-FCB7715143AB}"/>
                  </a:ext>
                </a:extLst>
              </p:cNvPr>
              <p:cNvSpPr/>
              <p:nvPr/>
            </p:nvSpPr>
            <p:spPr bwMode="auto">
              <a:xfrm>
                <a:off x="8581979" y="4354440"/>
                <a:ext cx="586168" cy="586166"/>
              </a:xfrm>
              <a:prstGeom prst="ellipse">
                <a:avLst/>
              </a:prstGeom>
              <a:solidFill>
                <a:srgbClr val="F8F8F8"/>
              </a:solid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68580" rIns="68580" bIns="68580" numCol="1" spcCol="0" rtlCol="0" fromWordArt="0" anchor="ctr" anchorCtr="0" forceAA="0" compatLnSpc="1">
                <a:prstTxWarp prst="textNoShape">
                  <a:avLst/>
                </a:prstTxWarp>
                <a:noAutofit/>
              </a:bodyPr>
              <a:lstStyle/>
              <a:p>
                <a:pPr algn="ctr" defTabSz="699354" fontAlgn="base">
                  <a:spcBef>
                    <a:spcPct val="0"/>
                  </a:spcBef>
                  <a:spcAft>
                    <a:spcPct val="0"/>
                  </a:spcAft>
                  <a:buClrTx/>
                  <a:defRPr/>
                </a:pPr>
                <a:endParaRPr lang="en-IN" sz="675" kern="1200" dirty="0">
                  <a:solidFill>
                    <a:srgbClr val="505050"/>
                  </a:solidFill>
                  <a:latin typeface="Segoe UI Semilight"/>
                  <a:ea typeface="Segoe UI" pitchFamily="34" charset="0"/>
                  <a:cs typeface="Segoe UI" pitchFamily="34" charset="0"/>
                </a:endParaRPr>
              </a:p>
            </p:txBody>
          </p:sp>
          <p:pic>
            <p:nvPicPr>
              <p:cNvPr id="113" name="Picture 112">
                <a:extLst>
                  <a:ext uri="{FF2B5EF4-FFF2-40B4-BE49-F238E27FC236}">
                    <a16:creationId xmlns:a16="http://schemas.microsoft.com/office/drawing/2014/main" id="{768D41A4-74EA-46E0-946D-586085055925}"/>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673044" y="4520199"/>
                <a:ext cx="404038" cy="254648"/>
              </a:xfrm>
              <a:prstGeom prst="rect">
                <a:avLst/>
              </a:prstGeom>
              <a:noFill/>
              <a:ln>
                <a:noFill/>
              </a:ln>
            </p:spPr>
          </p:pic>
        </p:grpSp>
      </p:grpSp>
      <p:pic>
        <p:nvPicPr>
          <p:cNvPr id="116" name="Picture 8" descr="Image result for tensorflow logo png">
            <a:extLst>
              <a:ext uri="{FF2B5EF4-FFF2-40B4-BE49-F238E27FC236}">
                <a16:creationId xmlns:a16="http://schemas.microsoft.com/office/drawing/2014/main" id="{6CA6441A-F534-4366-B62E-DEBEBD01406E}"/>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4945228" y="2335570"/>
            <a:ext cx="158336" cy="169352"/>
          </a:xfrm>
          <a:prstGeom prst="rect">
            <a:avLst/>
          </a:prstGeom>
          <a:noFill/>
          <a:extLst>
            <a:ext uri="{909E8E84-426E-40DD-AFC4-6F175D3DCCD1}">
              <a14:hiddenFill xmlns:a14="http://schemas.microsoft.com/office/drawing/2010/main">
                <a:solidFill>
                  <a:srgbClr val="FFFFFF"/>
                </a:solidFill>
              </a14:hiddenFill>
            </a:ext>
          </a:extLst>
        </p:spPr>
      </p:pic>
      <p:pic>
        <p:nvPicPr>
          <p:cNvPr id="117" name="Picture 6" descr="Image result for Cognitive toolkit Logo Png">
            <a:extLst>
              <a:ext uri="{FF2B5EF4-FFF2-40B4-BE49-F238E27FC236}">
                <a16:creationId xmlns:a16="http://schemas.microsoft.com/office/drawing/2014/main" id="{1491889E-DC74-445E-B3BF-331FCFD9D3CB}"/>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a:stretch/>
        </p:blipFill>
        <p:spPr bwMode="auto">
          <a:xfrm>
            <a:off x="5320781" y="2345066"/>
            <a:ext cx="114843" cy="170415"/>
          </a:xfrm>
          <a:prstGeom prst="rect">
            <a:avLst/>
          </a:prstGeom>
          <a:noFill/>
          <a:extLst>
            <a:ext uri="{909E8E84-426E-40DD-AFC4-6F175D3DCCD1}">
              <a14:hiddenFill xmlns:a14="http://schemas.microsoft.com/office/drawing/2010/main">
                <a:solidFill>
                  <a:srgbClr val="FFFFFF"/>
                </a:solidFill>
              </a14:hiddenFill>
            </a:ext>
          </a:extLst>
        </p:spPr>
      </p:pic>
      <p:pic>
        <p:nvPicPr>
          <p:cNvPr id="118" name="Graphic 30">
            <a:extLst>
              <a:ext uri="{FF2B5EF4-FFF2-40B4-BE49-F238E27FC236}">
                <a16:creationId xmlns:a16="http://schemas.microsoft.com/office/drawing/2014/main" id="{AAE3F9DE-FA1D-4925-8BB5-D496B3293E0E}"/>
              </a:ext>
            </a:extLst>
          </p:cNvPr>
          <p:cNvPicPr>
            <a:picLocks noChangeAspect="1"/>
          </p:cNvPicPr>
          <p:nvPr/>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90011" y="3280809"/>
            <a:ext cx="146874" cy="146874"/>
          </a:xfrm>
          <a:prstGeom prst="rect">
            <a:avLst/>
          </a:prstGeom>
        </p:spPr>
      </p:pic>
      <p:sp>
        <p:nvSpPr>
          <p:cNvPr id="119" name="Shape 101">
            <a:extLst>
              <a:ext uri="{FF2B5EF4-FFF2-40B4-BE49-F238E27FC236}">
                <a16:creationId xmlns:a16="http://schemas.microsoft.com/office/drawing/2014/main" id="{7A274934-14F9-4048-AC98-8FAFF1C3CD70}"/>
              </a:ext>
            </a:extLst>
          </p:cNvPr>
          <p:cNvSpPr txBox="1"/>
          <p:nvPr/>
        </p:nvSpPr>
        <p:spPr>
          <a:xfrm>
            <a:off x="4607771" y="2992058"/>
            <a:ext cx="979892" cy="121252"/>
          </a:xfrm>
          <a:prstGeom prst="rect">
            <a:avLst/>
          </a:prstGeom>
          <a:noFill/>
          <a:ln>
            <a:noFill/>
          </a:ln>
        </p:spPr>
        <p:txBody>
          <a:bodyPr wrap="square" lIns="0" tIns="0" rIns="0" bIns="0" anchor="t" anchorCtr="0">
            <a:spAutoFit/>
          </a:bodyPr>
          <a:lstStyle/>
          <a:p>
            <a:pPr algn="ctr" defTabSz="699448">
              <a:buClrTx/>
              <a:defRPr/>
            </a:pPr>
            <a:r>
              <a:rPr lang="en-US" sz="788" dirty="0">
                <a:latin typeface="Segoe UI"/>
                <a:ea typeface="+mn-ea"/>
                <a:cs typeface="Segoe UI Semibold" panose="020B0702040204020203" pitchFamily="34" charset="0"/>
                <a:sym typeface="Calibri"/>
              </a:rPr>
              <a:t>Azure Databricks</a:t>
            </a:r>
          </a:p>
        </p:txBody>
      </p:sp>
      <p:pic>
        <p:nvPicPr>
          <p:cNvPr id="120" name="Picture 119">
            <a:extLst>
              <a:ext uri="{FF2B5EF4-FFF2-40B4-BE49-F238E27FC236}">
                <a16:creationId xmlns:a16="http://schemas.microsoft.com/office/drawing/2014/main" id="{55613432-E2FB-436E-B6D6-6E5E798D13E4}"/>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5333140" y="1280294"/>
            <a:ext cx="236182" cy="256223"/>
          </a:xfrm>
          <a:prstGeom prst="rect">
            <a:avLst/>
          </a:prstGeom>
        </p:spPr>
      </p:pic>
      <p:sp>
        <p:nvSpPr>
          <p:cNvPr id="121" name="Rectangle 120">
            <a:extLst>
              <a:ext uri="{FF2B5EF4-FFF2-40B4-BE49-F238E27FC236}">
                <a16:creationId xmlns:a16="http://schemas.microsoft.com/office/drawing/2014/main" id="{820C3D24-D155-4E2F-8C1A-17F03B6E9B71}"/>
              </a:ext>
            </a:extLst>
          </p:cNvPr>
          <p:cNvSpPr/>
          <p:nvPr/>
        </p:nvSpPr>
        <p:spPr>
          <a:xfrm>
            <a:off x="5025537" y="1567333"/>
            <a:ext cx="819958" cy="279307"/>
          </a:xfrm>
          <a:prstGeom prst="rect">
            <a:avLst/>
          </a:prstGeom>
        </p:spPr>
        <p:txBody>
          <a:bodyPr wrap="square">
            <a:spAutoFit/>
          </a:bodyPr>
          <a:lstStyle/>
          <a:p>
            <a:pPr algn="ctr" defTabSz="698684">
              <a:lnSpc>
                <a:spcPct val="90000"/>
              </a:lnSpc>
              <a:spcBef>
                <a:spcPts val="750"/>
              </a:spcBef>
              <a:buClrTx/>
              <a:defRPr/>
            </a:pPr>
            <a:r>
              <a:rPr lang="en-US" sz="675" dirty="0">
                <a:latin typeface="Segoe UI"/>
                <a:ea typeface="+mn-ea"/>
                <a:cs typeface="Segoe UI Semibold" panose="020B0702040204020203" pitchFamily="34" charset="0"/>
              </a:rPr>
              <a:t>Azure Machine </a:t>
            </a:r>
            <a:br>
              <a:rPr lang="en-US" sz="675" dirty="0">
                <a:latin typeface="Segoe UI"/>
                <a:ea typeface="+mn-ea"/>
                <a:cs typeface="Segoe UI Semibold" panose="020B0702040204020203" pitchFamily="34" charset="0"/>
              </a:rPr>
            </a:br>
            <a:r>
              <a:rPr lang="en-US" sz="675" dirty="0">
                <a:latin typeface="Segoe UI"/>
                <a:ea typeface="+mn-ea"/>
                <a:cs typeface="Segoe UI Semibold" panose="020B0702040204020203" pitchFamily="34" charset="0"/>
              </a:rPr>
              <a:t>Learning service</a:t>
            </a:r>
          </a:p>
        </p:txBody>
      </p:sp>
      <p:grpSp>
        <p:nvGrpSpPr>
          <p:cNvPr id="122" name="Group 121">
            <a:extLst>
              <a:ext uri="{FF2B5EF4-FFF2-40B4-BE49-F238E27FC236}">
                <a16:creationId xmlns:a16="http://schemas.microsoft.com/office/drawing/2014/main" id="{2F482AE4-EFD1-4243-B63C-102841AEE7DB}"/>
              </a:ext>
            </a:extLst>
          </p:cNvPr>
          <p:cNvGrpSpPr/>
          <p:nvPr/>
        </p:nvGrpSpPr>
        <p:grpSpPr>
          <a:xfrm>
            <a:off x="4915012" y="2646114"/>
            <a:ext cx="244634" cy="271869"/>
            <a:chOff x="2924028" y="5536385"/>
            <a:chExt cx="554846" cy="616619"/>
          </a:xfrm>
          <a:solidFill>
            <a:schemeClr val="tx1"/>
          </a:solidFill>
        </p:grpSpPr>
        <p:sp>
          <p:nvSpPr>
            <p:cNvPr id="123" name="Freeform: Shape 122">
              <a:extLst>
                <a:ext uri="{FF2B5EF4-FFF2-40B4-BE49-F238E27FC236}">
                  <a16:creationId xmlns:a16="http://schemas.microsoft.com/office/drawing/2014/main" id="{01653C14-8AE7-43FA-A92E-80498A2553E4}"/>
                </a:ext>
              </a:extLst>
            </p:cNvPr>
            <p:cNvSpPr/>
            <p:nvPr/>
          </p:nvSpPr>
          <p:spPr>
            <a:xfrm>
              <a:off x="2924955" y="5536385"/>
              <a:ext cx="553919" cy="312541"/>
            </a:xfrm>
            <a:custGeom>
              <a:avLst/>
              <a:gdLst>
                <a:gd name="connsiteX0" fmla="*/ 52815 w 278466"/>
                <a:gd name="connsiteY0" fmla="*/ 107833 h 157123"/>
                <a:gd name="connsiteX1" fmla="*/ 108042 w 278466"/>
                <a:gd name="connsiteY1" fmla="*/ 139569 h 157123"/>
                <a:gd name="connsiteX2" fmla="*/ 139156 w 278466"/>
                <a:gd name="connsiteY2" fmla="*/ 156526 h 157123"/>
                <a:gd name="connsiteX3" fmla="*/ 171203 w 278466"/>
                <a:gd name="connsiteY3" fmla="*/ 139413 h 157123"/>
                <a:gd name="connsiteX4" fmla="*/ 217406 w 278466"/>
                <a:gd name="connsiteY4" fmla="*/ 113278 h 157123"/>
                <a:gd name="connsiteX5" fmla="*/ 271699 w 278466"/>
                <a:gd name="connsiteY5" fmla="*/ 82009 h 157123"/>
                <a:gd name="connsiteX6" fmla="*/ 277922 w 278466"/>
                <a:gd name="connsiteY6" fmla="*/ 79519 h 157123"/>
                <a:gd name="connsiteX7" fmla="*/ 275122 w 278466"/>
                <a:gd name="connsiteY7" fmla="*/ 77186 h 157123"/>
                <a:gd name="connsiteX8" fmla="*/ 196560 w 278466"/>
                <a:gd name="connsiteY8" fmla="*/ 32382 h 157123"/>
                <a:gd name="connsiteX9" fmla="*/ 144289 w 278466"/>
                <a:gd name="connsiteY9" fmla="*/ 2825 h 157123"/>
                <a:gd name="connsiteX10" fmla="*/ 134489 w 278466"/>
                <a:gd name="connsiteY10" fmla="*/ 2669 h 157123"/>
                <a:gd name="connsiteX11" fmla="*/ 71483 w 278466"/>
                <a:gd name="connsiteY11" fmla="*/ 38605 h 157123"/>
                <a:gd name="connsiteX12" fmla="*/ 5056 w 278466"/>
                <a:gd name="connsiteY12" fmla="*/ 76097 h 157123"/>
                <a:gd name="connsiteX13" fmla="*/ 1167 w 278466"/>
                <a:gd name="connsiteY13" fmla="*/ 79364 h 157123"/>
                <a:gd name="connsiteX14" fmla="*/ 21546 w 278466"/>
                <a:gd name="connsiteY14" fmla="*/ 90098 h 157123"/>
                <a:gd name="connsiteX15" fmla="*/ 33680 w 278466"/>
                <a:gd name="connsiteY15" fmla="*/ 96787 h 157123"/>
                <a:gd name="connsiteX16" fmla="*/ 52815 w 278466"/>
                <a:gd name="connsiteY16" fmla="*/ 107833 h 157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78466" h="157123">
                  <a:moveTo>
                    <a:pt x="52815" y="107833"/>
                  </a:moveTo>
                  <a:cubicBezTo>
                    <a:pt x="70550" y="119500"/>
                    <a:pt x="89529" y="129146"/>
                    <a:pt x="108042" y="139569"/>
                  </a:cubicBezTo>
                  <a:cubicBezTo>
                    <a:pt x="118309" y="145325"/>
                    <a:pt x="128266" y="151703"/>
                    <a:pt x="139156" y="156526"/>
                  </a:cubicBezTo>
                  <a:cubicBezTo>
                    <a:pt x="150356" y="151859"/>
                    <a:pt x="160468" y="145169"/>
                    <a:pt x="171203" y="139413"/>
                  </a:cubicBezTo>
                  <a:cubicBezTo>
                    <a:pt x="186759" y="131012"/>
                    <a:pt x="202472" y="122767"/>
                    <a:pt x="217406" y="113278"/>
                  </a:cubicBezTo>
                  <a:cubicBezTo>
                    <a:pt x="235141" y="102077"/>
                    <a:pt x="253809" y="92898"/>
                    <a:pt x="271699" y="82009"/>
                  </a:cubicBezTo>
                  <a:cubicBezTo>
                    <a:pt x="273566" y="80764"/>
                    <a:pt x="275589" y="79364"/>
                    <a:pt x="277922" y="79519"/>
                  </a:cubicBezTo>
                  <a:cubicBezTo>
                    <a:pt x="277767" y="77808"/>
                    <a:pt x="276211" y="77653"/>
                    <a:pt x="275122" y="77186"/>
                  </a:cubicBezTo>
                  <a:cubicBezTo>
                    <a:pt x="249142" y="61940"/>
                    <a:pt x="222229" y="48250"/>
                    <a:pt x="196560" y="32382"/>
                  </a:cubicBezTo>
                  <a:cubicBezTo>
                    <a:pt x="179603" y="21804"/>
                    <a:pt x="161713" y="12781"/>
                    <a:pt x="144289" y="2825"/>
                  </a:cubicBezTo>
                  <a:cubicBezTo>
                    <a:pt x="140867" y="802"/>
                    <a:pt x="138067" y="491"/>
                    <a:pt x="134489" y="2669"/>
                  </a:cubicBezTo>
                  <a:cubicBezTo>
                    <a:pt x="113642" y="14803"/>
                    <a:pt x="92330" y="26004"/>
                    <a:pt x="71483" y="38605"/>
                  </a:cubicBezTo>
                  <a:cubicBezTo>
                    <a:pt x="49704" y="51828"/>
                    <a:pt x="27147" y="63652"/>
                    <a:pt x="5056" y="76097"/>
                  </a:cubicBezTo>
                  <a:cubicBezTo>
                    <a:pt x="3656" y="76875"/>
                    <a:pt x="1478" y="77030"/>
                    <a:pt x="1167" y="79364"/>
                  </a:cubicBezTo>
                  <a:cubicBezTo>
                    <a:pt x="8323" y="82320"/>
                    <a:pt x="14857" y="86209"/>
                    <a:pt x="21546" y="90098"/>
                  </a:cubicBezTo>
                  <a:cubicBezTo>
                    <a:pt x="25591" y="92432"/>
                    <a:pt x="29480" y="94765"/>
                    <a:pt x="33680" y="96787"/>
                  </a:cubicBezTo>
                  <a:cubicBezTo>
                    <a:pt x="40059" y="100210"/>
                    <a:pt x="46593" y="103788"/>
                    <a:pt x="52815" y="107833"/>
                  </a:cubicBezTo>
                  <a:close/>
                </a:path>
              </a:pathLst>
            </a:custGeom>
            <a:grpFill/>
            <a:ln w="9525" cap="flat">
              <a:noFill/>
              <a:prstDash val="solid"/>
              <a:miter/>
            </a:ln>
          </p:spPr>
          <p:txBody>
            <a:bodyPr rtlCol="0" anchor="ctr"/>
            <a:lstStyle/>
            <a:p>
              <a:pPr defTabSz="342900">
                <a:buClrTx/>
                <a:defRPr/>
              </a:pPr>
              <a:endParaRPr lang="en-IN" sz="825" dirty="0">
                <a:solidFill>
                  <a:srgbClr val="505050"/>
                </a:solidFill>
                <a:latin typeface="Segoe UI"/>
                <a:ea typeface="+mn-ea"/>
                <a:cs typeface="+mn-cs"/>
              </a:endParaRPr>
            </a:p>
          </p:txBody>
        </p:sp>
        <p:sp>
          <p:nvSpPr>
            <p:cNvPr id="124" name="Freeform: Shape 123">
              <a:extLst>
                <a:ext uri="{FF2B5EF4-FFF2-40B4-BE49-F238E27FC236}">
                  <a16:creationId xmlns:a16="http://schemas.microsoft.com/office/drawing/2014/main" id="{F38E6377-0D11-42F9-90CA-0AD534658FF5}"/>
                </a:ext>
              </a:extLst>
            </p:cNvPr>
            <p:cNvSpPr/>
            <p:nvPr/>
          </p:nvSpPr>
          <p:spPr>
            <a:xfrm>
              <a:off x="2924336" y="5843249"/>
              <a:ext cx="553919" cy="210423"/>
            </a:xfrm>
            <a:custGeom>
              <a:avLst/>
              <a:gdLst>
                <a:gd name="connsiteX0" fmla="*/ 113331 w 278466"/>
                <a:gd name="connsiteY0" fmla="*/ 91241 h 105786"/>
                <a:gd name="connsiteX1" fmla="*/ 139467 w 278466"/>
                <a:gd name="connsiteY1" fmla="*/ 105864 h 105786"/>
                <a:gd name="connsiteX2" fmla="*/ 203716 w 278466"/>
                <a:gd name="connsiteY2" fmla="*/ 69928 h 105786"/>
                <a:gd name="connsiteX3" fmla="*/ 256454 w 278466"/>
                <a:gd name="connsiteY3" fmla="*/ 40525 h 105786"/>
                <a:gd name="connsiteX4" fmla="*/ 277767 w 278466"/>
                <a:gd name="connsiteY4" fmla="*/ 27769 h 105786"/>
                <a:gd name="connsiteX5" fmla="*/ 273877 w 278466"/>
                <a:gd name="connsiteY5" fmla="*/ 24969 h 105786"/>
                <a:gd name="connsiteX6" fmla="*/ 231407 w 278466"/>
                <a:gd name="connsiteY6" fmla="*/ 1167 h 105786"/>
                <a:gd name="connsiteX7" fmla="*/ 195316 w 278466"/>
                <a:gd name="connsiteY7" fmla="*/ 20924 h 105786"/>
                <a:gd name="connsiteX8" fmla="*/ 143511 w 278466"/>
                <a:gd name="connsiteY8" fmla="*/ 50948 h 105786"/>
                <a:gd name="connsiteX9" fmla="*/ 142578 w 278466"/>
                <a:gd name="connsiteY9" fmla="*/ 51415 h 105786"/>
                <a:gd name="connsiteX10" fmla="*/ 139467 w 278466"/>
                <a:gd name="connsiteY10" fmla="*/ 52504 h 105786"/>
                <a:gd name="connsiteX11" fmla="*/ 98552 w 278466"/>
                <a:gd name="connsiteY11" fmla="*/ 29169 h 105786"/>
                <a:gd name="connsiteX12" fmla="*/ 50482 w 278466"/>
                <a:gd name="connsiteY12" fmla="*/ 2256 h 105786"/>
                <a:gd name="connsiteX13" fmla="*/ 47682 w 278466"/>
                <a:gd name="connsiteY13" fmla="*/ 1322 h 105786"/>
                <a:gd name="connsiteX14" fmla="*/ 4123 w 278466"/>
                <a:gd name="connsiteY14" fmla="*/ 25746 h 105786"/>
                <a:gd name="connsiteX15" fmla="*/ 1167 w 278466"/>
                <a:gd name="connsiteY15" fmla="*/ 28080 h 105786"/>
                <a:gd name="connsiteX16" fmla="*/ 29947 w 278466"/>
                <a:gd name="connsiteY16" fmla="*/ 45037 h 105786"/>
                <a:gd name="connsiteX17" fmla="*/ 59194 w 278466"/>
                <a:gd name="connsiteY17" fmla="*/ 61216 h 105786"/>
                <a:gd name="connsiteX18" fmla="*/ 113331 w 278466"/>
                <a:gd name="connsiteY18" fmla="*/ 91241 h 105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78466" h="105786">
                  <a:moveTo>
                    <a:pt x="113331" y="91241"/>
                  </a:moveTo>
                  <a:cubicBezTo>
                    <a:pt x="122043" y="96063"/>
                    <a:pt x="130755" y="101041"/>
                    <a:pt x="139467" y="105864"/>
                  </a:cubicBezTo>
                  <a:cubicBezTo>
                    <a:pt x="160935" y="93885"/>
                    <a:pt x="182248" y="81906"/>
                    <a:pt x="203716" y="69928"/>
                  </a:cubicBezTo>
                  <a:cubicBezTo>
                    <a:pt x="221295" y="60127"/>
                    <a:pt x="238875" y="50171"/>
                    <a:pt x="256454" y="40525"/>
                  </a:cubicBezTo>
                  <a:cubicBezTo>
                    <a:pt x="263766" y="36636"/>
                    <a:pt x="270455" y="31658"/>
                    <a:pt x="277767" y="27769"/>
                  </a:cubicBezTo>
                  <a:cubicBezTo>
                    <a:pt x="276833" y="26213"/>
                    <a:pt x="275122" y="25746"/>
                    <a:pt x="273877" y="24969"/>
                  </a:cubicBezTo>
                  <a:cubicBezTo>
                    <a:pt x="259721" y="17035"/>
                    <a:pt x="245564" y="9101"/>
                    <a:pt x="231407" y="1167"/>
                  </a:cubicBezTo>
                  <a:cubicBezTo>
                    <a:pt x="218962" y="7078"/>
                    <a:pt x="207294" y="14234"/>
                    <a:pt x="195316" y="20924"/>
                  </a:cubicBezTo>
                  <a:cubicBezTo>
                    <a:pt x="177892" y="30725"/>
                    <a:pt x="160780" y="40992"/>
                    <a:pt x="143511" y="50948"/>
                  </a:cubicBezTo>
                  <a:cubicBezTo>
                    <a:pt x="143200" y="51104"/>
                    <a:pt x="142889" y="51260"/>
                    <a:pt x="142578" y="51415"/>
                  </a:cubicBezTo>
                  <a:cubicBezTo>
                    <a:pt x="141645" y="51882"/>
                    <a:pt x="140556" y="52037"/>
                    <a:pt x="139467" y="52504"/>
                  </a:cubicBezTo>
                  <a:cubicBezTo>
                    <a:pt x="125621" y="45037"/>
                    <a:pt x="111931" y="37414"/>
                    <a:pt x="98552" y="29169"/>
                  </a:cubicBezTo>
                  <a:cubicBezTo>
                    <a:pt x="82996" y="19524"/>
                    <a:pt x="66661" y="11123"/>
                    <a:pt x="50482" y="2256"/>
                  </a:cubicBezTo>
                  <a:cubicBezTo>
                    <a:pt x="49704" y="1789"/>
                    <a:pt x="48615" y="1633"/>
                    <a:pt x="47682" y="1322"/>
                  </a:cubicBezTo>
                  <a:cubicBezTo>
                    <a:pt x="33214" y="9412"/>
                    <a:pt x="18590" y="17501"/>
                    <a:pt x="4123" y="25746"/>
                  </a:cubicBezTo>
                  <a:cubicBezTo>
                    <a:pt x="3034" y="26369"/>
                    <a:pt x="1633" y="26524"/>
                    <a:pt x="1167" y="28080"/>
                  </a:cubicBezTo>
                  <a:cubicBezTo>
                    <a:pt x="10656" y="33992"/>
                    <a:pt x="20302" y="39592"/>
                    <a:pt x="29947" y="45037"/>
                  </a:cubicBezTo>
                  <a:cubicBezTo>
                    <a:pt x="39592" y="50482"/>
                    <a:pt x="49393" y="55771"/>
                    <a:pt x="59194" y="61216"/>
                  </a:cubicBezTo>
                  <a:cubicBezTo>
                    <a:pt x="77395" y="71017"/>
                    <a:pt x="95285" y="81129"/>
                    <a:pt x="113331" y="91241"/>
                  </a:cubicBezTo>
                  <a:close/>
                </a:path>
              </a:pathLst>
            </a:custGeom>
            <a:grpFill/>
            <a:ln w="9525" cap="flat">
              <a:noFill/>
              <a:prstDash val="solid"/>
              <a:miter/>
            </a:ln>
          </p:spPr>
          <p:txBody>
            <a:bodyPr rtlCol="0" anchor="ctr"/>
            <a:lstStyle/>
            <a:p>
              <a:pPr defTabSz="342900">
                <a:buClrTx/>
                <a:defRPr/>
              </a:pPr>
              <a:endParaRPr lang="en-IN" sz="825" dirty="0">
                <a:solidFill>
                  <a:srgbClr val="505050"/>
                </a:solidFill>
                <a:latin typeface="Segoe UI"/>
                <a:ea typeface="+mn-ea"/>
                <a:cs typeface="+mn-cs"/>
              </a:endParaRPr>
            </a:p>
          </p:txBody>
        </p:sp>
        <p:sp>
          <p:nvSpPr>
            <p:cNvPr id="125" name="Freeform: Shape 124">
              <a:extLst>
                <a:ext uri="{FF2B5EF4-FFF2-40B4-BE49-F238E27FC236}">
                  <a16:creationId xmlns:a16="http://schemas.microsoft.com/office/drawing/2014/main" id="{99F84912-F77B-43F3-907F-DE0EF7C5695F}"/>
                </a:ext>
              </a:extLst>
            </p:cNvPr>
            <p:cNvSpPr/>
            <p:nvPr/>
          </p:nvSpPr>
          <p:spPr>
            <a:xfrm>
              <a:off x="3199749" y="5896164"/>
              <a:ext cx="278506" cy="256840"/>
            </a:xfrm>
            <a:custGeom>
              <a:avLst/>
              <a:gdLst>
                <a:gd name="connsiteX0" fmla="*/ 139933 w 140011"/>
                <a:gd name="connsiteY0" fmla="*/ 26680 h 129121"/>
                <a:gd name="connsiteX1" fmla="*/ 139467 w 140011"/>
                <a:gd name="connsiteY1" fmla="*/ 1167 h 129121"/>
                <a:gd name="connsiteX2" fmla="*/ 118154 w 140011"/>
                <a:gd name="connsiteY2" fmla="*/ 13923 h 129121"/>
                <a:gd name="connsiteX3" fmla="*/ 65416 w 140011"/>
                <a:gd name="connsiteY3" fmla="*/ 43326 h 129121"/>
                <a:gd name="connsiteX4" fmla="*/ 1167 w 140011"/>
                <a:gd name="connsiteY4" fmla="*/ 79262 h 129121"/>
                <a:gd name="connsiteX5" fmla="*/ 1167 w 140011"/>
                <a:gd name="connsiteY5" fmla="*/ 129044 h 129121"/>
                <a:gd name="connsiteX6" fmla="*/ 5989 w 140011"/>
                <a:gd name="connsiteY6" fmla="*/ 127021 h 129121"/>
                <a:gd name="connsiteX7" fmla="*/ 96374 w 140011"/>
                <a:gd name="connsiteY7" fmla="*/ 75684 h 129121"/>
                <a:gd name="connsiteX8" fmla="*/ 136666 w 140011"/>
                <a:gd name="connsiteY8" fmla="*/ 53126 h 129121"/>
                <a:gd name="connsiteX9" fmla="*/ 140245 w 140011"/>
                <a:gd name="connsiteY9" fmla="*/ 47059 h 129121"/>
                <a:gd name="connsiteX10" fmla="*/ 139933 w 140011"/>
                <a:gd name="connsiteY10" fmla="*/ 26680 h 12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0011" h="129121">
                  <a:moveTo>
                    <a:pt x="139933" y="26680"/>
                  </a:moveTo>
                  <a:cubicBezTo>
                    <a:pt x="139778" y="18124"/>
                    <a:pt x="140711" y="9723"/>
                    <a:pt x="139467" y="1167"/>
                  </a:cubicBezTo>
                  <a:cubicBezTo>
                    <a:pt x="132155" y="5056"/>
                    <a:pt x="125466" y="10034"/>
                    <a:pt x="118154" y="13923"/>
                  </a:cubicBezTo>
                  <a:cubicBezTo>
                    <a:pt x="100419" y="23569"/>
                    <a:pt x="82996" y="33525"/>
                    <a:pt x="65416" y="43326"/>
                  </a:cubicBezTo>
                  <a:cubicBezTo>
                    <a:pt x="43948" y="55304"/>
                    <a:pt x="22635" y="67283"/>
                    <a:pt x="1167" y="79262"/>
                  </a:cubicBezTo>
                  <a:cubicBezTo>
                    <a:pt x="1167" y="95908"/>
                    <a:pt x="1167" y="112398"/>
                    <a:pt x="1167" y="129044"/>
                  </a:cubicBezTo>
                  <a:cubicBezTo>
                    <a:pt x="3189" y="129199"/>
                    <a:pt x="4434" y="127799"/>
                    <a:pt x="5989" y="127021"/>
                  </a:cubicBezTo>
                  <a:cubicBezTo>
                    <a:pt x="36014" y="109753"/>
                    <a:pt x="66816" y="93885"/>
                    <a:pt x="96374" y="75684"/>
                  </a:cubicBezTo>
                  <a:cubicBezTo>
                    <a:pt x="109442" y="67594"/>
                    <a:pt x="123132" y="60438"/>
                    <a:pt x="136666" y="53126"/>
                  </a:cubicBezTo>
                  <a:cubicBezTo>
                    <a:pt x="139311" y="51726"/>
                    <a:pt x="140400" y="50015"/>
                    <a:pt x="140245" y="47059"/>
                  </a:cubicBezTo>
                  <a:cubicBezTo>
                    <a:pt x="139933" y="40059"/>
                    <a:pt x="140089" y="33369"/>
                    <a:pt x="139933" y="26680"/>
                  </a:cubicBezTo>
                  <a:close/>
                </a:path>
              </a:pathLst>
            </a:custGeom>
            <a:grpFill/>
            <a:ln w="9525" cap="flat">
              <a:noFill/>
              <a:prstDash val="solid"/>
              <a:miter/>
            </a:ln>
          </p:spPr>
          <p:txBody>
            <a:bodyPr rtlCol="0" anchor="ctr"/>
            <a:lstStyle/>
            <a:p>
              <a:pPr defTabSz="342900">
                <a:buClrTx/>
                <a:defRPr/>
              </a:pPr>
              <a:endParaRPr lang="en-IN" sz="825" dirty="0">
                <a:solidFill>
                  <a:srgbClr val="505050"/>
                </a:solidFill>
                <a:latin typeface="Segoe UI"/>
                <a:ea typeface="+mn-ea"/>
                <a:cs typeface="+mn-cs"/>
              </a:endParaRPr>
            </a:p>
          </p:txBody>
        </p:sp>
        <p:sp>
          <p:nvSpPr>
            <p:cNvPr id="126" name="Freeform: Shape 125">
              <a:extLst>
                <a:ext uri="{FF2B5EF4-FFF2-40B4-BE49-F238E27FC236}">
                  <a16:creationId xmlns:a16="http://schemas.microsoft.com/office/drawing/2014/main" id="{C4F294C5-7303-4D8E-AAF5-13FD5AD995EB}"/>
                </a:ext>
              </a:extLst>
            </p:cNvPr>
            <p:cNvSpPr/>
            <p:nvPr/>
          </p:nvSpPr>
          <p:spPr>
            <a:xfrm>
              <a:off x="3199131" y="5691930"/>
              <a:ext cx="278506" cy="256840"/>
            </a:xfrm>
            <a:custGeom>
              <a:avLst/>
              <a:gdLst>
                <a:gd name="connsiteX0" fmla="*/ 79417 w 140011"/>
                <a:gd name="connsiteY0" fmla="*/ 35081 h 129121"/>
                <a:gd name="connsiteX1" fmla="*/ 33214 w 140011"/>
                <a:gd name="connsiteY1" fmla="*/ 61216 h 129121"/>
                <a:gd name="connsiteX2" fmla="*/ 1167 w 140011"/>
                <a:gd name="connsiteY2" fmla="*/ 78328 h 129121"/>
                <a:gd name="connsiteX3" fmla="*/ 1167 w 140011"/>
                <a:gd name="connsiteY3" fmla="*/ 128577 h 129121"/>
                <a:gd name="connsiteX4" fmla="*/ 4278 w 140011"/>
                <a:gd name="connsiteY4" fmla="*/ 127488 h 129121"/>
                <a:gd name="connsiteX5" fmla="*/ 5212 w 140011"/>
                <a:gd name="connsiteY5" fmla="*/ 127021 h 129121"/>
                <a:gd name="connsiteX6" fmla="*/ 57016 w 140011"/>
                <a:gd name="connsiteY6" fmla="*/ 96997 h 129121"/>
                <a:gd name="connsiteX7" fmla="*/ 93107 w 140011"/>
                <a:gd name="connsiteY7" fmla="*/ 77239 h 129121"/>
                <a:gd name="connsiteX8" fmla="*/ 95752 w 140011"/>
                <a:gd name="connsiteY8" fmla="*/ 75373 h 129121"/>
                <a:gd name="connsiteX9" fmla="*/ 136355 w 140011"/>
                <a:gd name="connsiteY9" fmla="*/ 52504 h 129121"/>
                <a:gd name="connsiteX10" fmla="*/ 140089 w 140011"/>
                <a:gd name="connsiteY10" fmla="*/ 47993 h 129121"/>
                <a:gd name="connsiteX11" fmla="*/ 139778 w 140011"/>
                <a:gd name="connsiteY11" fmla="*/ 1167 h 129121"/>
                <a:gd name="connsiteX12" fmla="*/ 133555 w 140011"/>
                <a:gd name="connsiteY12" fmla="*/ 3656 h 129121"/>
                <a:gd name="connsiteX13" fmla="*/ 79417 w 140011"/>
                <a:gd name="connsiteY13" fmla="*/ 35081 h 12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0011" h="129121">
                  <a:moveTo>
                    <a:pt x="79417" y="35081"/>
                  </a:moveTo>
                  <a:cubicBezTo>
                    <a:pt x="64483" y="44570"/>
                    <a:pt x="48771" y="52815"/>
                    <a:pt x="33214" y="61216"/>
                  </a:cubicBezTo>
                  <a:cubicBezTo>
                    <a:pt x="22635" y="66972"/>
                    <a:pt x="12368" y="73661"/>
                    <a:pt x="1167" y="78328"/>
                  </a:cubicBezTo>
                  <a:cubicBezTo>
                    <a:pt x="1167" y="95130"/>
                    <a:pt x="1167" y="111775"/>
                    <a:pt x="1167" y="128577"/>
                  </a:cubicBezTo>
                  <a:cubicBezTo>
                    <a:pt x="2256" y="128266"/>
                    <a:pt x="3345" y="127955"/>
                    <a:pt x="4278" y="127488"/>
                  </a:cubicBezTo>
                  <a:cubicBezTo>
                    <a:pt x="4589" y="127332"/>
                    <a:pt x="4900" y="127177"/>
                    <a:pt x="5212" y="127021"/>
                  </a:cubicBezTo>
                  <a:cubicBezTo>
                    <a:pt x="22480" y="117065"/>
                    <a:pt x="39592" y="106797"/>
                    <a:pt x="57016" y="96997"/>
                  </a:cubicBezTo>
                  <a:cubicBezTo>
                    <a:pt x="68994" y="90307"/>
                    <a:pt x="80662" y="82995"/>
                    <a:pt x="93107" y="77239"/>
                  </a:cubicBezTo>
                  <a:cubicBezTo>
                    <a:pt x="94041" y="76617"/>
                    <a:pt x="94819" y="75839"/>
                    <a:pt x="95752" y="75373"/>
                  </a:cubicBezTo>
                  <a:cubicBezTo>
                    <a:pt x="109287" y="67750"/>
                    <a:pt x="122821" y="60127"/>
                    <a:pt x="136355" y="52504"/>
                  </a:cubicBezTo>
                  <a:cubicBezTo>
                    <a:pt x="138222" y="51571"/>
                    <a:pt x="140089" y="50948"/>
                    <a:pt x="140089" y="47993"/>
                  </a:cubicBezTo>
                  <a:cubicBezTo>
                    <a:pt x="139933" y="32436"/>
                    <a:pt x="139933" y="16879"/>
                    <a:pt x="139778" y="1167"/>
                  </a:cubicBezTo>
                  <a:cubicBezTo>
                    <a:pt x="137289" y="1167"/>
                    <a:pt x="135422" y="2567"/>
                    <a:pt x="133555" y="3656"/>
                  </a:cubicBezTo>
                  <a:cubicBezTo>
                    <a:pt x="115976" y="14546"/>
                    <a:pt x="97152" y="23880"/>
                    <a:pt x="79417" y="35081"/>
                  </a:cubicBezTo>
                  <a:close/>
                </a:path>
              </a:pathLst>
            </a:custGeom>
            <a:grpFill/>
            <a:ln w="9525" cap="flat">
              <a:noFill/>
              <a:prstDash val="solid"/>
              <a:miter/>
            </a:ln>
          </p:spPr>
          <p:txBody>
            <a:bodyPr rtlCol="0" anchor="ctr"/>
            <a:lstStyle/>
            <a:p>
              <a:pPr defTabSz="342900">
                <a:buClrTx/>
                <a:defRPr/>
              </a:pPr>
              <a:endParaRPr lang="en-IN" sz="825" dirty="0">
                <a:solidFill>
                  <a:srgbClr val="505050"/>
                </a:solidFill>
                <a:latin typeface="Segoe UI"/>
                <a:ea typeface="+mn-ea"/>
                <a:cs typeface="+mn-cs"/>
              </a:endParaRPr>
            </a:p>
          </p:txBody>
        </p:sp>
        <p:sp>
          <p:nvSpPr>
            <p:cNvPr id="127" name="Freeform: Shape 126">
              <a:extLst>
                <a:ext uri="{FF2B5EF4-FFF2-40B4-BE49-F238E27FC236}">
                  <a16:creationId xmlns:a16="http://schemas.microsoft.com/office/drawing/2014/main" id="{99A3E02E-696D-42E4-AD2C-3EDB7C56CC1F}"/>
                </a:ext>
              </a:extLst>
            </p:cNvPr>
            <p:cNvSpPr/>
            <p:nvPr/>
          </p:nvSpPr>
          <p:spPr>
            <a:xfrm>
              <a:off x="2924028" y="5896164"/>
              <a:ext cx="278506" cy="256840"/>
            </a:xfrm>
            <a:custGeom>
              <a:avLst/>
              <a:gdLst>
                <a:gd name="connsiteX0" fmla="*/ 113487 w 140011"/>
                <a:gd name="connsiteY0" fmla="*/ 64638 h 129121"/>
                <a:gd name="connsiteX1" fmla="*/ 59505 w 140011"/>
                <a:gd name="connsiteY1" fmla="*/ 34303 h 129121"/>
                <a:gd name="connsiteX2" fmla="*/ 30258 w 140011"/>
                <a:gd name="connsiteY2" fmla="*/ 18124 h 129121"/>
                <a:gd name="connsiteX3" fmla="*/ 1478 w 140011"/>
                <a:gd name="connsiteY3" fmla="*/ 1167 h 129121"/>
                <a:gd name="connsiteX4" fmla="*/ 1167 w 140011"/>
                <a:gd name="connsiteY4" fmla="*/ 47993 h 129121"/>
                <a:gd name="connsiteX5" fmla="*/ 4123 w 140011"/>
                <a:gd name="connsiteY5" fmla="*/ 52504 h 129121"/>
                <a:gd name="connsiteX6" fmla="*/ 56082 w 140011"/>
                <a:gd name="connsiteY6" fmla="*/ 82218 h 129121"/>
                <a:gd name="connsiteX7" fmla="*/ 117843 w 140011"/>
                <a:gd name="connsiteY7" fmla="*/ 117065 h 129121"/>
                <a:gd name="connsiteX8" fmla="*/ 139467 w 140011"/>
                <a:gd name="connsiteY8" fmla="*/ 128888 h 129121"/>
                <a:gd name="connsiteX9" fmla="*/ 139467 w 140011"/>
                <a:gd name="connsiteY9" fmla="*/ 79106 h 129121"/>
                <a:gd name="connsiteX10" fmla="*/ 113487 w 140011"/>
                <a:gd name="connsiteY10" fmla="*/ 64638 h 12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0011" h="129121">
                  <a:moveTo>
                    <a:pt x="113487" y="64638"/>
                  </a:moveTo>
                  <a:cubicBezTo>
                    <a:pt x="95441" y="54527"/>
                    <a:pt x="77551" y="44415"/>
                    <a:pt x="59505" y="34303"/>
                  </a:cubicBezTo>
                  <a:cubicBezTo>
                    <a:pt x="49860" y="28858"/>
                    <a:pt x="40059" y="23569"/>
                    <a:pt x="30258" y="18124"/>
                  </a:cubicBezTo>
                  <a:cubicBezTo>
                    <a:pt x="20613" y="12679"/>
                    <a:pt x="10968" y="7078"/>
                    <a:pt x="1478" y="1167"/>
                  </a:cubicBezTo>
                  <a:cubicBezTo>
                    <a:pt x="1478" y="16724"/>
                    <a:pt x="1478" y="32436"/>
                    <a:pt x="1167" y="47993"/>
                  </a:cubicBezTo>
                  <a:cubicBezTo>
                    <a:pt x="1167" y="50482"/>
                    <a:pt x="2256" y="51415"/>
                    <a:pt x="4123" y="52504"/>
                  </a:cubicBezTo>
                  <a:cubicBezTo>
                    <a:pt x="21391" y="62616"/>
                    <a:pt x="38970" y="71795"/>
                    <a:pt x="56082" y="82218"/>
                  </a:cubicBezTo>
                  <a:cubicBezTo>
                    <a:pt x="76306" y="94507"/>
                    <a:pt x="97308" y="105553"/>
                    <a:pt x="117843" y="117065"/>
                  </a:cubicBezTo>
                  <a:cubicBezTo>
                    <a:pt x="124999" y="121110"/>
                    <a:pt x="132311" y="124843"/>
                    <a:pt x="139467" y="128888"/>
                  </a:cubicBezTo>
                  <a:cubicBezTo>
                    <a:pt x="139467" y="112242"/>
                    <a:pt x="139467" y="95752"/>
                    <a:pt x="139467" y="79106"/>
                  </a:cubicBezTo>
                  <a:cubicBezTo>
                    <a:pt x="130910" y="74439"/>
                    <a:pt x="122199" y="69617"/>
                    <a:pt x="113487" y="64638"/>
                  </a:cubicBezTo>
                  <a:close/>
                </a:path>
              </a:pathLst>
            </a:custGeom>
            <a:grpFill/>
            <a:ln w="9525" cap="flat">
              <a:noFill/>
              <a:prstDash val="solid"/>
              <a:miter/>
            </a:ln>
          </p:spPr>
          <p:txBody>
            <a:bodyPr rtlCol="0" anchor="ctr"/>
            <a:lstStyle/>
            <a:p>
              <a:pPr defTabSz="342900">
                <a:buClrTx/>
                <a:defRPr/>
              </a:pPr>
              <a:endParaRPr lang="en-IN" sz="825" dirty="0">
                <a:solidFill>
                  <a:srgbClr val="505050"/>
                </a:solidFill>
                <a:latin typeface="Segoe UI"/>
                <a:ea typeface="+mn-ea"/>
                <a:cs typeface="+mn-cs"/>
              </a:endParaRPr>
            </a:p>
          </p:txBody>
        </p:sp>
        <p:sp>
          <p:nvSpPr>
            <p:cNvPr id="128" name="Freeform: Shape 127">
              <a:extLst>
                <a:ext uri="{FF2B5EF4-FFF2-40B4-BE49-F238E27FC236}">
                  <a16:creationId xmlns:a16="http://schemas.microsoft.com/office/drawing/2014/main" id="{DB4A5721-7140-4FE6-9D2B-5A4B80C4E02E}"/>
                </a:ext>
              </a:extLst>
            </p:cNvPr>
            <p:cNvSpPr/>
            <p:nvPr/>
          </p:nvSpPr>
          <p:spPr>
            <a:xfrm>
              <a:off x="2924028" y="5692240"/>
              <a:ext cx="278506" cy="256840"/>
            </a:xfrm>
            <a:custGeom>
              <a:avLst/>
              <a:gdLst>
                <a:gd name="connsiteX0" fmla="*/ 98708 w 140011"/>
                <a:gd name="connsiteY0" fmla="*/ 105086 h 129121"/>
                <a:gd name="connsiteX1" fmla="*/ 139622 w 140011"/>
                <a:gd name="connsiteY1" fmla="*/ 128421 h 129121"/>
                <a:gd name="connsiteX2" fmla="*/ 139622 w 140011"/>
                <a:gd name="connsiteY2" fmla="*/ 78173 h 129121"/>
                <a:gd name="connsiteX3" fmla="*/ 108509 w 140011"/>
                <a:gd name="connsiteY3" fmla="*/ 61216 h 129121"/>
                <a:gd name="connsiteX4" fmla="*/ 53126 w 140011"/>
                <a:gd name="connsiteY4" fmla="*/ 29480 h 129121"/>
                <a:gd name="connsiteX5" fmla="*/ 33836 w 140011"/>
                <a:gd name="connsiteY5" fmla="*/ 18590 h 129121"/>
                <a:gd name="connsiteX6" fmla="*/ 21702 w 140011"/>
                <a:gd name="connsiteY6" fmla="*/ 11901 h 129121"/>
                <a:gd name="connsiteX7" fmla="*/ 1322 w 140011"/>
                <a:gd name="connsiteY7" fmla="*/ 1167 h 129121"/>
                <a:gd name="connsiteX8" fmla="*/ 1167 w 140011"/>
                <a:gd name="connsiteY8" fmla="*/ 46593 h 129121"/>
                <a:gd name="connsiteX9" fmla="*/ 4900 w 140011"/>
                <a:gd name="connsiteY9" fmla="*/ 52660 h 129121"/>
                <a:gd name="connsiteX10" fmla="*/ 36325 w 140011"/>
                <a:gd name="connsiteY10" fmla="*/ 70239 h 129121"/>
                <a:gd name="connsiteX11" fmla="*/ 47993 w 140011"/>
                <a:gd name="connsiteY11" fmla="*/ 77395 h 129121"/>
                <a:gd name="connsiteX12" fmla="*/ 50793 w 140011"/>
                <a:gd name="connsiteY12" fmla="*/ 78328 h 129121"/>
                <a:gd name="connsiteX13" fmla="*/ 98708 w 140011"/>
                <a:gd name="connsiteY13" fmla="*/ 105086 h 12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0011" h="129121">
                  <a:moveTo>
                    <a:pt x="98708" y="105086"/>
                  </a:moveTo>
                  <a:cubicBezTo>
                    <a:pt x="112087" y="113331"/>
                    <a:pt x="125777" y="120954"/>
                    <a:pt x="139622" y="128421"/>
                  </a:cubicBezTo>
                  <a:cubicBezTo>
                    <a:pt x="139622" y="111620"/>
                    <a:pt x="139622" y="94974"/>
                    <a:pt x="139622" y="78173"/>
                  </a:cubicBezTo>
                  <a:cubicBezTo>
                    <a:pt x="128888" y="73350"/>
                    <a:pt x="118776" y="66972"/>
                    <a:pt x="108509" y="61216"/>
                  </a:cubicBezTo>
                  <a:cubicBezTo>
                    <a:pt x="89996" y="50793"/>
                    <a:pt x="71017" y="40992"/>
                    <a:pt x="53126" y="29480"/>
                  </a:cubicBezTo>
                  <a:cubicBezTo>
                    <a:pt x="46904" y="25435"/>
                    <a:pt x="40525" y="21857"/>
                    <a:pt x="33836" y="18590"/>
                  </a:cubicBezTo>
                  <a:cubicBezTo>
                    <a:pt x="29791" y="16412"/>
                    <a:pt x="25747" y="14234"/>
                    <a:pt x="21702" y="11901"/>
                  </a:cubicBezTo>
                  <a:cubicBezTo>
                    <a:pt x="15012" y="8012"/>
                    <a:pt x="8478" y="4123"/>
                    <a:pt x="1322" y="1167"/>
                  </a:cubicBezTo>
                  <a:cubicBezTo>
                    <a:pt x="1322" y="16257"/>
                    <a:pt x="1322" y="31502"/>
                    <a:pt x="1167" y="46593"/>
                  </a:cubicBezTo>
                  <a:cubicBezTo>
                    <a:pt x="1167" y="49704"/>
                    <a:pt x="2256" y="51260"/>
                    <a:pt x="4900" y="52660"/>
                  </a:cubicBezTo>
                  <a:cubicBezTo>
                    <a:pt x="15479" y="58416"/>
                    <a:pt x="25902" y="64327"/>
                    <a:pt x="36325" y="70239"/>
                  </a:cubicBezTo>
                  <a:cubicBezTo>
                    <a:pt x="40214" y="72417"/>
                    <a:pt x="44570" y="74128"/>
                    <a:pt x="47993" y="77395"/>
                  </a:cubicBezTo>
                  <a:cubicBezTo>
                    <a:pt x="48926" y="77706"/>
                    <a:pt x="49860" y="77862"/>
                    <a:pt x="50793" y="78328"/>
                  </a:cubicBezTo>
                  <a:cubicBezTo>
                    <a:pt x="66816" y="87040"/>
                    <a:pt x="83151" y="95441"/>
                    <a:pt x="98708" y="105086"/>
                  </a:cubicBezTo>
                  <a:close/>
                </a:path>
              </a:pathLst>
            </a:custGeom>
            <a:grpFill/>
            <a:ln w="9525" cap="flat">
              <a:noFill/>
              <a:prstDash val="solid"/>
              <a:miter/>
            </a:ln>
          </p:spPr>
          <p:txBody>
            <a:bodyPr rtlCol="0" anchor="ctr"/>
            <a:lstStyle/>
            <a:p>
              <a:pPr defTabSz="342900">
                <a:buClrTx/>
                <a:defRPr/>
              </a:pPr>
              <a:endParaRPr lang="en-IN" sz="825" dirty="0">
                <a:solidFill>
                  <a:srgbClr val="505050"/>
                </a:solidFill>
                <a:latin typeface="Segoe UI"/>
                <a:ea typeface="+mn-ea"/>
                <a:cs typeface="+mn-cs"/>
              </a:endParaRPr>
            </a:p>
          </p:txBody>
        </p:sp>
      </p:grpSp>
      <p:sp>
        <p:nvSpPr>
          <p:cNvPr id="129" name="Shape 101">
            <a:extLst>
              <a:ext uri="{FF2B5EF4-FFF2-40B4-BE49-F238E27FC236}">
                <a16:creationId xmlns:a16="http://schemas.microsoft.com/office/drawing/2014/main" id="{4D25554C-A280-4F2C-AAFD-CED46889ECEA}"/>
              </a:ext>
            </a:extLst>
          </p:cNvPr>
          <p:cNvSpPr txBox="1"/>
          <p:nvPr/>
        </p:nvSpPr>
        <p:spPr>
          <a:xfrm>
            <a:off x="7974140" y="2160324"/>
            <a:ext cx="817123" cy="314273"/>
          </a:xfrm>
          <a:prstGeom prst="rect">
            <a:avLst/>
          </a:prstGeom>
          <a:noFill/>
          <a:ln>
            <a:noFill/>
          </a:ln>
        </p:spPr>
        <p:txBody>
          <a:bodyPr wrap="square" lIns="0" tIns="0" rIns="0" bIns="0" anchor="t" anchorCtr="0">
            <a:noAutofit/>
          </a:bodyPr>
          <a:lstStyle/>
          <a:p>
            <a:pPr algn="ctr" defTabSz="699448">
              <a:buClrTx/>
              <a:defRPr/>
            </a:pPr>
            <a:r>
              <a:rPr lang="en-US" sz="788" dirty="0">
                <a:latin typeface="Segoe UI"/>
                <a:ea typeface="+mn-ea"/>
                <a:cs typeface="Segoe UI Semibold" panose="020B0702040204020203" pitchFamily="34" charset="0"/>
                <a:sym typeface="Calibri"/>
              </a:rPr>
              <a:t>Apps</a:t>
            </a:r>
          </a:p>
        </p:txBody>
      </p:sp>
      <p:sp>
        <p:nvSpPr>
          <p:cNvPr id="130" name="Rectangle: Rounded Corners 91">
            <a:extLst>
              <a:ext uri="{FF2B5EF4-FFF2-40B4-BE49-F238E27FC236}">
                <a16:creationId xmlns:a16="http://schemas.microsoft.com/office/drawing/2014/main" id="{65C5FD6E-8193-45AA-BA70-85C44F0F3C17}"/>
              </a:ext>
            </a:extLst>
          </p:cNvPr>
          <p:cNvSpPr/>
          <p:nvPr/>
        </p:nvSpPr>
        <p:spPr bwMode="auto">
          <a:xfrm>
            <a:off x="6261042" y="1247711"/>
            <a:ext cx="915932" cy="706669"/>
          </a:xfrm>
          <a:prstGeom prst="roundRect">
            <a:avLst>
              <a:gd name="adj" fmla="val 15688"/>
            </a:avLst>
          </a:prstGeom>
          <a:noFill/>
          <a:ln w="19050">
            <a:solidFill>
              <a:srgbClr val="D1D1D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68580" rIns="68580" bIns="0" numCol="1" spcCol="0" rtlCol="0" fromWordArt="0" anchor="b"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900" kern="1200" dirty="0">
              <a:solidFill>
                <a:srgbClr val="505050"/>
              </a:solidFill>
              <a:latin typeface="Segoe UI Semilight"/>
              <a:ea typeface="Segoe UI" pitchFamily="34" charset="0"/>
              <a:cs typeface="Segoe UI" pitchFamily="34" charset="0"/>
            </a:endParaRPr>
          </a:p>
        </p:txBody>
      </p:sp>
      <p:sp>
        <p:nvSpPr>
          <p:cNvPr id="131" name="Rectangle: Rounded Corners 91">
            <a:extLst>
              <a:ext uri="{FF2B5EF4-FFF2-40B4-BE49-F238E27FC236}">
                <a16:creationId xmlns:a16="http://schemas.microsoft.com/office/drawing/2014/main" id="{D0FBB555-E928-4149-8A74-DC778B9328EF}"/>
              </a:ext>
            </a:extLst>
          </p:cNvPr>
          <p:cNvSpPr/>
          <p:nvPr/>
        </p:nvSpPr>
        <p:spPr bwMode="auto">
          <a:xfrm>
            <a:off x="6289180" y="2189944"/>
            <a:ext cx="907795" cy="650500"/>
          </a:xfrm>
          <a:prstGeom prst="roundRect">
            <a:avLst>
              <a:gd name="adj" fmla="val 15688"/>
            </a:avLst>
          </a:prstGeom>
          <a:noFill/>
          <a:ln w="19050">
            <a:solidFill>
              <a:srgbClr val="D1D1D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68580" rIns="68580" bIns="0" numCol="1" spcCol="0" rtlCol="0" fromWordArt="0" anchor="b"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900" kern="1200" dirty="0">
              <a:solidFill>
                <a:srgbClr val="505050"/>
              </a:solidFill>
              <a:latin typeface="Segoe UI Semilight"/>
              <a:ea typeface="Segoe UI" pitchFamily="34" charset="0"/>
              <a:cs typeface="Segoe UI" pitchFamily="34" charset="0"/>
            </a:endParaRPr>
          </a:p>
        </p:txBody>
      </p:sp>
      <p:sp>
        <p:nvSpPr>
          <p:cNvPr id="132" name="Shape 101">
            <a:extLst>
              <a:ext uri="{FF2B5EF4-FFF2-40B4-BE49-F238E27FC236}">
                <a16:creationId xmlns:a16="http://schemas.microsoft.com/office/drawing/2014/main" id="{3C942C10-880B-4D86-B406-0DC2DB0CF5B5}"/>
              </a:ext>
            </a:extLst>
          </p:cNvPr>
          <p:cNvSpPr txBox="1"/>
          <p:nvPr/>
        </p:nvSpPr>
        <p:spPr>
          <a:xfrm>
            <a:off x="6279947" y="1249460"/>
            <a:ext cx="907562" cy="115416"/>
          </a:xfrm>
          <a:prstGeom prst="rect">
            <a:avLst/>
          </a:prstGeom>
          <a:noFill/>
          <a:ln>
            <a:noFill/>
          </a:ln>
        </p:spPr>
        <p:txBody>
          <a:bodyPr wrap="square" lIns="0" tIns="0" rIns="0" bIns="0" anchor="t" anchorCtr="0">
            <a:spAutoFit/>
          </a:bodyPr>
          <a:lstStyle/>
          <a:p>
            <a:pPr algn="ctr" defTabSz="699448">
              <a:buClrTx/>
              <a:defRPr/>
            </a:pPr>
            <a:r>
              <a:rPr lang="en-US" sz="750" dirty="0">
                <a:solidFill>
                  <a:srgbClr val="0078D7"/>
                </a:solidFill>
                <a:latin typeface="Segoe UI Semibold" panose="020B0702040204020203" pitchFamily="34" charset="0"/>
                <a:ea typeface="+mn-ea"/>
                <a:cs typeface="Segoe UI Semibold" panose="020B0702040204020203" pitchFamily="34" charset="0"/>
                <a:sym typeface="Calibri"/>
              </a:rPr>
              <a:t>Model Serving</a:t>
            </a:r>
          </a:p>
        </p:txBody>
      </p:sp>
      <p:sp>
        <p:nvSpPr>
          <p:cNvPr id="133" name="Shape 101">
            <a:extLst>
              <a:ext uri="{FF2B5EF4-FFF2-40B4-BE49-F238E27FC236}">
                <a16:creationId xmlns:a16="http://schemas.microsoft.com/office/drawing/2014/main" id="{1B39AE02-52D3-415A-93C6-2A2676D89BC9}"/>
              </a:ext>
            </a:extLst>
          </p:cNvPr>
          <p:cNvSpPr txBox="1"/>
          <p:nvPr/>
        </p:nvSpPr>
        <p:spPr>
          <a:xfrm>
            <a:off x="6309062" y="3384953"/>
            <a:ext cx="907562" cy="115416"/>
          </a:xfrm>
          <a:prstGeom prst="rect">
            <a:avLst/>
          </a:prstGeom>
          <a:noFill/>
          <a:ln>
            <a:noFill/>
          </a:ln>
        </p:spPr>
        <p:txBody>
          <a:bodyPr wrap="square" lIns="0" tIns="0" rIns="0" bIns="0" anchor="t" anchorCtr="0">
            <a:spAutoFit/>
          </a:bodyPr>
          <a:lstStyle/>
          <a:p>
            <a:pPr algn="ctr" defTabSz="699448">
              <a:buClrTx/>
              <a:defRPr/>
            </a:pPr>
            <a:r>
              <a:rPr lang="en-US" sz="750" dirty="0">
                <a:solidFill>
                  <a:srgbClr val="0078D7"/>
                </a:solidFill>
                <a:latin typeface="Segoe UI Semibold" panose="020B0702040204020203" pitchFamily="34" charset="0"/>
                <a:ea typeface="+mn-ea"/>
                <a:cs typeface="Segoe UI Semibold" panose="020B0702040204020203" pitchFamily="34" charset="0"/>
                <a:sym typeface="Calibri"/>
              </a:rPr>
              <a:t>Ad-hoc Analysis</a:t>
            </a:r>
          </a:p>
        </p:txBody>
      </p:sp>
      <p:cxnSp>
        <p:nvCxnSpPr>
          <p:cNvPr id="134" name="Connector: Elbow 133">
            <a:extLst>
              <a:ext uri="{FF2B5EF4-FFF2-40B4-BE49-F238E27FC236}">
                <a16:creationId xmlns:a16="http://schemas.microsoft.com/office/drawing/2014/main" id="{B10C441B-AA05-4BB4-B58C-EDF50AF1F573}"/>
              </a:ext>
            </a:extLst>
          </p:cNvPr>
          <p:cNvCxnSpPr>
            <a:cxnSpLocks/>
          </p:cNvCxnSpPr>
          <p:nvPr/>
        </p:nvCxnSpPr>
        <p:spPr>
          <a:xfrm>
            <a:off x="5806632" y="2927081"/>
            <a:ext cx="2259700" cy="442106"/>
          </a:xfrm>
          <a:prstGeom prst="bentConnector3">
            <a:avLst>
              <a:gd name="adj1" fmla="val 9952"/>
            </a:avLst>
          </a:prstGeom>
          <a:noFill/>
          <a:ln w="19050" cap="flat" cmpd="sng" algn="ctr">
            <a:solidFill>
              <a:schemeClr val="accent1"/>
            </a:solidFill>
            <a:prstDash val="sysDash"/>
            <a:headEnd type="none" w="med" len="med"/>
            <a:tailEnd type="triangle" w="med" len="med"/>
          </a:ln>
          <a:effectLst/>
        </p:spPr>
      </p:cxnSp>
      <p:sp>
        <p:nvSpPr>
          <p:cNvPr id="135" name="Shape 101">
            <a:extLst>
              <a:ext uri="{FF2B5EF4-FFF2-40B4-BE49-F238E27FC236}">
                <a16:creationId xmlns:a16="http://schemas.microsoft.com/office/drawing/2014/main" id="{E8566819-01BF-4590-89BD-75C7E301333B}"/>
              </a:ext>
            </a:extLst>
          </p:cNvPr>
          <p:cNvSpPr txBox="1"/>
          <p:nvPr/>
        </p:nvSpPr>
        <p:spPr>
          <a:xfrm>
            <a:off x="6302489" y="2198068"/>
            <a:ext cx="907562" cy="230832"/>
          </a:xfrm>
          <a:prstGeom prst="rect">
            <a:avLst/>
          </a:prstGeom>
          <a:noFill/>
          <a:ln>
            <a:noFill/>
          </a:ln>
        </p:spPr>
        <p:txBody>
          <a:bodyPr wrap="square" lIns="0" tIns="0" rIns="0" bIns="0" anchor="t" anchorCtr="0">
            <a:spAutoFit/>
          </a:bodyPr>
          <a:lstStyle/>
          <a:p>
            <a:pPr algn="ctr" defTabSz="699448">
              <a:buClrTx/>
              <a:defRPr/>
            </a:pPr>
            <a:r>
              <a:rPr lang="en-US" sz="750" dirty="0">
                <a:solidFill>
                  <a:srgbClr val="0078D7"/>
                </a:solidFill>
                <a:latin typeface="Segoe UI Semibold" panose="020B0702040204020203" pitchFamily="34" charset="0"/>
                <a:ea typeface="+mn-ea"/>
                <a:cs typeface="Segoe UI Semibold" panose="020B0702040204020203" pitchFamily="34" charset="0"/>
                <a:sym typeface="Calibri"/>
              </a:rPr>
              <a:t>Operational Databases</a:t>
            </a:r>
          </a:p>
        </p:txBody>
      </p:sp>
      <p:cxnSp>
        <p:nvCxnSpPr>
          <p:cNvPr id="136" name="Connector: Elbow 135">
            <a:extLst>
              <a:ext uri="{FF2B5EF4-FFF2-40B4-BE49-F238E27FC236}">
                <a16:creationId xmlns:a16="http://schemas.microsoft.com/office/drawing/2014/main" id="{4863ACAE-7A7B-478C-9E96-07C83AF0527F}"/>
              </a:ext>
            </a:extLst>
          </p:cNvPr>
          <p:cNvCxnSpPr>
            <a:cxnSpLocks/>
          </p:cNvCxnSpPr>
          <p:nvPr/>
        </p:nvCxnSpPr>
        <p:spPr>
          <a:xfrm>
            <a:off x="7170722" y="1513620"/>
            <a:ext cx="843012" cy="407676"/>
          </a:xfrm>
          <a:prstGeom prst="bentConnector3">
            <a:avLst>
              <a:gd name="adj1" fmla="val 50000"/>
            </a:avLst>
          </a:prstGeom>
          <a:noFill/>
          <a:ln w="19050" cap="flat" cmpd="sng" algn="ctr">
            <a:solidFill>
              <a:schemeClr val="accent1"/>
            </a:solidFill>
            <a:prstDash val="sysDash"/>
            <a:headEnd type="none" w="med" len="med"/>
            <a:tailEnd type="triangle" w="med" len="med"/>
          </a:ln>
          <a:effectLst/>
        </p:spPr>
      </p:cxnSp>
      <p:cxnSp>
        <p:nvCxnSpPr>
          <p:cNvPr id="137" name="Connector: Elbow 136">
            <a:extLst>
              <a:ext uri="{FF2B5EF4-FFF2-40B4-BE49-F238E27FC236}">
                <a16:creationId xmlns:a16="http://schemas.microsoft.com/office/drawing/2014/main" id="{EA92671D-0C87-4C56-AC8D-D29D0ABC3128}"/>
              </a:ext>
            </a:extLst>
          </p:cNvPr>
          <p:cNvCxnSpPr>
            <a:cxnSpLocks/>
          </p:cNvCxnSpPr>
          <p:nvPr/>
        </p:nvCxnSpPr>
        <p:spPr>
          <a:xfrm flipV="1">
            <a:off x="7257344" y="2062092"/>
            <a:ext cx="756391" cy="412505"/>
          </a:xfrm>
          <a:prstGeom prst="bentConnector3">
            <a:avLst>
              <a:gd name="adj1" fmla="val 50000"/>
            </a:avLst>
          </a:prstGeom>
          <a:noFill/>
          <a:ln w="19050" cap="flat" cmpd="sng" algn="ctr">
            <a:solidFill>
              <a:schemeClr val="accent1"/>
            </a:solidFill>
            <a:prstDash val="sysDash"/>
            <a:headEnd type="none" w="med" len="med"/>
            <a:tailEnd type="triangle" w="med" len="med"/>
          </a:ln>
          <a:effectLst/>
        </p:spPr>
      </p:cxnSp>
      <p:cxnSp>
        <p:nvCxnSpPr>
          <p:cNvPr id="138" name="Connector: Elbow 137">
            <a:extLst>
              <a:ext uri="{FF2B5EF4-FFF2-40B4-BE49-F238E27FC236}">
                <a16:creationId xmlns:a16="http://schemas.microsoft.com/office/drawing/2014/main" id="{FE168FEC-D2A1-4ACF-B256-8D64AF13AAF7}"/>
              </a:ext>
            </a:extLst>
          </p:cNvPr>
          <p:cNvCxnSpPr>
            <a:cxnSpLocks/>
          </p:cNvCxnSpPr>
          <p:nvPr/>
        </p:nvCxnSpPr>
        <p:spPr>
          <a:xfrm flipV="1">
            <a:off x="5804104" y="2445873"/>
            <a:ext cx="475844" cy="335538"/>
          </a:xfrm>
          <a:prstGeom prst="bentConnector3">
            <a:avLst>
              <a:gd name="adj1" fmla="val 50000"/>
            </a:avLst>
          </a:prstGeom>
          <a:noFill/>
          <a:ln w="19050" cap="flat" cmpd="sng" algn="ctr">
            <a:solidFill>
              <a:schemeClr val="accent1"/>
            </a:solidFill>
            <a:prstDash val="sysDash"/>
            <a:headEnd type="none" w="med" len="med"/>
            <a:tailEnd type="triangle" w="med" len="med"/>
          </a:ln>
          <a:effectLst/>
        </p:spPr>
      </p:cxnSp>
    </p:spTree>
    <p:extLst>
      <p:ext uri="{BB962C8B-B14F-4D97-AF65-F5344CB8AC3E}">
        <p14:creationId xmlns:p14="http://schemas.microsoft.com/office/powerpoint/2010/main" val="9457537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D35A25-BC6B-3842-A5C8-EA97A1CCF88B}"/>
              </a:ext>
            </a:extLst>
          </p:cNvPr>
          <p:cNvSpPr>
            <a:spLocks noGrp="1"/>
          </p:cNvSpPr>
          <p:nvPr>
            <p:ph type="title"/>
          </p:nvPr>
        </p:nvSpPr>
        <p:spPr/>
        <p:txBody>
          <a:bodyPr/>
          <a:lstStyle/>
          <a:p>
            <a:r>
              <a:rPr lang="en-US" dirty="0"/>
              <a:t>Technology Pipeline</a:t>
            </a:r>
          </a:p>
        </p:txBody>
      </p:sp>
      <p:pic>
        <p:nvPicPr>
          <p:cNvPr id="3074" name="Picture 2">
            <a:extLst>
              <a:ext uri="{FF2B5EF4-FFF2-40B4-BE49-F238E27FC236}">
                <a16:creationId xmlns:a16="http://schemas.microsoft.com/office/drawing/2014/main" id="{5F3C54D8-BE9C-E64F-B263-E058C1D877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42050" y="2288165"/>
            <a:ext cx="1619000" cy="1086934"/>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EBAB8D2D-4A87-8248-9636-7290A808E6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60780" y="1478023"/>
            <a:ext cx="2087776" cy="1086935"/>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D18801AA-9DC5-A541-A1DF-4B627F90ADFB}"/>
              </a:ext>
            </a:extLst>
          </p:cNvPr>
          <p:cNvSpPr/>
          <p:nvPr/>
        </p:nvSpPr>
        <p:spPr>
          <a:xfrm>
            <a:off x="360519" y="1544032"/>
            <a:ext cx="2993127" cy="2585323"/>
          </a:xfrm>
          <a:prstGeom prst="rect">
            <a:avLst/>
          </a:prstGeom>
          <a:noFill/>
        </p:spPr>
        <p:txBody>
          <a:bodyPr wrap="none" lIns="91440" tIns="45720" rIns="91440" bIns="45720">
            <a:spAutoFit/>
          </a:bodyPr>
          <a:lstStyle/>
          <a:p>
            <a:pPr algn="ctr"/>
            <a:r>
              <a:rPr lang="en-US" sz="5400" b="0" cap="none" spc="0" dirty="0">
                <a:ln w="0"/>
                <a:solidFill>
                  <a:schemeClr val="accent4"/>
                </a:solidFill>
              </a:rPr>
              <a:t>Multicore</a:t>
            </a:r>
          </a:p>
          <a:p>
            <a:pPr algn="ctr"/>
            <a:r>
              <a:rPr lang="en-US" sz="5400" b="0" cap="none" spc="0" dirty="0">
                <a:ln w="0"/>
                <a:solidFill>
                  <a:schemeClr val="tx1"/>
                </a:solidFill>
              </a:rPr>
              <a:t>MPI</a:t>
            </a:r>
          </a:p>
          <a:p>
            <a:pPr algn="ctr"/>
            <a:r>
              <a:rPr lang="en-US" sz="5400" dirty="0">
                <a:ln w="0"/>
                <a:solidFill>
                  <a:schemeClr val="accent6">
                    <a:lumMod val="75000"/>
                  </a:schemeClr>
                </a:solidFill>
              </a:rPr>
              <a:t>SNOW</a:t>
            </a:r>
            <a:endParaRPr lang="en-US" sz="5400" b="0" cap="none" spc="0" dirty="0">
              <a:ln w="0"/>
              <a:solidFill>
                <a:schemeClr val="accent6">
                  <a:lumMod val="75000"/>
                </a:schemeClr>
              </a:solidFill>
            </a:endParaRPr>
          </a:p>
        </p:txBody>
      </p:sp>
      <p:cxnSp>
        <p:nvCxnSpPr>
          <p:cNvPr id="5" name="Straight Arrow Connector 4">
            <a:extLst>
              <a:ext uri="{FF2B5EF4-FFF2-40B4-BE49-F238E27FC236}">
                <a16:creationId xmlns:a16="http://schemas.microsoft.com/office/drawing/2014/main" id="{DBCA7F78-8FD8-774A-8FA9-CFF68E0EFF08}"/>
              </a:ext>
            </a:extLst>
          </p:cNvPr>
          <p:cNvCxnSpPr>
            <a:stCxn id="3" idx="3"/>
            <a:endCxn id="3074" idx="1"/>
          </p:cNvCxnSpPr>
          <p:nvPr/>
        </p:nvCxnSpPr>
        <p:spPr>
          <a:xfrm flipV="1">
            <a:off x="3353646" y="2831632"/>
            <a:ext cx="588404" cy="5062"/>
          </a:xfrm>
          <a:prstGeom prst="straightConnector1">
            <a:avLst/>
          </a:prstGeom>
          <a:ln w="7620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68148596-4EA5-7C41-92A6-2BB81FA1400A}"/>
              </a:ext>
            </a:extLst>
          </p:cNvPr>
          <p:cNvCxnSpPr>
            <a:cxnSpLocks/>
            <a:stCxn id="3074" idx="3"/>
          </p:cNvCxnSpPr>
          <p:nvPr/>
        </p:nvCxnSpPr>
        <p:spPr>
          <a:xfrm>
            <a:off x="5561050" y="2831632"/>
            <a:ext cx="499730" cy="0"/>
          </a:xfrm>
          <a:prstGeom prst="straightConnector1">
            <a:avLst/>
          </a:prstGeom>
          <a:ln w="76200">
            <a:solidFill>
              <a:schemeClr val="bg2"/>
            </a:solidFill>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Kubernetes Logo and symbol, meaning, history, PNG, brand">
            <a:extLst>
              <a:ext uri="{FF2B5EF4-FFF2-40B4-BE49-F238E27FC236}">
                <a16:creationId xmlns:a16="http://schemas.microsoft.com/office/drawing/2014/main" id="{E32805F7-7ACD-AE12-8A98-FEAD9D65138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38334" y="2704729"/>
            <a:ext cx="2532668" cy="14246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480948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775BA-CF1D-468F-B51C-1BF231D1B404}"/>
              </a:ext>
            </a:extLst>
          </p:cNvPr>
          <p:cNvSpPr>
            <a:spLocks noGrp="1"/>
          </p:cNvSpPr>
          <p:nvPr>
            <p:ph type="title"/>
          </p:nvPr>
        </p:nvSpPr>
        <p:spPr/>
        <p:txBody>
          <a:bodyPr/>
          <a:lstStyle/>
          <a:p>
            <a:r>
              <a:rPr lang="en-US" dirty="0"/>
              <a:t>Modern Big Data Warehouse</a:t>
            </a:r>
          </a:p>
        </p:txBody>
      </p:sp>
      <p:sp>
        <p:nvSpPr>
          <p:cNvPr id="91" name="Right Bracket 90">
            <a:extLst>
              <a:ext uri="{FF2B5EF4-FFF2-40B4-BE49-F238E27FC236}">
                <a16:creationId xmlns:a16="http://schemas.microsoft.com/office/drawing/2014/main" id="{85B96194-7FA2-49AA-A1AE-11E35A03549D}"/>
              </a:ext>
            </a:extLst>
          </p:cNvPr>
          <p:cNvSpPr/>
          <p:nvPr/>
        </p:nvSpPr>
        <p:spPr>
          <a:xfrm>
            <a:off x="1661713" y="1768683"/>
            <a:ext cx="75575" cy="2010841"/>
          </a:xfrm>
          <a:prstGeom prst="rightBracket">
            <a:avLst>
              <a:gd name="adj" fmla="val 0"/>
            </a:avLst>
          </a:prstGeom>
          <a:solidFill>
            <a:schemeClr val="bg1"/>
          </a:solidFill>
          <a:ln w="12700">
            <a:solidFill>
              <a:schemeClr val="tx2"/>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defTabSz="685669">
              <a:buClrTx/>
              <a:defRPr/>
            </a:pPr>
            <a:endParaRPr lang="en-US" sz="750" kern="1200">
              <a:solidFill>
                <a:srgbClr val="505050"/>
              </a:solidFill>
              <a:latin typeface="Segoe UI"/>
            </a:endParaRPr>
          </a:p>
        </p:txBody>
      </p:sp>
      <p:sp>
        <p:nvSpPr>
          <p:cNvPr id="93" name="TextBox 92">
            <a:extLst>
              <a:ext uri="{FF2B5EF4-FFF2-40B4-BE49-F238E27FC236}">
                <a16:creationId xmlns:a16="http://schemas.microsoft.com/office/drawing/2014/main" id="{550A65AC-3084-4590-8CF1-DC393F531BEF}"/>
              </a:ext>
            </a:extLst>
          </p:cNvPr>
          <p:cNvSpPr txBox="1"/>
          <p:nvPr/>
        </p:nvSpPr>
        <p:spPr>
          <a:xfrm>
            <a:off x="231026" y="3596150"/>
            <a:ext cx="1224101" cy="311752"/>
          </a:xfrm>
          <a:prstGeom prst="rect">
            <a:avLst/>
          </a:prstGeom>
          <a:noFill/>
        </p:spPr>
        <p:txBody>
          <a:bodyPr wrap="square" lIns="68580" tIns="34290" rIns="68580" bIns="34290" rtlCol="0">
            <a:spAutoFit/>
          </a:bodyPr>
          <a:lstStyle>
            <a:defPPr>
              <a:defRPr lang="en-US"/>
            </a:defPPr>
            <a:lvl1pPr marR="0" lvl="0" indent="0" defTabSz="932597" fontAlgn="auto">
              <a:lnSpc>
                <a:spcPct val="100000"/>
              </a:lnSpc>
              <a:spcBef>
                <a:spcPts val="0"/>
              </a:spcBef>
              <a:spcAft>
                <a:spcPts val="0"/>
              </a:spcAft>
              <a:buClrTx/>
              <a:buSzTx/>
              <a:buFontTx/>
              <a:buNone/>
              <a:tabLst/>
              <a:defRPr kumimoji="0" sz="1050" b="0" i="0" u="none" strike="noStrike" kern="0" cap="none" spc="0" normalizeH="0" baseline="0">
                <a:ln>
                  <a:noFill/>
                </a:ln>
                <a:solidFill>
                  <a:srgbClr val="505050"/>
                </a:solidFill>
                <a:effectLst/>
                <a:uLnTx/>
                <a:uFillTx/>
                <a:latin typeface="Segoe UI Semibold" panose="020B0702040204020203" pitchFamily="34" charset="0"/>
                <a:cs typeface="Segoe UI Semibold" panose="020B0702040204020203" pitchFamily="34" charset="0"/>
              </a:defRPr>
            </a:lvl1pPr>
          </a:lstStyle>
          <a:p>
            <a:pPr algn="ctr" defTabSz="699448">
              <a:defRPr/>
            </a:pPr>
            <a:r>
              <a:rPr lang="en-US" sz="788" dirty="0">
                <a:ea typeface="+mn-ea"/>
              </a:rPr>
              <a:t>Business / custom apps</a:t>
            </a:r>
          </a:p>
          <a:p>
            <a:pPr algn="ctr" defTabSz="699448">
              <a:defRPr/>
            </a:pPr>
            <a:r>
              <a:rPr lang="en-US" sz="788" dirty="0">
                <a:ea typeface="+mn-ea"/>
              </a:rPr>
              <a:t>(Structured)</a:t>
            </a:r>
          </a:p>
        </p:txBody>
      </p:sp>
      <p:sp>
        <p:nvSpPr>
          <p:cNvPr id="156" name="TextBox 155">
            <a:extLst>
              <a:ext uri="{FF2B5EF4-FFF2-40B4-BE49-F238E27FC236}">
                <a16:creationId xmlns:a16="http://schemas.microsoft.com/office/drawing/2014/main" id="{63466DFF-E56B-4E4A-9C40-E8C24A93895A}"/>
              </a:ext>
            </a:extLst>
          </p:cNvPr>
          <p:cNvSpPr txBox="1"/>
          <p:nvPr/>
        </p:nvSpPr>
        <p:spPr>
          <a:xfrm>
            <a:off x="231026" y="1898755"/>
            <a:ext cx="1106304" cy="311752"/>
          </a:xfrm>
          <a:prstGeom prst="rect">
            <a:avLst/>
          </a:prstGeom>
          <a:noFill/>
        </p:spPr>
        <p:txBody>
          <a:bodyPr wrap="square" lIns="68580" tIns="34290" rIns="68580" bIns="34290" rtlCol="0">
            <a:spAutoFit/>
          </a:bodyPr>
          <a:lstStyle>
            <a:defPPr>
              <a:defRPr lang="en-US"/>
            </a:defPPr>
            <a:lvl1pPr marR="0" lvl="0" indent="0" defTabSz="932597" fontAlgn="auto">
              <a:lnSpc>
                <a:spcPct val="100000"/>
              </a:lnSpc>
              <a:spcBef>
                <a:spcPts val="0"/>
              </a:spcBef>
              <a:spcAft>
                <a:spcPts val="0"/>
              </a:spcAft>
              <a:buClrTx/>
              <a:buSzTx/>
              <a:buFontTx/>
              <a:buNone/>
              <a:tabLst/>
              <a:defRPr kumimoji="0" sz="1050" b="0" i="0" u="none" strike="noStrike" kern="0" cap="none" spc="0" normalizeH="0" baseline="0">
                <a:ln>
                  <a:noFill/>
                </a:ln>
                <a:solidFill>
                  <a:srgbClr val="505050"/>
                </a:solidFill>
                <a:effectLst/>
                <a:uLnTx/>
                <a:uFillTx/>
                <a:latin typeface="Segoe UI Semibold" panose="020B0702040204020203" pitchFamily="34" charset="0"/>
                <a:cs typeface="Segoe UI Semibold" panose="020B0702040204020203" pitchFamily="34" charset="0"/>
              </a:defRPr>
            </a:lvl1pPr>
          </a:lstStyle>
          <a:p>
            <a:pPr algn="ctr" defTabSz="699448">
              <a:defRPr/>
            </a:pPr>
            <a:r>
              <a:rPr lang="en-US" sz="788" dirty="0">
                <a:ea typeface="+mn-ea"/>
              </a:rPr>
              <a:t>Logs, files and media</a:t>
            </a:r>
            <a:br>
              <a:rPr lang="en-US" sz="788" dirty="0">
                <a:ea typeface="+mn-ea"/>
              </a:rPr>
            </a:br>
            <a:r>
              <a:rPr lang="en-US" sz="788" dirty="0">
                <a:ea typeface="+mn-ea"/>
              </a:rPr>
              <a:t>(unstructured)</a:t>
            </a:r>
          </a:p>
        </p:txBody>
      </p:sp>
      <p:cxnSp>
        <p:nvCxnSpPr>
          <p:cNvPr id="579" name="Straight Arrow Connector 578">
            <a:extLst>
              <a:ext uri="{FF2B5EF4-FFF2-40B4-BE49-F238E27FC236}">
                <a16:creationId xmlns:a16="http://schemas.microsoft.com/office/drawing/2014/main" id="{F0F696DD-96E2-4821-9142-0D0323271210}"/>
              </a:ext>
            </a:extLst>
          </p:cNvPr>
          <p:cNvCxnSpPr>
            <a:cxnSpLocks/>
          </p:cNvCxnSpPr>
          <p:nvPr/>
        </p:nvCxnSpPr>
        <p:spPr>
          <a:xfrm flipV="1">
            <a:off x="3727283" y="2119158"/>
            <a:ext cx="1347590" cy="1"/>
          </a:xfrm>
          <a:prstGeom prst="straightConnector1">
            <a:avLst/>
          </a:prstGeom>
          <a:ln w="12700">
            <a:solidFill>
              <a:schemeClr val="tx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81" name="Straight Arrow Connector 580">
            <a:extLst>
              <a:ext uri="{FF2B5EF4-FFF2-40B4-BE49-F238E27FC236}">
                <a16:creationId xmlns:a16="http://schemas.microsoft.com/office/drawing/2014/main" id="{8C9615C2-1760-46CE-8EEC-2BAF802AA1A4}"/>
              </a:ext>
            </a:extLst>
          </p:cNvPr>
          <p:cNvCxnSpPr>
            <a:cxnSpLocks/>
          </p:cNvCxnSpPr>
          <p:nvPr/>
        </p:nvCxnSpPr>
        <p:spPr>
          <a:xfrm>
            <a:off x="7442464" y="3685574"/>
            <a:ext cx="537755" cy="0"/>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584" name="Rectangle 583">
            <a:extLst>
              <a:ext uri="{FF2B5EF4-FFF2-40B4-BE49-F238E27FC236}">
                <a16:creationId xmlns:a16="http://schemas.microsoft.com/office/drawing/2014/main" id="{744BE400-3B21-4DB5-A86D-DD2B056CF5EC}"/>
              </a:ext>
            </a:extLst>
          </p:cNvPr>
          <p:cNvSpPr/>
          <p:nvPr/>
        </p:nvSpPr>
        <p:spPr>
          <a:xfrm>
            <a:off x="3003364" y="2337830"/>
            <a:ext cx="822464" cy="190501"/>
          </a:xfrm>
          <a:prstGeom prst="rect">
            <a:avLst/>
          </a:prstGeom>
          <a:noFill/>
        </p:spPr>
        <p:txBody>
          <a:bodyPr wrap="square" lIns="68580" tIns="34290" rIns="68580" bIns="34290" rtlCol="0">
            <a:spAutoFit/>
          </a:bodyPr>
          <a:lstStyle/>
          <a:p>
            <a:pPr algn="ctr" defTabSz="699448">
              <a:buClrTx/>
              <a:defRPr/>
            </a:pPr>
            <a:r>
              <a:rPr lang="en-US" sz="788" dirty="0">
                <a:solidFill>
                  <a:srgbClr val="505050"/>
                </a:solidFill>
                <a:latin typeface="Segoe UI Semibold" panose="020B0702040204020203" pitchFamily="34" charset="0"/>
                <a:ea typeface="+mn-ea"/>
                <a:cs typeface="Segoe UI Semibold" panose="020B0702040204020203" pitchFamily="34" charset="0"/>
              </a:rPr>
              <a:t>Azure storage</a:t>
            </a:r>
          </a:p>
        </p:txBody>
      </p:sp>
      <p:sp>
        <p:nvSpPr>
          <p:cNvPr id="587" name="Rectangle 586">
            <a:extLst>
              <a:ext uri="{FF2B5EF4-FFF2-40B4-BE49-F238E27FC236}">
                <a16:creationId xmlns:a16="http://schemas.microsoft.com/office/drawing/2014/main" id="{0F4E1894-2FE6-4876-A8B0-0DBC9813C812}"/>
              </a:ext>
            </a:extLst>
          </p:cNvPr>
          <p:cNvSpPr/>
          <p:nvPr/>
        </p:nvSpPr>
        <p:spPr>
          <a:xfrm>
            <a:off x="3444654" y="3624811"/>
            <a:ext cx="549891" cy="190501"/>
          </a:xfrm>
          <a:prstGeom prst="rect">
            <a:avLst/>
          </a:prstGeom>
          <a:noFill/>
        </p:spPr>
        <p:txBody>
          <a:bodyPr wrap="square" lIns="68580" tIns="34290" rIns="68580" bIns="34290" rtlCol="0">
            <a:spAutoFit/>
          </a:bodyPr>
          <a:lstStyle/>
          <a:p>
            <a:pPr algn="ctr" defTabSz="699448">
              <a:buClrTx/>
              <a:defRPr/>
            </a:pPr>
            <a:r>
              <a:rPr lang="en-US" sz="788" dirty="0" err="1">
                <a:solidFill>
                  <a:srgbClr val="0078D7"/>
                </a:solidFill>
                <a:latin typeface="Segoe UI Semibold" panose="020B0702040204020203" pitchFamily="34" charset="0"/>
                <a:ea typeface="+mn-ea"/>
                <a:cs typeface="Segoe UI Semibold" panose="020B0702040204020203" pitchFamily="34" charset="0"/>
              </a:rPr>
              <a:t>Polybase</a:t>
            </a:r>
            <a:endParaRPr lang="en-US" sz="788" dirty="0">
              <a:solidFill>
                <a:srgbClr val="0078D7"/>
              </a:solidFill>
              <a:latin typeface="Segoe UI Semibold" panose="020B0702040204020203" pitchFamily="34" charset="0"/>
              <a:ea typeface="+mn-ea"/>
              <a:cs typeface="Segoe UI Semibold" panose="020B0702040204020203" pitchFamily="34" charset="0"/>
            </a:endParaRPr>
          </a:p>
        </p:txBody>
      </p:sp>
      <p:sp>
        <p:nvSpPr>
          <p:cNvPr id="589" name="Rectangle 588">
            <a:extLst>
              <a:ext uri="{FF2B5EF4-FFF2-40B4-BE49-F238E27FC236}">
                <a16:creationId xmlns:a16="http://schemas.microsoft.com/office/drawing/2014/main" id="{2F6CB65F-D0E2-4F58-89A0-E3F4BDB79789}"/>
              </a:ext>
            </a:extLst>
          </p:cNvPr>
          <p:cNvSpPr/>
          <p:nvPr/>
        </p:nvSpPr>
        <p:spPr>
          <a:xfrm>
            <a:off x="6318434" y="3930010"/>
            <a:ext cx="1446846" cy="190501"/>
          </a:xfrm>
          <a:prstGeom prst="rect">
            <a:avLst/>
          </a:prstGeom>
          <a:noFill/>
        </p:spPr>
        <p:txBody>
          <a:bodyPr wrap="square" lIns="68580" tIns="34290" rIns="68580" bIns="34290" rtlCol="0">
            <a:spAutoFit/>
          </a:bodyPr>
          <a:lstStyle/>
          <a:p>
            <a:pPr algn="ctr" defTabSz="699448">
              <a:buClrTx/>
              <a:defRPr/>
            </a:pPr>
            <a:r>
              <a:rPr lang="en-US" sz="788" dirty="0">
                <a:solidFill>
                  <a:srgbClr val="505050"/>
                </a:solidFill>
                <a:latin typeface="Segoe UI Semibold" panose="020B0702040204020203" pitchFamily="34" charset="0"/>
                <a:ea typeface="+mn-ea"/>
                <a:cs typeface="Segoe UI Semibold" panose="020B0702040204020203" pitchFamily="34" charset="0"/>
              </a:rPr>
              <a:t>Azure SQL Data Warehouse</a:t>
            </a:r>
          </a:p>
        </p:txBody>
      </p:sp>
      <p:sp>
        <p:nvSpPr>
          <p:cNvPr id="592" name="Rectangle 591">
            <a:extLst>
              <a:ext uri="{FF2B5EF4-FFF2-40B4-BE49-F238E27FC236}">
                <a16:creationId xmlns:a16="http://schemas.microsoft.com/office/drawing/2014/main" id="{66A08739-467E-4072-B7C2-BF3CCBE53E62}"/>
              </a:ext>
            </a:extLst>
          </p:cNvPr>
          <p:cNvSpPr/>
          <p:nvPr/>
        </p:nvSpPr>
        <p:spPr>
          <a:xfrm>
            <a:off x="2004621" y="2337830"/>
            <a:ext cx="785312" cy="190501"/>
          </a:xfrm>
          <a:prstGeom prst="rect">
            <a:avLst/>
          </a:prstGeom>
          <a:noFill/>
        </p:spPr>
        <p:txBody>
          <a:bodyPr wrap="square" lIns="68580" tIns="34290" rIns="68580" bIns="34290" rtlCol="0">
            <a:spAutoFit/>
          </a:bodyPr>
          <a:lstStyle/>
          <a:p>
            <a:pPr algn="ctr" defTabSz="699448">
              <a:buClrTx/>
              <a:defRPr/>
            </a:pPr>
            <a:r>
              <a:rPr lang="en-US" sz="788" dirty="0">
                <a:solidFill>
                  <a:srgbClr val="505050"/>
                </a:solidFill>
                <a:latin typeface="Segoe UI Semibold" panose="020B0702040204020203" pitchFamily="34" charset="0"/>
                <a:ea typeface="+mn-ea"/>
                <a:cs typeface="Segoe UI Semibold" panose="020B0702040204020203" pitchFamily="34" charset="0"/>
              </a:rPr>
              <a:t>Data factory </a:t>
            </a:r>
          </a:p>
        </p:txBody>
      </p:sp>
      <p:sp>
        <p:nvSpPr>
          <p:cNvPr id="87" name="Rectangle 86">
            <a:extLst>
              <a:ext uri="{FF2B5EF4-FFF2-40B4-BE49-F238E27FC236}">
                <a16:creationId xmlns:a16="http://schemas.microsoft.com/office/drawing/2014/main" id="{C93F26C1-C087-4E48-8AF6-1018382BC9D0}"/>
              </a:ext>
            </a:extLst>
          </p:cNvPr>
          <p:cNvSpPr/>
          <p:nvPr/>
        </p:nvSpPr>
        <p:spPr>
          <a:xfrm>
            <a:off x="2004621" y="3793068"/>
            <a:ext cx="785312" cy="190501"/>
          </a:xfrm>
          <a:prstGeom prst="rect">
            <a:avLst/>
          </a:prstGeom>
          <a:noFill/>
        </p:spPr>
        <p:txBody>
          <a:bodyPr wrap="square" lIns="68580" tIns="34290" rIns="68580" bIns="34290" rtlCol="0">
            <a:spAutoFit/>
          </a:bodyPr>
          <a:lstStyle/>
          <a:p>
            <a:pPr algn="ctr" defTabSz="699448">
              <a:buClrTx/>
              <a:defRPr/>
            </a:pPr>
            <a:r>
              <a:rPr lang="en-US" sz="788" dirty="0">
                <a:solidFill>
                  <a:srgbClr val="505050"/>
                </a:solidFill>
                <a:latin typeface="Segoe UI Semibold" panose="020B0702040204020203" pitchFamily="34" charset="0"/>
                <a:ea typeface="+mn-ea"/>
                <a:cs typeface="Segoe UI Semibold" panose="020B0702040204020203" pitchFamily="34" charset="0"/>
              </a:rPr>
              <a:t>Data factory </a:t>
            </a:r>
          </a:p>
        </p:txBody>
      </p:sp>
      <p:cxnSp>
        <p:nvCxnSpPr>
          <p:cNvPr id="89" name="Connector: Elbow 88">
            <a:extLst>
              <a:ext uri="{FF2B5EF4-FFF2-40B4-BE49-F238E27FC236}">
                <a16:creationId xmlns:a16="http://schemas.microsoft.com/office/drawing/2014/main" id="{4689735A-9021-4AD8-A9D6-C116A74200B5}"/>
              </a:ext>
            </a:extLst>
          </p:cNvPr>
          <p:cNvCxnSpPr>
            <a:cxnSpLocks/>
            <a:endCxn id="243" idx="0"/>
          </p:cNvCxnSpPr>
          <p:nvPr/>
        </p:nvCxnSpPr>
        <p:spPr>
          <a:xfrm>
            <a:off x="5701912" y="2111842"/>
            <a:ext cx="2661416" cy="1313450"/>
          </a:xfrm>
          <a:prstGeom prst="bentConnector2">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81" name="Rectangle 80">
            <a:extLst>
              <a:ext uri="{FF2B5EF4-FFF2-40B4-BE49-F238E27FC236}">
                <a16:creationId xmlns:a16="http://schemas.microsoft.com/office/drawing/2014/main" id="{7CF80F6E-0843-4E86-B24D-3D0B78DC2311}"/>
              </a:ext>
            </a:extLst>
          </p:cNvPr>
          <p:cNvSpPr/>
          <p:nvPr/>
        </p:nvSpPr>
        <p:spPr>
          <a:xfrm>
            <a:off x="4877083" y="2337830"/>
            <a:ext cx="1071449" cy="311752"/>
          </a:xfrm>
          <a:prstGeom prst="rect">
            <a:avLst/>
          </a:prstGeom>
          <a:noFill/>
        </p:spPr>
        <p:txBody>
          <a:bodyPr wrap="square" lIns="68580" tIns="34290" rIns="68580" bIns="34290" rtlCol="0">
            <a:spAutoFit/>
          </a:bodyPr>
          <a:lstStyle/>
          <a:p>
            <a:pPr algn="ctr" defTabSz="699448">
              <a:buClrTx/>
              <a:defRPr/>
            </a:pPr>
            <a:r>
              <a:rPr lang="en-US" sz="788" dirty="0">
                <a:solidFill>
                  <a:srgbClr val="505050"/>
                </a:solidFill>
                <a:latin typeface="Segoe UI Semibold" panose="020B0702040204020203" pitchFamily="34" charset="0"/>
                <a:ea typeface="+mn-ea"/>
                <a:cs typeface="Segoe UI Semibold" panose="020B0702040204020203" pitchFamily="34" charset="0"/>
              </a:rPr>
              <a:t>Azure Databricks</a:t>
            </a:r>
          </a:p>
          <a:p>
            <a:pPr algn="ctr" defTabSz="699448">
              <a:buClrTx/>
              <a:defRPr/>
            </a:pPr>
            <a:r>
              <a:rPr lang="en-US" sz="788" dirty="0">
                <a:solidFill>
                  <a:srgbClr val="505050"/>
                </a:solidFill>
                <a:latin typeface="Segoe UI Semibold" panose="020B0702040204020203" pitchFamily="34" charset="0"/>
                <a:ea typeface="+mn-ea"/>
                <a:cs typeface="Segoe UI Semibold" panose="020B0702040204020203" pitchFamily="34" charset="0"/>
              </a:rPr>
              <a:t>(Spark)</a:t>
            </a:r>
          </a:p>
        </p:txBody>
      </p:sp>
      <p:grpSp>
        <p:nvGrpSpPr>
          <p:cNvPr id="4" name="Group 3">
            <a:extLst>
              <a:ext uri="{FF2B5EF4-FFF2-40B4-BE49-F238E27FC236}">
                <a16:creationId xmlns:a16="http://schemas.microsoft.com/office/drawing/2014/main" id="{413AD72E-FCC7-4790-A51E-F82923F8E09F}"/>
              </a:ext>
            </a:extLst>
          </p:cNvPr>
          <p:cNvGrpSpPr/>
          <p:nvPr/>
        </p:nvGrpSpPr>
        <p:grpSpPr>
          <a:xfrm>
            <a:off x="428317" y="3221548"/>
            <a:ext cx="798578" cy="304715"/>
            <a:chOff x="579957" y="1614888"/>
            <a:chExt cx="1064771" cy="406286"/>
          </a:xfrm>
        </p:grpSpPr>
        <p:grpSp>
          <p:nvGrpSpPr>
            <p:cNvPr id="161" name="Group 160">
              <a:extLst>
                <a:ext uri="{FF2B5EF4-FFF2-40B4-BE49-F238E27FC236}">
                  <a16:creationId xmlns:a16="http://schemas.microsoft.com/office/drawing/2014/main" id="{25C8F957-B6F7-4FC0-9FDA-9C79699C6455}"/>
                </a:ext>
              </a:extLst>
            </p:cNvPr>
            <p:cNvGrpSpPr/>
            <p:nvPr/>
          </p:nvGrpSpPr>
          <p:grpSpPr>
            <a:xfrm>
              <a:off x="1174991" y="1632049"/>
              <a:ext cx="469737" cy="385154"/>
              <a:chOff x="1778647" y="1301093"/>
              <a:chExt cx="307813" cy="252387"/>
            </a:xfrm>
            <a:noFill/>
          </p:grpSpPr>
          <p:grpSp>
            <p:nvGrpSpPr>
              <p:cNvPr id="162" name="Group 161">
                <a:extLst>
                  <a:ext uri="{FF2B5EF4-FFF2-40B4-BE49-F238E27FC236}">
                    <a16:creationId xmlns:a16="http://schemas.microsoft.com/office/drawing/2014/main" id="{63615FA2-99E9-4F90-B4E1-FFC3AE9DFDD7}"/>
                  </a:ext>
                </a:extLst>
              </p:cNvPr>
              <p:cNvGrpSpPr/>
              <p:nvPr/>
            </p:nvGrpSpPr>
            <p:grpSpPr>
              <a:xfrm>
                <a:off x="1778647" y="1301093"/>
                <a:ext cx="307813" cy="252387"/>
                <a:chOff x="2107086" y="1452805"/>
                <a:chExt cx="307813" cy="252387"/>
              </a:xfrm>
              <a:grpFill/>
            </p:grpSpPr>
            <p:sp>
              <p:nvSpPr>
                <p:cNvPr id="165" name="Rectangle 164">
                  <a:extLst>
                    <a:ext uri="{FF2B5EF4-FFF2-40B4-BE49-F238E27FC236}">
                      <a16:creationId xmlns:a16="http://schemas.microsoft.com/office/drawing/2014/main" id="{6D770334-E05F-4383-91F9-7AC2F185A497}"/>
                    </a:ext>
                  </a:extLst>
                </p:cNvPr>
                <p:cNvSpPr/>
                <p:nvPr/>
              </p:nvSpPr>
              <p:spPr bwMode="auto">
                <a:xfrm>
                  <a:off x="2107086" y="1596776"/>
                  <a:ext cx="108416" cy="108416"/>
                </a:xfrm>
                <a:prstGeom prst="rect">
                  <a:avLst/>
                </a:prstGeom>
                <a:grpFill/>
                <a:ln w="12700" cap="flat">
                  <a:solidFill>
                    <a:schemeClr val="tx1"/>
                  </a:solidFill>
                  <a:prstDash val="solid"/>
                  <a:miter lim="800000"/>
                  <a:headEnd/>
                  <a:tailEnd/>
                </a:ln>
              </p:spPr>
              <p:txBody>
                <a:bodyPr vert="horz" wrap="square" lIns="67223" tIns="33611" rIns="67223" bIns="33611" numCol="1" anchor="t" anchorCtr="0" compatLnSpc="1">
                  <a:prstTxWarp prst="textNoShape">
                    <a:avLst/>
                  </a:prstTxWarp>
                </a:bodyPr>
                <a:lstStyle/>
                <a:p>
                  <a:pPr algn="ctr" defTabSz="672161">
                    <a:buClrTx/>
                    <a:defRPr/>
                  </a:pPr>
                  <a:endParaRPr lang="en-US" sz="1324" dirty="0">
                    <a:solidFill>
                      <a:srgbClr val="505050"/>
                    </a:solidFill>
                    <a:latin typeface="Segoe UI"/>
                    <a:ea typeface="+mn-ea"/>
                    <a:cs typeface="+mn-cs"/>
                  </a:endParaRPr>
                </a:p>
              </p:txBody>
            </p:sp>
            <p:sp>
              <p:nvSpPr>
                <p:cNvPr id="166" name="Rectangle 165">
                  <a:extLst>
                    <a:ext uri="{FF2B5EF4-FFF2-40B4-BE49-F238E27FC236}">
                      <a16:creationId xmlns:a16="http://schemas.microsoft.com/office/drawing/2014/main" id="{2AB733D5-2232-4906-9C4C-B59618406DF0}"/>
                    </a:ext>
                  </a:extLst>
                </p:cNvPr>
                <p:cNvSpPr/>
                <p:nvPr/>
              </p:nvSpPr>
              <p:spPr bwMode="auto">
                <a:xfrm>
                  <a:off x="2252041" y="1452805"/>
                  <a:ext cx="162858" cy="162858"/>
                </a:xfrm>
                <a:prstGeom prst="rect">
                  <a:avLst/>
                </a:prstGeom>
                <a:grpFill/>
                <a:ln w="12700" cap="flat">
                  <a:solidFill>
                    <a:schemeClr val="tx1"/>
                  </a:solidFill>
                  <a:prstDash val="solid"/>
                  <a:miter lim="800000"/>
                  <a:headEnd/>
                  <a:tailEnd/>
                </a:ln>
              </p:spPr>
              <p:txBody>
                <a:bodyPr vert="horz" wrap="square" lIns="67223" tIns="33611" rIns="67223" bIns="33611" numCol="1" anchor="t" anchorCtr="0" compatLnSpc="1">
                  <a:prstTxWarp prst="textNoShape">
                    <a:avLst/>
                  </a:prstTxWarp>
                </a:bodyPr>
                <a:lstStyle/>
                <a:p>
                  <a:pPr algn="ctr" defTabSz="672161">
                    <a:buClrTx/>
                    <a:defRPr/>
                  </a:pPr>
                  <a:endParaRPr lang="en-US" sz="1324" dirty="0">
                    <a:solidFill>
                      <a:srgbClr val="505050"/>
                    </a:solidFill>
                    <a:latin typeface="Segoe UI"/>
                    <a:ea typeface="+mn-ea"/>
                    <a:cs typeface="+mn-cs"/>
                  </a:endParaRPr>
                </a:p>
              </p:txBody>
            </p:sp>
            <p:sp>
              <p:nvSpPr>
                <p:cNvPr id="167" name="Rectangle 166">
                  <a:extLst>
                    <a:ext uri="{FF2B5EF4-FFF2-40B4-BE49-F238E27FC236}">
                      <a16:creationId xmlns:a16="http://schemas.microsoft.com/office/drawing/2014/main" id="{5A4DD559-F24E-4266-A426-9778D8FF9135}"/>
                    </a:ext>
                  </a:extLst>
                </p:cNvPr>
                <p:cNvSpPr/>
                <p:nvPr/>
              </p:nvSpPr>
              <p:spPr bwMode="auto">
                <a:xfrm>
                  <a:off x="2107086" y="1453330"/>
                  <a:ext cx="108416" cy="108416"/>
                </a:xfrm>
                <a:prstGeom prst="rect">
                  <a:avLst/>
                </a:prstGeom>
                <a:grpFill/>
                <a:ln w="12700" cap="flat">
                  <a:solidFill>
                    <a:schemeClr val="tx1"/>
                  </a:solidFill>
                  <a:prstDash val="solid"/>
                  <a:miter lim="800000"/>
                  <a:headEnd/>
                  <a:tailEnd/>
                </a:ln>
              </p:spPr>
              <p:txBody>
                <a:bodyPr vert="horz" wrap="square" lIns="67223" tIns="33611" rIns="67223" bIns="33611" numCol="1" anchor="t" anchorCtr="0" compatLnSpc="1">
                  <a:prstTxWarp prst="textNoShape">
                    <a:avLst/>
                  </a:prstTxWarp>
                </a:bodyPr>
                <a:lstStyle/>
                <a:p>
                  <a:pPr algn="ctr" defTabSz="672161">
                    <a:buClrTx/>
                    <a:defRPr/>
                  </a:pPr>
                  <a:endParaRPr lang="en-US" sz="1324" dirty="0">
                    <a:solidFill>
                      <a:srgbClr val="505050"/>
                    </a:solidFill>
                    <a:latin typeface="Segoe UI"/>
                    <a:ea typeface="+mn-ea"/>
                    <a:cs typeface="+mn-cs"/>
                  </a:endParaRPr>
                </a:p>
              </p:txBody>
            </p:sp>
            <p:sp>
              <p:nvSpPr>
                <p:cNvPr id="168" name="Rectangle 167">
                  <a:extLst>
                    <a:ext uri="{FF2B5EF4-FFF2-40B4-BE49-F238E27FC236}">
                      <a16:creationId xmlns:a16="http://schemas.microsoft.com/office/drawing/2014/main" id="{7392A6F2-321D-4243-BFB0-725AD35D5AFD}"/>
                    </a:ext>
                  </a:extLst>
                </p:cNvPr>
                <p:cNvSpPr/>
                <p:nvPr/>
              </p:nvSpPr>
              <p:spPr bwMode="auto">
                <a:xfrm>
                  <a:off x="2253489" y="1652588"/>
                  <a:ext cx="159337" cy="51699"/>
                </a:xfrm>
                <a:prstGeom prst="rect">
                  <a:avLst/>
                </a:prstGeom>
                <a:grpFill/>
                <a:ln w="12700" cap="flat">
                  <a:solidFill>
                    <a:schemeClr val="tx1"/>
                  </a:solidFill>
                  <a:prstDash val="solid"/>
                  <a:miter lim="800000"/>
                  <a:headEnd/>
                  <a:tailEnd/>
                </a:ln>
              </p:spPr>
              <p:txBody>
                <a:bodyPr vert="horz" wrap="square" lIns="67223" tIns="33611" rIns="67223" bIns="33611" numCol="1" anchor="t" anchorCtr="0" compatLnSpc="1">
                  <a:prstTxWarp prst="textNoShape">
                    <a:avLst/>
                  </a:prstTxWarp>
                </a:bodyPr>
                <a:lstStyle/>
                <a:p>
                  <a:pPr algn="ctr" defTabSz="672161">
                    <a:buClrTx/>
                    <a:defRPr/>
                  </a:pPr>
                  <a:endParaRPr lang="en-US" sz="1324" dirty="0">
                    <a:solidFill>
                      <a:srgbClr val="505050"/>
                    </a:solidFill>
                    <a:latin typeface="Segoe UI"/>
                    <a:ea typeface="+mn-ea"/>
                    <a:cs typeface="+mn-cs"/>
                  </a:endParaRPr>
                </a:p>
              </p:txBody>
            </p:sp>
          </p:grpSp>
          <p:cxnSp>
            <p:nvCxnSpPr>
              <p:cNvPr id="163" name="Straight Connector 162">
                <a:extLst>
                  <a:ext uri="{FF2B5EF4-FFF2-40B4-BE49-F238E27FC236}">
                    <a16:creationId xmlns:a16="http://schemas.microsoft.com/office/drawing/2014/main" id="{D6C7C46B-A9CC-40A9-9B15-3B3FD48D27E4}"/>
                  </a:ext>
                </a:extLst>
              </p:cNvPr>
              <p:cNvCxnSpPr/>
              <p:nvPr/>
            </p:nvCxnSpPr>
            <p:spPr>
              <a:xfrm>
                <a:off x="1979319" y="1500876"/>
                <a:ext cx="0" cy="51699"/>
              </a:xfrm>
              <a:prstGeom prst="line">
                <a:avLst/>
              </a:prstGeom>
              <a:grpFill/>
              <a:ln w="12700" cap="flat">
                <a:solidFill>
                  <a:schemeClr val="tx1"/>
                </a:solidFill>
                <a:prstDash val="solid"/>
                <a:miter lim="800000"/>
                <a:headEnd/>
                <a:tailEnd/>
              </a:ln>
            </p:spPr>
          </p:cxnSp>
          <p:cxnSp>
            <p:nvCxnSpPr>
              <p:cNvPr id="164" name="Straight Connector 163">
                <a:extLst>
                  <a:ext uri="{FF2B5EF4-FFF2-40B4-BE49-F238E27FC236}">
                    <a16:creationId xmlns:a16="http://schemas.microsoft.com/office/drawing/2014/main" id="{388C9012-F887-4A54-89FF-BCF5F0F4168E}"/>
                  </a:ext>
                </a:extLst>
              </p:cNvPr>
              <p:cNvCxnSpPr/>
              <p:nvPr/>
            </p:nvCxnSpPr>
            <p:spPr>
              <a:xfrm>
                <a:off x="2031707" y="1500876"/>
                <a:ext cx="0" cy="51699"/>
              </a:xfrm>
              <a:prstGeom prst="line">
                <a:avLst/>
              </a:prstGeom>
              <a:grpFill/>
              <a:ln w="12700" cap="flat">
                <a:solidFill>
                  <a:schemeClr val="tx1"/>
                </a:solidFill>
                <a:prstDash val="solid"/>
                <a:miter lim="800000"/>
                <a:headEnd/>
                <a:tailEnd/>
              </a:ln>
            </p:spPr>
          </p:cxnSp>
        </p:grpSp>
        <p:grpSp>
          <p:nvGrpSpPr>
            <p:cNvPr id="169" name="Group 168">
              <a:extLst>
                <a:ext uri="{FF2B5EF4-FFF2-40B4-BE49-F238E27FC236}">
                  <a16:creationId xmlns:a16="http://schemas.microsoft.com/office/drawing/2014/main" id="{08173163-8CBE-4117-950D-C142AEAF6C3F}"/>
                </a:ext>
              </a:extLst>
            </p:cNvPr>
            <p:cNvGrpSpPr>
              <a:grpSpLocks noChangeAspect="1"/>
            </p:cNvGrpSpPr>
            <p:nvPr/>
          </p:nvGrpSpPr>
          <p:grpSpPr bwMode="auto">
            <a:xfrm>
              <a:off x="579957" y="1614888"/>
              <a:ext cx="416196" cy="406286"/>
              <a:chOff x="1759" y="236"/>
              <a:chExt cx="252" cy="246"/>
            </a:xfrm>
            <a:noFill/>
          </p:grpSpPr>
          <p:sp>
            <p:nvSpPr>
              <p:cNvPr id="170" name="Freeform 106">
                <a:extLst>
                  <a:ext uri="{FF2B5EF4-FFF2-40B4-BE49-F238E27FC236}">
                    <a16:creationId xmlns:a16="http://schemas.microsoft.com/office/drawing/2014/main" id="{D06F49A6-DE65-4BC6-B274-44452F34990B}"/>
                  </a:ext>
                </a:extLst>
              </p:cNvPr>
              <p:cNvSpPr>
                <a:spLocks/>
              </p:cNvSpPr>
              <p:nvPr/>
            </p:nvSpPr>
            <p:spPr bwMode="auto">
              <a:xfrm>
                <a:off x="1759" y="236"/>
                <a:ext cx="252" cy="246"/>
              </a:xfrm>
              <a:custGeom>
                <a:avLst/>
                <a:gdLst>
                  <a:gd name="T0" fmla="*/ 0 w 252"/>
                  <a:gd name="T1" fmla="*/ 0 h 246"/>
                  <a:gd name="T2" fmla="*/ 0 w 252"/>
                  <a:gd name="T3" fmla="*/ 246 h 246"/>
                  <a:gd name="T4" fmla="*/ 252 w 252"/>
                  <a:gd name="T5" fmla="*/ 246 h 246"/>
                </a:gdLst>
                <a:ahLst/>
                <a:cxnLst>
                  <a:cxn ang="0">
                    <a:pos x="T0" y="T1"/>
                  </a:cxn>
                  <a:cxn ang="0">
                    <a:pos x="T2" y="T3"/>
                  </a:cxn>
                  <a:cxn ang="0">
                    <a:pos x="T4" y="T5"/>
                  </a:cxn>
                </a:cxnLst>
                <a:rect l="0" t="0" r="r" b="b"/>
                <a:pathLst>
                  <a:path w="252" h="246">
                    <a:moveTo>
                      <a:pt x="0" y="0"/>
                    </a:moveTo>
                    <a:lnTo>
                      <a:pt x="0" y="246"/>
                    </a:lnTo>
                    <a:lnTo>
                      <a:pt x="252" y="246"/>
                    </a:lnTo>
                  </a:path>
                </a:pathLst>
              </a:custGeom>
              <a:grpFill/>
              <a:ln w="12700" cap="flat">
                <a:solidFill>
                  <a:schemeClr val="tx1"/>
                </a:solidFill>
                <a:prstDash val="solid"/>
                <a:miter lim="800000"/>
                <a:headEnd/>
                <a:tailEnd/>
              </a:ln>
            </p:spPr>
            <p:txBody>
              <a:bodyPr vert="horz" wrap="square" lIns="54308" tIns="27155" rIns="54308" bIns="27155" numCol="1" anchor="t" anchorCtr="0" compatLnSpc="1">
                <a:prstTxWarp prst="textNoShape">
                  <a:avLst/>
                </a:prstTxWarp>
              </a:bodyPr>
              <a:lstStyle/>
              <a:p>
                <a:pPr algn="ctr" defTabSz="672032">
                  <a:buClrTx/>
                  <a:defRPr/>
                </a:pPr>
                <a:endParaRPr lang="en-US" sz="707">
                  <a:solidFill>
                    <a:srgbClr val="505050"/>
                  </a:solidFill>
                  <a:latin typeface="Segoe UI Semilight"/>
                  <a:ea typeface="+mn-ea"/>
                  <a:cs typeface="+mn-cs"/>
                </a:endParaRPr>
              </a:p>
            </p:txBody>
          </p:sp>
          <p:sp>
            <p:nvSpPr>
              <p:cNvPr id="171" name="Rectangle 170">
                <a:extLst>
                  <a:ext uri="{FF2B5EF4-FFF2-40B4-BE49-F238E27FC236}">
                    <a16:creationId xmlns:a16="http://schemas.microsoft.com/office/drawing/2014/main" id="{83413F5B-B73D-4C52-B7F1-AC6339896E58}"/>
                  </a:ext>
                </a:extLst>
              </p:cNvPr>
              <p:cNvSpPr>
                <a:spLocks noChangeArrowheads="1"/>
              </p:cNvSpPr>
              <p:nvPr/>
            </p:nvSpPr>
            <p:spPr bwMode="auto">
              <a:xfrm>
                <a:off x="1799" y="376"/>
                <a:ext cx="32" cy="106"/>
              </a:xfrm>
              <a:prstGeom prst="rect">
                <a:avLst/>
              </a:prstGeom>
              <a:grpFill/>
              <a:ln w="12700" cap="flat">
                <a:solidFill>
                  <a:schemeClr val="tx1"/>
                </a:solidFill>
                <a:prstDash val="solid"/>
                <a:miter lim="800000"/>
                <a:headEnd/>
                <a:tailEnd/>
              </a:ln>
            </p:spPr>
            <p:txBody>
              <a:bodyPr vert="horz" wrap="square" lIns="54308" tIns="27155" rIns="54308" bIns="27155" numCol="1" anchor="t" anchorCtr="0" compatLnSpc="1">
                <a:prstTxWarp prst="textNoShape">
                  <a:avLst/>
                </a:prstTxWarp>
              </a:bodyPr>
              <a:lstStyle/>
              <a:p>
                <a:pPr algn="ctr" defTabSz="672032">
                  <a:buClrTx/>
                  <a:defRPr/>
                </a:pPr>
                <a:endParaRPr lang="en-US" sz="707">
                  <a:solidFill>
                    <a:srgbClr val="505050"/>
                  </a:solidFill>
                  <a:latin typeface="Segoe UI Semilight"/>
                  <a:ea typeface="+mn-ea"/>
                  <a:cs typeface="+mn-cs"/>
                </a:endParaRPr>
              </a:p>
            </p:txBody>
          </p:sp>
          <p:sp>
            <p:nvSpPr>
              <p:cNvPr id="172" name="Rectangle 171">
                <a:extLst>
                  <a:ext uri="{FF2B5EF4-FFF2-40B4-BE49-F238E27FC236}">
                    <a16:creationId xmlns:a16="http://schemas.microsoft.com/office/drawing/2014/main" id="{47BC0014-23CF-46FE-8ED4-EF3F3F2C295D}"/>
                  </a:ext>
                </a:extLst>
              </p:cNvPr>
              <p:cNvSpPr>
                <a:spLocks noChangeArrowheads="1"/>
              </p:cNvSpPr>
              <p:nvPr/>
            </p:nvSpPr>
            <p:spPr bwMode="auto">
              <a:xfrm>
                <a:off x="1862" y="283"/>
                <a:ext cx="33" cy="199"/>
              </a:xfrm>
              <a:prstGeom prst="rect">
                <a:avLst/>
              </a:prstGeom>
              <a:grpFill/>
              <a:ln w="12700" cap="flat">
                <a:solidFill>
                  <a:schemeClr val="tx1"/>
                </a:solidFill>
                <a:prstDash val="solid"/>
                <a:miter lim="800000"/>
                <a:headEnd/>
                <a:tailEnd/>
              </a:ln>
            </p:spPr>
            <p:txBody>
              <a:bodyPr vert="horz" wrap="square" lIns="54308" tIns="27155" rIns="54308" bIns="27155" numCol="1" anchor="t" anchorCtr="0" compatLnSpc="1">
                <a:prstTxWarp prst="textNoShape">
                  <a:avLst/>
                </a:prstTxWarp>
              </a:bodyPr>
              <a:lstStyle/>
              <a:p>
                <a:pPr algn="ctr" defTabSz="672032">
                  <a:buClrTx/>
                  <a:defRPr/>
                </a:pPr>
                <a:endParaRPr lang="en-US" sz="707">
                  <a:solidFill>
                    <a:srgbClr val="505050"/>
                  </a:solidFill>
                  <a:latin typeface="Segoe UI Semilight"/>
                  <a:ea typeface="+mn-ea"/>
                  <a:cs typeface="+mn-cs"/>
                </a:endParaRPr>
              </a:p>
            </p:txBody>
          </p:sp>
          <p:sp>
            <p:nvSpPr>
              <p:cNvPr id="173" name="Rectangle 172">
                <a:extLst>
                  <a:ext uri="{FF2B5EF4-FFF2-40B4-BE49-F238E27FC236}">
                    <a16:creationId xmlns:a16="http://schemas.microsoft.com/office/drawing/2014/main" id="{D0D4E8A6-3BAA-4868-AEAB-458A887D997B}"/>
                  </a:ext>
                </a:extLst>
              </p:cNvPr>
              <p:cNvSpPr>
                <a:spLocks noChangeArrowheads="1"/>
              </p:cNvSpPr>
              <p:nvPr/>
            </p:nvSpPr>
            <p:spPr bwMode="auto">
              <a:xfrm>
                <a:off x="1926" y="324"/>
                <a:ext cx="33" cy="158"/>
              </a:xfrm>
              <a:prstGeom prst="rect">
                <a:avLst/>
              </a:prstGeom>
              <a:grpFill/>
              <a:ln w="12700" cap="flat">
                <a:solidFill>
                  <a:schemeClr val="tx1"/>
                </a:solidFill>
                <a:prstDash val="solid"/>
                <a:miter lim="800000"/>
                <a:headEnd/>
                <a:tailEnd/>
              </a:ln>
            </p:spPr>
            <p:txBody>
              <a:bodyPr vert="horz" wrap="square" lIns="54308" tIns="27155" rIns="54308" bIns="27155" numCol="1" anchor="t" anchorCtr="0" compatLnSpc="1">
                <a:prstTxWarp prst="textNoShape">
                  <a:avLst/>
                </a:prstTxWarp>
              </a:bodyPr>
              <a:lstStyle/>
              <a:p>
                <a:pPr algn="ctr" defTabSz="672032">
                  <a:buClrTx/>
                  <a:defRPr/>
                </a:pPr>
                <a:endParaRPr lang="en-US" sz="707">
                  <a:solidFill>
                    <a:srgbClr val="505050"/>
                  </a:solidFill>
                  <a:latin typeface="Segoe UI Semilight"/>
                  <a:ea typeface="+mn-ea"/>
                  <a:cs typeface="+mn-cs"/>
                </a:endParaRPr>
              </a:p>
            </p:txBody>
          </p:sp>
        </p:grpSp>
      </p:grpSp>
      <p:grpSp>
        <p:nvGrpSpPr>
          <p:cNvPr id="8" name="Group 7">
            <a:extLst>
              <a:ext uri="{FF2B5EF4-FFF2-40B4-BE49-F238E27FC236}">
                <a16:creationId xmlns:a16="http://schemas.microsoft.com/office/drawing/2014/main" id="{C2614C22-A2EE-459C-BFCB-A351F0350F05}"/>
              </a:ext>
            </a:extLst>
          </p:cNvPr>
          <p:cNvGrpSpPr/>
          <p:nvPr/>
        </p:nvGrpSpPr>
        <p:grpSpPr>
          <a:xfrm>
            <a:off x="383818" y="1579736"/>
            <a:ext cx="875364" cy="261540"/>
            <a:chOff x="1555307" y="5853300"/>
            <a:chExt cx="1271350" cy="379852"/>
          </a:xfrm>
        </p:grpSpPr>
        <p:grpSp>
          <p:nvGrpSpPr>
            <p:cNvPr id="174" name="Group 4">
              <a:extLst>
                <a:ext uri="{FF2B5EF4-FFF2-40B4-BE49-F238E27FC236}">
                  <a16:creationId xmlns:a16="http://schemas.microsoft.com/office/drawing/2014/main" id="{0187442F-0B75-4AB6-81AC-EFDCB085F8FF}"/>
                </a:ext>
              </a:extLst>
            </p:cNvPr>
            <p:cNvGrpSpPr>
              <a:grpSpLocks noChangeAspect="1"/>
            </p:cNvGrpSpPr>
            <p:nvPr/>
          </p:nvGrpSpPr>
          <p:grpSpPr bwMode="auto">
            <a:xfrm>
              <a:off x="1555307" y="5853300"/>
              <a:ext cx="259568" cy="379852"/>
              <a:chOff x="3526" y="3353"/>
              <a:chExt cx="164" cy="240"/>
            </a:xfrm>
          </p:grpSpPr>
          <p:sp>
            <p:nvSpPr>
              <p:cNvPr id="175" name="Freeform 5">
                <a:extLst>
                  <a:ext uri="{FF2B5EF4-FFF2-40B4-BE49-F238E27FC236}">
                    <a16:creationId xmlns:a16="http://schemas.microsoft.com/office/drawing/2014/main" id="{ED3AD797-DCD7-4D8F-B8E0-0DACE203E0BA}"/>
                  </a:ext>
                </a:extLst>
              </p:cNvPr>
              <p:cNvSpPr>
                <a:spLocks/>
              </p:cNvSpPr>
              <p:nvPr/>
            </p:nvSpPr>
            <p:spPr bwMode="auto">
              <a:xfrm>
                <a:off x="3526" y="3353"/>
                <a:ext cx="164" cy="215"/>
              </a:xfrm>
              <a:custGeom>
                <a:avLst/>
                <a:gdLst>
                  <a:gd name="T0" fmla="*/ 204 w 226"/>
                  <a:gd name="T1" fmla="*/ 289 h 296"/>
                  <a:gd name="T2" fmla="*/ 226 w 226"/>
                  <a:gd name="T3" fmla="*/ 296 h 296"/>
                  <a:gd name="T4" fmla="*/ 226 w 226"/>
                  <a:gd name="T5" fmla="*/ 55 h 296"/>
                  <a:gd name="T6" fmla="*/ 39 w 226"/>
                  <a:gd name="T7" fmla="*/ 0 h 296"/>
                  <a:gd name="T8" fmla="*/ 0 w 226"/>
                  <a:gd name="T9" fmla="*/ 34 h 296"/>
                </a:gdLst>
                <a:ahLst/>
                <a:cxnLst>
                  <a:cxn ang="0">
                    <a:pos x="T0" y="T1"/>
                  </a:cxn>
                  <a:cxn ang="0">
                    <a:pos x="T2" y="T3"/>
                  </a:cxn>
                  <a:cxn ang="0">
                    <a:pos x="T4" y="T5"/>
                  </a:cxn>
                  <a:cxn ang="0">
                    <a:pos x="T6" y="T7"/>
                  </a:cxn>
                  <a:cxn ang="0">
                    <a:pos x="T8" y="T9"/>
                  </a:cxn>
                </a:cxnLst>
                <a:rect l="0" t="0" r="r" b="b"/>
                <a:pathLst>
                  <a:path w="226" h="296">
                    <a:moveTo>
                      <a:pt x="204" y="289"/>
                    </a:moveTo>
                    <a:cubicBezTo>
                      <a:pt x="226" y="296"/>
                      <a:pt x="226" y="296"/>
                      <a:pt x="226" y="296"/>
                    </a:cubicBezTo>
                    <a:cubicBezTo>
                      <a:pt x="226" y="55"/>
                      <a:pt x="226" y="55"/>
                      <a:pt x="226" y="55"/>
                    </a:cubicBezTo>
                    <a:cubicBezTo>
                      <a:pt x="39" y="0"/>
                      <a:pt x="39" y="0"/>
                      <a:pt x="39" y="0"/>
                    </a:cubicBezTo>
                    <a:cubicBezTo>
                      <a:pt x="39" y="0"/>
                      <a:pt x="12" y="0"/>
                      <a:pt x="0" y="34"/>
                    </a:cubicBezTo>
                  </a:path>
                </a:pathLst>
              </a:custGeom>
              <a:noFill/>
              <a:ln w="12700" cap="flat" cmpd="sng" algn="ctr">
                <a:solidFill>
                  <a:schemeClr val="tx1"/>
                </a:solidFill>
                <a:prstDash val="solid"/>
                <a:miter lim="800000"/>
                <a:headEnd type="none" w="med" len="med"/>
                <a:tailEnd type="none" w="med" len="med"/>
              </a:ln>
              <a:effectLst/>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0" tIns="34285" rIns="0" bIns="34285" numCol="1" spcCol="0" rtlCol="0" fromWordArt="0" anchor="ctr" anchorCtr="0" forceAA="0" compatLnSpc="1">
                <a:prstTxWarp prst="textNoShape">
                  <a:avLst/>
                </a:prstTxWarp>
                <a:noAutofit/>
              </a:bodyPr>
              <a:lstStyle/>
              <a:p>
                <a:pPr algn="ctr" defTabSz="685445" fontAlgn="base">
                  <a:spcBef>
                    <a:spcPct val="0"/>
                  </a:spcBef>
                  <a:spcAft>
                    <a:spcPct val="0"/>
                  </a:spcAft>
                  <a:buClrTx/>
                  <a:defRPr/>
                </a:pPr>
                <a:endParaRPr lang="en-US" sz="1176">
                  <a:gradFill>
                    <a:gsLst>
                      <a:gs pos="5439">
                        <a:srgbClr val="F8F8F8"/>
                      </a:gs>
                      <a:gs pos="10000">
                        <a:srgbClr val="F8F8F8"/>
                      </a:gs>
                    </a:gsLst>
                    <a:lin ang="5400000" scaled="0"/>
                  </a:gradFill>
                  <a:latin typeface="Segoe UI Semilight" panose="020B0402040204020203" pitchFamily="34" charset="0"/>
                  <a:ea typeface="+mn-ea"/>
                  <a:cs typeface="Segoe UI Semilight" panose="020B0402040204020203" pitchFamily="34" charset="0"/>
                </a:endParaRPr>
              </a:p>
            </p:txBody>
          </p:sp>
          <p:sp>
            <p:nvSpPr>
              <p:cNvPr id="176" name="Freeform 6">
                <a:extLst>
                  <a:ext uri="{FF2B5EF4-FFF2-40B4-BE49-F238E27FC236}">
                    <a16:creationId xmlns:a16="http://schemas.microsoft.com/office/drawing/2014/main" id="{B4A60F5B-3B40-428B-8F45-6B49CC1E121B}"/>
                  </a:ext>
                </a:extLst>
              </p:cNvPr>
              <p:cNvSpPr>
                <a:spLocks/>
              </p:cNvSpPr>
              <p:nvPr/>
            </p:nvSpPr>
            <p:spPr bwMode="auto">
              <a:xfrm>
                <a:off x="3554" y="3370"/>
                <a:ext cx="120" cy="211"/>
              </a:xfrm>
              <a:custGeom>
                <a:avLst/>
                <a:gdLst>
                  <a:gd name="T0" fmla="*/ 0 w 120"/>
                  <a:gd name="T1" fmla="*/ 0 h 211"/>
                  <a:gd name="T2" fmla="*/ 120 w 120"/>
                  <a:gd name="T3" fmla="*/ 37 h 211"/>
                  <a:gd name="T4" fmla="*/ 120 w 120"/>
                  <a:gd name="T5" fmla="*/ 211 h 211"/>
                  <a:gd name="T6" fmla="*/ 104 w 120"/>
                  <a:gd name="T7" fmla="*/ 206 h 211"/>
                </a:gdLst>
                <a:ahLst/>
                <a:cxnLst>
                  <a:cxn ang="0">
                    <a:pos x="T0" y="T1"/>
                  </a:cxn>
                  <a:cxn ang="0">
                    <a:pos x="T2" y="T3"/>
                  </a:cxn>
                  <a:cxn ang="0">
                    <a:pos x="T4" y="T5"/>
                  </a:cxn>
                  <a:cxn ang="0">
                    <a:pos x="T6" y="T7"/>
                  </a:cxn>
                </a:cxnLst>
                <a:rect l="0" t="0" r="r" b="b"/>
                <a:pathLst>
                  <a:path w="120" h="211">
                    <a:moveTo>
                      <a:pt x="0" y="0"/>
                    </a:moveTo>
                    <a:lnTo>
                      <a:pt x="120" y="37"/>
                    </a:lnTo>
                    <a:lnTo>
                      <a:pt x="120" y="211"/>
                    </a:lnTo>
                    <a:lnTo>
                      <a:pt x="104" y="206"/>
                    </a:lnTo>
                  </a:path>
                </a:pathLst>
              </a:custGeom>
              <a:noFill/>
              <a:ln w="12700" cap="flat" cmpd="sng" algn="ctr">
                <a:solidFill>
                  <a:schemeClr val="tx1"/>
                </a:solidFill>
                <a:prstDash val="solid"/>
                <a:miter lim="800000"/>
                <a:headEnd type="none" w="med" len="med"/>
                <a:tailEnd type="none" w="med" len="med"/>
              </a:ln>
              <a:effectLst/>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0" tIns="34285" rIns="0" bIns="34285" numCol="1" spcCol="0" rtlCol="0" fromWordArt="0" anchor="ctr" anchorCtr="0" forceAA="0" compatLnSpc="1">
                <a:prstTxWarp prst="textNoShape">
                  <a:avLst/>
                </a:prstTxWarp>
                <a:noAutofit/>
              </a:bodyPr>
              <a:lstStyle/>
              <a:p>
                <a:pPr algn="ctr" defTabSz="685445" fontAlgn="base">
                  <a:spcBef>
                    <a:spcPct val="0"/>
                  </a:spcBef>
                  <a:spcAft>
                    <a:spcPct val="0"/>
                  </a:spcAft>
                  <a:buClrTx/>
                  <a:defRPr/>
                </a:pPr>
                <a:endParaRPr lang="en-US" sz="1176">
                  <a:gradFill>
                    <a:gsLst>
                      <a:gs pos="5439">
                        <a:srgbClr val="F8F8F8"/>
                      </a:gs>
                      <a:gs pos="10000">
                        <a:srgbClr val="F8F8F8"/>
                      </a:gs>
                    </a:gsLst>
                    <a:lin ang="5400000" scaled="0"/>
                  </a:gradFill>
                  <a:latin typeface="Segoe UI Semilight" panose="020B0402040204020203" pitchFamily="34" charset="0"/>
                  <a:ea typeface="+mn-ea"/>
                  <a:cs typeface="Segoe UI Semilight" panose="020B0402040204020203" pitchFamily="34" charset="0"/>
                </a:endParaRPr>
              </a:p>
            </p:txBody>
          </p:sp>
          <p:sp>
            <p:nvSpPr>
              <p:cNvPr id="177" name="Freeform 7">
                <a:extLst>
                  <a:ext uri="{FF2B5EF4-FFF2-40B4-BE49-F238E27FC236}">
                    <a16:creationId xmlns:a16="http://schemas.microsoft.com/office/drawing/2014/main" id="{9AB9007F-0E80-432F-A57D-8217512D1A3A}"/>
                  </a:ext>
                </a:extLst>
              </p:cNvPr>
              <p:cNvSpPr>
                <a:spLocks/>
              </p:cNvSpPr>
              <p:nvPr/>
            </p:nvSpPr>
            <p:spPr bwMode="auto">
              <a:xfrm>
                <a:off x="3527" y="3382"/>
                <a:ext cx="131" cy="211"/>
              </a:xfrm>
              <a:custGeom>
                <a:avLst/>
                <a:gdLst>
                  <a:gd name="T0" fmla="*/ 131 w 131"/>
                  <a:gd name="T1" fmla="*/ 38 h 211"/>
                  <a:gd name="T2" fmla="*/ 131 w 131"/>
                  <a:gd name="T3" fmla="*/ 211 h 211"/>
                  <a:gd name="T4" fmla="*/ 0 w 131"/>
                  <a:gd name="T5" fmla="*/ 173 h 211"/>
                  <a:gd name="T6" fmla="*/ 0 w 131"/>
                  <a:gd name="T7" fmla="*/ 0 h 211"/>
                  <a:gd name="T8" fmla="*/ 131 w 131"/>
                  <a:gd name="T9" fmla="*/ 38 h 211"/>
                </a:gdLst>
                <a:ahLst/>
                <a:cxnLst>
                  <a:cxn ang="0">
                    <a:pos x="T0" y="T1"/>
                  </a:cxn>
                  <a:cxn ang="0">
                    <a:pos x="T2" y="T3"/>
                  </a:cxn>
                  <a:cxn ang="0">
                    <a:pos x="T4" y="T5"/>
                  </a:cxn>
                  <a:cxn ang="0">
                    <a:pos x="T6" y="T7"/>
                  </a:cxn>
                  <a:cxn ang="0">
                    <a:pos x="T8" y="T9"/>
                  </a:cxn>
                </a:cxnLst>
                <a:rect l="0" t="0" r="r" b="b"/>
                <a:pathLst>
                  <a:path w="131" h="211">
                    <a:moveTo>
                      <a:pt x="131" y="38"/>
                    </a:moveTo>
                    <a:lnTo>
                      <a:pt x="131" y="211"/>
                    </a:lnTo>
                    <a:lnTo>
                      <a:pt x="0" y="173"/>
                    </a:lnTo>
                    <a:lnTo>
                      <a:pt x="0" y="0"/>
                    </a:lnTo>
                    <a:lnTo>
                      <a:pt x="131" y="38"/>
                    </a:lnTo>
                    <a:close/>
                  </a:path>
                </a:pathLst>
              </a:custGeom>
              <a:noFill/>
              <a:ln w="12700" cap="flat" cmpd="sng" algn="ctr">
                <a:solidFill>
                  <a:schemeClr val="tx1"/>
                </a:solidFill>
                <a:prstDash val="solid"/>
                <a:miter lim="800000"/>
                <a:headEnd type="none" w="med" len="med"/>
                <a:tailEnd type="none" w="med" len="med"/>
              </a:ln>
              <a:effectLst/>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0" tIns="34285" rIns="0" bIns="34285" numCol="1" spcCol="0" rtlCol="0" fromWordArt="0" anchor="ctr" anchorCtr="0" forceAA="0" compatLnSpc="1">
                <a:prstTxWarp prst="textNoShape">
                  <a:avLst/>
                </a:prstTxWarp>
                <a:noAutofit/>
              </a:bodyPr>
              <a:lstStyle/>
              <a:p>
                <a:pPr algn="ctr" defTabSz="685445" fontAlgn="base">
                  <a:spcBef>
                    <a:spcPct val="0"/>
                  </a:spcBef>
                  <a:spcAft>
                    <a:spcPct val="0"/>
                  </a:spcAft>
                  <a:buClrTx/>
                  <a:defRPr/>
                </a:pPr>
                <a:endParaRPr lang="en-US" sz="1176">
                  <a:gradFill>
                    <a:gsLst>
                      <a:gs pos="5439">
                        <a:srgbClr val="F8F8F8"/>
                      </a:gs>
                      <a:gs pos="10000">
                        <a:srgbClr val="F8F8F8"/>
                      </a:gs>
                    </a:gsLst>
                    <a:lin ang="5400000" scaled="0"/>
                  </a:gradFill>
                  <a:latin typeface="Segoe UI Semilight" panose="020B0402040204020203" pitchFamily="34" charset="0"/>
                  <a:ea typeface="+mn-ea"/>
                  <a:cs typeface="Segoe UI Semilight" panose="020B0402040204020203" pitchFamily="34" charset="0"/>
                </a:endParaRPr>
              </a:p>
            </p:txBody>
          </p:sp>
        </p:grpSp>
        <p:grpSp>
          <p:nvGrpSpPr>
            <p:cNvPr id="178" name="Group 177">
              <a:extLst>
                <a:ext uri="{FF2B5EF4-FFF2-40B4-BE49-F238E27FC236}">
                  <a16:creationId xmlns:a16="http://schemas.microsoft.com/office/drawing/2014/main" id="{8E0130CE-34CE-4BD6-9371-79438752B500}"/>
                </a:ext>
              </a:extLst>
            </p:cNvPr>
            <p:cNvGrpSpPr/>
            <p:nvPr/>
          </p:nvGrpSpPr>
          <p:grpSpPr>
            <a:xfrm>
              <a:off x="1984596" y="5863452"/>
              <a:ext cx="293717" cy="359549"/>
              <a:chOff x="965200" y="3436897"/>
              <a:chExt cx="528881" cy="647424"/>
            </a:xfrm>
          </p:grpSpPr>
          <p:grpSp>
            <p:nvGrpSpPr>
              <p:cNvPr id="179" name="Group 178">
                <a:extLst>
                  <a:ext uri="{FF2B5EF4-FFF2-40B4-BE49-F238E27FC236}">
                    <a16:creationId xmlns:a16="http://schemas.microsoft.com/office/drawing/2014/main" id="{3FD7338A-C414-42AE-A456-F177C7916708}"/>
                  </a:ext>
                </a:extLst>
              </p:cNvPr>
              <p:cNvGrpSpPr/>
              <p:nvPr/>
            </p:nvGrpSpPr>
            <p:grpSpPr>
              <a:xfrm flipH="1">
                <a:off x="965200" y="3436897"/>
                <a:ext cx="528881" cy="647424"/>
                <a:chOff x="3003960" y="3685414"/>
                <a:chExt cx="403310" cy="493707"/>
              </a:xfrm>
            </p:grpSpPr>
            <p:sp>
              <p:nvSpPr>
                <p:cNvPr id="184" name="Snip Single Corner Rectangle 26">
                  <a:extLst>
                    <a:ext uri="{FF2B5EF4-FFF2-40B4-BE49-F238E27FC236}">
                      <a16:creationId xmlns:a16="http://schemas.microsoft.com/office/drawing/2014/main" id="{088431C5-9E6A-4929-9282-4FB5FFB697AE}"/>
                    </a:ext>
                  </a:extLst>
                </p:cNvPr>
                <p:cNvSpPr/>
                <p:nvPr/>
              </p:nvSpPr>
              <p:spPr bwMode="auto">
                <a:xfrm flipH="1">
                  <a:off x="3003960" y="3685414"/>
                  <a:ext cx="403310" cy="493707"/>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5" name="Triangle 27">
                  <a:extLst>
                    <a:ext uri="{FF2B5EF4-FFF2-40B4-BE49-F238E27FC236}">
                      <a16:creationId xmlns:a16="http://schemas.microsoft.com/office/drawing/2014/main" id="{24F052E1-6371-413D-B1F1-D3D2F4D1AF1A}"/>
                    </a:ext>
                  </a:extLst>
                </p:cNvPr>
                <p:cNvSpPr/>
                <p:nvPr/>
              </p:nvSpPr>
              <p:spPr bwMode="auto">
                <a:xfrm rot="8100000">
                  <a:off x="3012552" y="3733609"/>
                  <a:ext cx="160049" cy="80930"/>
                </a:xfrm>
                <a:prstGeom prst="triangl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cxnSp>
            <p:nvCxnSpPr>
              <p:cNvPr id="180" name="Straight Connector 179">
                <a:extLst>
                  <a:ext uri="{FF2B5EF4-FFF2-40B4-BE49-F238E27FC236}">
                    <a16:creationId xmlns:a16="http://schemas.microsoft.com/office/drawing/2014/main" id="{CF973DD6-A6D7-4C97-9863-CA724F0F6E55}"/>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1F0E018C-DB4B-46E8-9318-7F7659AD2777}"/>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FAA95EC7-9451-4BAB-9458-5F8720B18916}"/>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7492C968-91E8-496A-9858-24BD71A5C7BB}"/>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7" name="Group 6">
              <a:extLst>
                <a:ext uri="{FF2B5EF4-FFF2-40B4-BE49-F238E27FC236}">
                  <a16:creationId xmlns:a16="http://schemas.microsoft.com/office/drawing/2014/main" id="{5652890A-4F03-4E84-B982-708F1E31C01E}"/>
                </a:ext>
              </a:extLst>
            </p:cNvPr>
            <p:cNvGrpSpPr/>
            <p:nvPr/>
          </p:nvGrpSpPr>
          <p:grpSpPr>
            <a:xfrm>
              <a:off x="2448035" y="5853915"/>
              <a:ext cx="378622" cy="378622"/>
              <a:chOff x="1658620" y="1705294"/>
              <a:chExt cx="326376" cy="326376"/>
            </a:xfrm>
          </p:grpSpPr>
          <p:sp>
            <p:nvSpPr>
              <p:cNvPr id="5" name="Oval 4">
                <a:extLst>
                  <a:ext uri="{FF2B5EF4-FFF2-40B4-BE49-F238E27FC236}">
                    <a16:creationId xmlns:a16="http://schemas.microsoft.com/office/drawing/2014/main" id="{D849AE95-D0A6-4732-AAAA-430DAE1781C8}"/>
                  </a:ext>
                </a:extLst>
              </p:cNvPr>
              <p:cNvSpPr/>
              <p:nvPr/>
            </p:nvSpPr>
            <p:spPr bwMode="auto">
              <a:xfrm>
                <a:off x="1658620" y="1705294"/>
                <a:ext cx="326376" cy="326376"/>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 name="Isosceles Triangle 5">
                <a:extLst>
                  <a:ext uri="{FF2B5EF4-FFF2-40B4-BE49-F238E27FC236}">
                    <a16:creationId xmlns:a16="http://schemas.microsoft.com/office/drawing/2014/main" id="{5D7062B7-34DF-4D11-8E87-34A398F6F6A3}"/>
                  </a:ext>
                </a:extLst>
              </p:cNvPr>
              <p:cNvSpPr/>
              <p:nvPr/>
            </p:nvSpPr>
            <p:spPr bwMode="auto">
              <a:xfrm rot="5400000">
                <a:off x="1759612" y="1802351"/>
                <a:ext cx="153423" cy="132260"/>
              </a:xfrm>
              <a:prstGeom prst="triangl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grpSp>
        <p:nvGrpSpPr>
          <p:cNvPr id="186" name="Group 185">
            <a:extLst>
              <a:ext uri="{FF2B5EF4-FFF2-40B4-BE49-F238E27FC236}">
                <a16:creationId xmlns:a16="http://schemas.microsoft.com/office/drawing/2014/main" id="{0BB6CEC0-A098-427D-843C-6473E9BDCCEB}"/>
              </a:ext>
            </a:extLst>
          </p:cNvPr>
          <p:cNvGrpSpPr/>
          <p:nvPr/>
        </p:nvGrpSpPr>
        <p:grpSpPr>
          <a:xfrm>
            <a:off x="3206760" y="1935700"/>
            <a:ext cx="415670" cy="370665"/>
            <a:chOff x="2488012" y="1320237"/>
            <a:chExt cx="4696415" cy="4187934"/>
          </a:xfrm>
        </p:grpSpPr>
        <p:sp>
          <p:nvSpPr>
            <p:cNvPr id="187" name="Hexagon 186">
              <a:extLst>
                <a:ext uri="{FF2B5EF4-FFF2-40B4-BE49-F238E27FC236}">
                  <a16:creationId xmlns:a16="http://schemas.microsoft.com/office/drawing/2014/main" id="{7225FF66-6220-4FFA-B8E4-378FBD4E388D}"/>
                </a:ext>
              </a:extLst>
            </p:cNvPr>
            <p:cNvSpPr/>
            <p:nvPr/>
          </p:nvSpPr>
          <p:spPr bwMode="auto">
            <a:xfrm>
              <a:off x="2488012" y="1320237"/>
              <a:ext cx="4696415" cy="4187934"/>
            </a:xfrm>
            <a:prstGeom prst="hexagon">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788" kern="12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8" name="Snip Single Corner Rectangle 26">
              <a:extLst>
                <a:ext uri="{FF2B5EF4-FFF2-40B4-BE49-F238E27FC236}">
                  <a16:creationId xmlns:a16="http://schemas.microsoft.com/office/drawing/2014/main" id="{E0700F30-37F5-45AF-BCB7-7C8C8393A7F9}"/>
                </a:ext>
              </a:extLst>
            </p:cNvPr>
            <p:cNvSpPr/>
            <p:nvPr/>
          </p:nvSpPr>
          <p:spPr bwMode="auto">
            <a:xfrm>
              <a:off x="3677764" y="2189582"/>
              <a:ext cx="2316905" cy="2449244"/>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68580" rIns="0" bIns="68580" numCol="1" spcCol="0" rtlCol="0" fromWordArt="0" anchor="ctr" anchorCtr="1" forceAA="0" compatLnSpc="1">
              <a:prstTxWarp prst="textNoShape">
                <a:avLst/>
              </a:prstTxWarp>
              <a:noAutofit/>
            </a:bodyPr>
            <a:lstStyle/>
            <a:p>
              <a:pPr algn="ctr" defTabSz="699354" fontAlgn="base">
                <a:lnSpc>
                  <a:spcPct val="90000"/>
                </a:lnSpc>
                <a:spcBef>
                  <a:spcPct val="0"/>
                </a:spcBef>
                <a:spcAft>
                  <a:spcPct val="0"/>
                </a:spcAft>
                <a:buClrTx/>
                <a:defRPr/>
              </a:pPr>
              <a:endParaRPr lang="en-US" sz="450" kern="1200" dirty="0">
                <a:solidFill>
                  <a:srgbClr val="505050"/>
                </a:solidFill>
                <a:latin typeface="Segoe UI Semilight"/>
                <a:ea typeface="Segoe UI" pitchFamily="34" charset="0"/>
                <a:cs typeface="Segoe UI" pitchFamily="34" charset="0"/>
              </a:endParaRPr>
            </a:p>
          </p:txBody>
        </p:sp>
        <p:grpSp>
          <p:nvGrpSpPr>
            <p:cNvPr id="189" name="Group 188">
              <a:extLst>
                <a:ext uri="{FF2B5EF4-FFF2-40B4-BE49-F238E27FC236}">
                  <a16:creationId xmlns:a16="http://schemas.microsoft.com/office/drawing/2014/main" id="{335D1F90-5446-47B5-9F0E-08BEB46619F9}"/>
                </a:ext>
              </a:extLst>
            </p:cNvPr>
            <p:cNvGrpSpPr/>
            <p:nvPr/>
          </p:nvGrpSpPr>
          <p:grpSpPr>
            <a:xfrm>
              <a:off x="4271145" y="2716507"/>
              <a:ext cx="790235" cy="1472560"/>
              <a:chOff x="4917030" y="1019829"/>
              <a:chExt cx="123056" cy="229308"/>
            </a:xfrm>
          </p:grpSpPr>
          <p:sp>
            <p:nvSpPr>
              <p:cNvPr id="191" name="Freeform: Shape 190">
                <a:extLst>
                  <a:ext uri="{FF2B5EF4-FFF2-40B4-BE49-F238E27FC236}">
                    <a16:creationId xmlns:a16="http://schemas.microsoft.com/office/drawing/2014/main" id="{6C20C51F-05DC-431C-BA2E-7FEE8C8B001C}"/>
                  </a:ext>
                </a:extLst>
              </p:cNvPr>
              <p:cNvSpPr/>
              <p:nvPr/>
            </p:nvSpPr>
            <p:spPr bwMode="auto">
              <a:xfrm>
                <a:off x="4981844" y="1019829"/>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92" name="Freeform: Shape 191">
                <a:extLst>
                  <a:ext uri="{FF2B5EF4-FFF2-40B4-BE49-F238E27FC236}">
                    <a16:creationId xmlns:a16="http://schemas.microsoft.com/office/drawing/2014/main" id="{1552B09C-792F-468A-BAF5-C4DFE6873645}"/>
                  </a:ext>
                </a:extLst>
              </p:cNvPr>
              <p:cNvSpPr/>
              <p:nvPr/>
            </p:nvSpPr>
            <p:spPr bwMode="auto">
              <a:xfrm>
                <a:off x="4929274" y="1019829"/>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93" name="Freeform: Shape 192">
                <a:extLst>
                  <a:ext uri="{FF2B5EF4-FFF2-40B4-BE49-F238E27FC236}">
                    <a16:creationId xmlns:a16="http://schemas.microsoft.com/office/drawing/2014/main" id="{D9AFC793-A1BE-4485-A17D-1A69C2A1BF8C}"/>
                  </a:ext>
                </a:extLst>
              </p:cNvPr>
              <p:cNvSpPr/>
              <p:nvPr/>
            </p:nvSpPr>
            <p:spPr bwMode="auto">
              <a:xfrm>
                <a:off x="4917030" y="1156660"/>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94" name="Freeform: Shape 193">
                <a:extLst>
                  <a:ext uri="{FF2B5EF4-FFF2-40B4-BE49-F238E27FC236}">
                    <a16:creationId xmlns:a16="http://schemas.microsoft.com/office/drawing/2014/main" id="{B40A4AB9-B950-444A-854E-D0B5911AD621}"/>
                  </a:ext>
                </a:extLst>
              </p:cNvPr>
              <p:cNvSpPr/>
              <p:nvPr/>
            </p:nvSpPr>
            <p:spPr bwMode="auto">
              <a:xfrm>
                <a:off x="5010414" y="1156660"/>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190" name="Right Triangle 189">
              <a:extLst>
                <a:ext uri="{FF2B5EF4-FFF2-40B4-BE49-F238E27FC236}">
                  <a16:creationId xmlns:a16="http://schemas.microsoft.com/office/drawing/2014/main" id="{2EF70C85-2FC6-4AFC-AECB-DD39BD738E53}"/>
                </a:ext>
              </a:extLst>
            </p:cNvPr>
            <p:cNvSpPr/>
            <p:nvPr/>
          </p:nvSpPr>
          <p:spPr bwMode="auto">
            <a:xfrm>
              <a:off x="5326469" y="2189582"/>
              <a:ext cx="668200" cy="662475"/>
            </a:xfrm>
            <a:prstGeom prst="rtTriangl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788" kern="1200" dirty="0" err="1">
                <a:gradFill>
                  <a:gsLst>
                    <a:gs pos="0">
                      <a:srgbClr val="FFFFFF"/>
                    </a:gs>
                    <a:gs pos="100000">
                      <a:srgbClr val="FFFFFF"/>
                    </a:gs>
                  </a:gsLst>
                  <a:lin ang="5400000" scaled="0"/>
                </a:gradFill>
                <a:latin typeface="Segoe UI Semilight"/>
                <a:cs typeface="Segoe UI" pitchFamily="34" charset="0"/>
              </a:endParaRPr>
            </a:p>
          </p:txBody>
        </p:sp>
      </p:grpSp>
      <p:grpSp>
        <p:nvGrpSpPr>
          <p:cNvPr id="195" name="Group 194">
            <a:extLst>
              <a:ext uri="{FF2B5EF4-FFF2-40B4-BE49-F238E27FC236}">
                <a16:creationId xmlns:a16="http://schemas.microsoft.com/office/drawing/2014/main" id="{1A6DF679-9B9B-4FAB-9655-63B2376F71F6}"/>
              </a:ext>
            </a:extLst>
          </p:cNvPr>
          <p:cNvGrpSpPr/>
          <p:nvPr/>
        </p:nvGrpSpPr>
        <p:grpSpPr>
          <a:xfrm>
            <a:off x="6810942" y="3329811"/>
            <a:ext cx="549234" cy="539370"/>
            <a:chOff x="2549926" y="1227604"/>
            <a:chExt cx="5177116" cy="5084148"/>
          </a:xfrm>
        </p:grpSpPr>
        <p:sp>
          <p:nvSpPr>
            <p:cNvPr id="196" name="Freeform: Shape 821">
              <a:extLst>
                <a:ext uri="{FF2B5EF4-FFF2-40B4-BE49-F238E27FC236}">
                  <a16:creationId xmlns:a16="http://schemas.microsoft.com/office/drawing/2014/main" id="{DF59EE60-A753-4063-82D3-33F44B5E4D27}"/>
                </a:ext>
              </a:extLst>
            </p:cNvPr>
            <p:cNvSpPr/>
            <p:nvPr/>
          </p:nvSpPr>
          <p:spPr bwMode="auto">
            <a:xfrm>
              <a:off x="2549926" y="1227604"/>
              <a:ext cx="4001268" cy="3614059"/>
            </a:xfrm>
            <a:custGeom>
              <a:avLst/>
              <a:gdLst>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72234 w 4001268"/>
                <a:gd name="connsiteY5" fmla="*/ 1559139 h 3614059"/>
                <a:gd name="connsiteX6" fmla="*/ 629034 w 4001268"/>
                <a:gd name="connsiteY6" fmla="*/ 1559139 h 3614059"/>
                <a:gd name="connsiteX7" fmla="*/ 629034 w 4001268"/>
                <a:gd name="connsiteY7" fmla="*/ 3614059 h 3614059"/>
                <a:gd name="connsiteX8" fmla="*/ 342168 w 4001268"/>
                <a:gd name="connsiteY8" fmla="*/ 3614059 h 3614059"/>
                <a:gd name="connsiteX9" fmla="*/ 342168 w 4001268"/>
                <a:gd name="connsiteY9" fmla="*/ 1445188 h 3614059"/>
                <a:gd name="connsiteX10" fmla="*/ 0 w 4001268"/>
                <a:gd name="connsiteY10" fmla="*/ 1445188 h 3614059"/>
                <a:gd name="connsiteX11" fmla="*/ 2000634 w 4001268"/>
                <a:gd name="connsiteY11" fmla="*/ 0 h 3614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01268" h="3614059">
                  <a:moveTo>
                    <a:pt x="2000634" y="0"/>
                  </a:moveTo>
                  <a:lnTo>
                    <a:pt x="4001268" y="1445188"/>
                  </a:lnTo>
                  <a:lnTo>
                    <a:pt x="3659101" y="1445188"/>
                  </a:lnTo>
                  <a:lnTo>
                    <a:pt x="3659101" y="3614059"/>
                  </a:lnTo>
                  <a:lnTo>
                    <a:pt x="3372234" y="3614059"/>
                  </a:lnTo>
                  <a:lnTo>
                    <a:pt x="3372234" y="1559139"/>
                  </a:lnTo>
                  <a:lnTo>
                    <a:pt x="629034" y="1559139"/>
                  </a:lnTo>
                  <a:lnTo>
                    <a:pt x="629034" y="3614059"/>
                  </a:lnTo>
                  <a:lnTo>
                    <a:pt x="342168" y="3614059"/>
                  </a:lnTo>
                  <a:lnTo>
                    <a:pt x="342168" y="1445188"/>
                  </a:lnTo>
                  <a:lnTo>
                    <a:pt x="0" y="1445188"/>
                  </a:lnTo>
                  <a:lnTo>
                    <a:pt x="2000634"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97" name="Rectangle 196">
              <a:extLst>
                <a:ext uri="{FF2B5EF4-FFF2-40B4-BE49-F238E27FC236}">
                  <a16:creationId xmlns:a16="http://schemas.microsoft.com/office/drawing/2014/main" id="{2782354C-5951-45B5-9BB3-25BE0111B8F1}"/>
                </a:ext>
              </a:extLst>
            </p:cNvPr>
            <p:cNvSpPr/>
            <p:nvPr/>
          </p:nvSpPr>
          <p:spPr bwMode="auto">
            <a:xfrm>
              <a:off x="3364798"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98" name="Rectangle 197">
              <a:extLst>
                <a:ext uri="{FF2B5EF4-FFF2-40B4-BE49-F238E27FC236}">
                  <a16:creationId xmlns:a16="http://schemas.microsoft.com/office/drawing/2014/main" id="{A786B7F7-B983-48F2-8253-942DB1F7C118}"/>
                </a:ext>
              </a:extLst>
            </p:cNvPr>
            <p:cNvSpPr/>
            <p:nvPr/>
          </p:nvSpPr>
          <p:spPr bwMode="auto">
            <a:xfrm>
              <a:off x="3968585"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99" name="Rectangle 198">
              <a:extLst>
                <a:ext uri="{FF2B5EF4-FFF2-40B4-BE49-F238E27FC236}">
                  <a16:creationId xmlns:a16="http://schemas.microsoft.com/office/drawing/2014/main" id="{0D453526-6974-4EF4-8E28-3A496CB82E7E}"/>
                </a:ext>
              </a:extLst>
            </p:cNvPr>
            <p:cNvSpPr/>
            <p:nvPr/>
          </p:nvSpPr>
          <p:spPr bwMode="auto">
            <a:xfrm>
              <a:off x="4572371"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0" name="Rectangle 199">
              <a:extLst>
                <a:ext uri="{FF2B5EF4-FFF2-40B4-BE49-F238E27FC236}">
                  <a16:creationId xmlns:a16="http://schemas.microsoft.com/office/drawing/2014/main" id="{E555B6C7-BF26-4227-9B0E-FDAE1870A36C}"/>
                </a:ext>
              </a:extLst>
            </p:cNvPr>
            <p:cNvSpPr/>
            <p:nvPr/>
          </p:nvSpPr>
          <p:spPr bwMode="auto">
            <a:xfrm>
              <a:off x="3364798"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1" name="Rectangle 200">
              <a:extLst>
                <a:ext uri="{FF2B5EF4-FFF2-40B4-BE49-F238E27FC236}">
                  <a16:creationId xmlns:a16="http://schemas.microsoft.com/office/drawing/2014/main" id="{CAE59011-03DB-4EF1-A7B8-A984A109B272}"/>
                </a:ext>
              </a:extLst>
            </p:cNvPr>
            <p:cNvSpPr/>
            <p:nvPr/>
          </p:nvSpPr>
          <p:spPr bwMode="auto">
            <a:xfrm>
              <a:off x="3968585"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2" name="Rectangle 201">
              <a:extLst>
                <a:ext uri="{FF2B5EF4-FFF2-40B4-BE49-F238E27FC236}">
                  <a16:creationId xmlns:a16="http://schemas.microsoft.com/office/drawing/2014/main" id="{8AC36796-5B12-4F67-A1D0-E262F00D02B3}"/>
                </a:ext>
              </a:extLst>
            </p:cNvPr>
            <p:cNvSpPr/>
            <p:nvPr/>
          </p:nvSpPr>
          <p:spPr bwMode="auto">
            <a:xfrm>
              <a:off x="3777367" y="3020291"/>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3" name="Cylinder 828">
              <a:extLst>
                <a:ext uri="{FF2B5EF4-FFF2-40B4-BE49-F238E27FC236}">
                  <a16:creationId xmlns:a16="http://schemas.microsoft.com/office/drawing/2014/main" id="{EE8C7373-4C33-4251-B41B-055F5935AAA9}"/>
                </a:ext>
              </a:extLst>
            </p:cNvPr>
            <p:cNvSpPr/>
            <p:nvPr/>
          </p:nvSpPr>
          <p:spPr bwMode="auto">
            <a:xfrm>
              <a:off x="5335724" y="3170126"/>
              <a:ext cx="2391318" cy="3141626"/>
            </a:xfrm>
            <a:prstGeom prst="can">
              <a:avLst>
                <a:gd name="adj" fmla="val 39530"/>
              </a:avLst>
            </a:prstGeom>
            <a:solidFill>
              <a:schemeClr val="bg1"/>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09728" rIns="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350" kern="1200" dirty="0">
                <a:solidFill>
                  <a:srgbClr val="0078D7"/>
                </a:solidFill>
                <a:latin typeface="Segoe UI Light"/>
                <a:ea typeface="Segoe UI" pitchFamily="34" charset="0"/>
                <a:cs typeface="Segoe UI" pitchFamily="34" charset="0"/>
              </a:endParaRPr>
            </a:p>
          </p:txBody>
        </p:sp>
      </p:grpSp>
      <p:grpSp>
        <p:nvGrpSpPr>
          <p:cNvPr id="204" name="Group 203">
            <a:extLst>
              <a:ext uri="{FF2B5EF4-FFF2-40B4-BE49-F238E27FC236}">
                <a16:creationId xmlns:a16="http://schemas.microsoft.com/office/drawing/2014/main" id="{E3755033-5A4D-4A15-AA4B-93873EE60743}"/>
              </a:ext>
            </a:extLst>
          </p:cNvPr>
          <p:cNvGrpSpPr/>
          <p:nvPr/>
        </p:nvGrpSpPr>
        <p:grpSpPr>
          <a:xfrm>
            <a:off x="2215275" y="1940775"/>
            <a:ext cx="364003" cy="365590"/>
            <a:chOff x="5279190" y="5401430"/>
            <a:chExt cx="1101836" cy="1106637"/>
          </a:xfrm>
        </p:grpSpPr>
        <p:sp>
          <p:nvSpPr>
            <p:cNvPr id="205" name="Freeform: Shape 815">
              <a:extLst>
                <a:ext uri="{FF2B5EF4-FFF2-40B4-BE49-F238E27FC236}">
                  <a16:creationId xmlns:a16="http://schemas.microsoft.com/office/drawing/2014/main" id="{AC1FABD0-638F-486A-8EEA-6A1D7F640CD2}"/>
                </a:ext>
              </a:extLst>
            </p:cNvPr>
            <p:cNvSpPr/>
            <p:nvPr/>
          </p:nvSpPr>
          <p:spPr bwMode="auto">
            <a:xfrm>
              <a:off x="5708249"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500" b="1" kern="1200" dirty="0">
                <a:solidFill>
                  <a:srgbClr val="505050"/>
                </a:solidFill>
                <a:latin typeface="Segoe UI Light"/>
                <a:ea typeface="Segoe UI" pitchFamily="34" charset="0"/>
                <a:cs typeface="Segoe UI" pitchFamily="34" charset="0"/>
              </a:endParaRPr>
            </a:p>
          </p:txBody>
        </p:sp>
        <p:sp>
          <p:nvSpPr>
            <p:cNvPr id="206" name="Freeform: Shape 816">
              <a:extLst>
                <a:ext uri="{FF2B5EF4-FFF2-40B4-BE49-F238E27FC236}">
                  <a16:creationId xmlns:a16="http://schemas.microsoft.com/office/drawing/2014/main" id="{97DED238-7DF5-4C5D-BC6B-69AC0B31A78E}"/>
                </a:ext>
              </a:extLst>
            </p:cNvPr>
            <p:cNvSpPr/>
            <p:nvPr/>
          </p:nvSpPr>
          <p:spPr bwMode="auto">
            <a:xfrm>
              <a:off x="5921817"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500" b="1" kern="1200" dirty="0">
                <a:solidFill>
                  <a:srgbClr val="505050"/>
                </a:solidFill>
                <a:latin typeface="Segoe UI Light"/>
                <a:ea typeface="Segoe UI" pitchFamily="34" charset="0"/>
                <a:cs typeface="Segoe UI" pitchFamily="34" charset="0"/>
              </a:endParaRPr>
            </a:p>
          </p:txBody>
        </p:sp>
        <p:sp>
          <p:nvSpPr>
            <p:cNvPr id="207" name="Freeform: Shape 817">
              <a:extLst>
                <a:ext uri="{FF2B5EF4-FFF2-40B4-BE49-F238E27FC236}">
                  <a16:creationId xmlns:a16="http://schemas.microsoft.com/office/drawing/2014/main" id="{DB69CEC7-9208-45E1-BACF-A58B784774C4}"/>
                </a:ext>
              </a:extLst>
            </p:cNvPr>
            <p:cNvSpPr/>
            <p:nvPr/>
          </p:nvSpPr>
          <p:spPr bwMode="auto">
            <a:xfrm>
              <a:off x="6135385"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500" b="1" kern="1200" dirty="0">
                <a:solidFill>
                  <a:srgbClr val="505050"/>
                </a:solidFill>
                <a:latin typeface="Segoe UI Light"/>
                <a:ea typeface="Segoe UI" pitchFamily="34" charset="0"/>
                <a:cs typeface="Segoe UI" pitchFamily="34" charset="0"/>
              </a:endParaRPr>
            </a:p>
          </p:txBody>
        </p:sp>
        <p:sp>
          <p:nvSpPr>
            <p:cNvPr id="208" name="Freeform: Shape 818">
              <a:extLst>
                <a:ext uri="{FF2B5EF4-FFF2-40B4-BE49-F238E27FC236}">
                  <a16:creationId xmlns:a16="http://schemas.microsoft.com/office/drawing/2014/main" id="{E2189A0F-3C31-4E40-9EF8-77C25E2A4667}"/>
                </a:ext>
              </a:extLst>
            </p:cNvPr>
            <p:cNvSpPr/>
            <p:nvPr/>
          </p:nvSpPr>
          <p:spPr bwMode="auto">
            <a:xfrm>
              <a:off x="5279191" y="5499596"/>
              <a:ext cx="1101835" cy="1008471"/>
            </a:xfrm>
            <a:custGeom>
              <a:avLst/>
              <a:gdLst>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245153 w 1101835"/>
                <a:gd name="connsiteY9" fmla="*/ 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336593 w 1101835"/>
                <a:gd name="connsiteY9" fmla="*/ 9144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0" fmla="*/ 489041 w 1101835"/>
                <a:gd name="connsiteY0" fmla="*/ 0 h 1008471"/>
                <a:gd name="connsiteX1" fmla="*/ 490307 w 1101835"/>
                <a:gd name="connsiteY1" fmla="*/ 551557 h 1008471"/>
                <a:gd name="connsiteX2" fmla="*/ 796071 w 1101835"/>
                <a:gd name="connsiteY2" fmla="*/ 284445 h 1008471"/>
                <a:gd name="connsiteX3" fmla="*/ 796071 w 1101835"/>
                <a:gd name="connsiteY3" fmla="*/ 551557 h 1008471"/>
                <a:gd name="connsiteX4" fmla="*/ 1101835 w 1101835"/>
                <a:gd name="connsiteY4" fmla="*/ 284445 h 1008471"/>
                <a:gd name="connsiteX5" fmla="*/ 1101835 w 1101835"/>
                <a:gd name="connsiteY5" fmla="*/ 1008471 h 1008471"/>
                <a:gd name="connsiteX6" fmla="*/ 0 w 1101835"/>
                <a:gd name="connsiteY6" fmla="*/ 1008471 h 1008471"/>
                <a:gd name="connsiteX7" fmla="*/ 1265 w 1101835"/>
                <a:gd name="connsiteY7" fmla="*/ 0 h 1008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1835" h="1008471">
                  <a:moveTo>
                    <a:pt x="489041" y="0"/>
                  </a:moveTo>
                  <a:lnTo>
                    <a:pt x="490307" y="551557"/>
                  </a:lnTo>
                  <a:lnTo>
                    <a:pt x="796071" y="284445"/>
                  </a:lnTo>
                  <a:lnTo>
                    <a:pt x="796071" y="551557"/>
                  </a:lnTo>
                  <a:lnTo>
                    <a:pt x="1101835" y="284445"/>
                  </a:lnTo>
                  <a:lnTo>
                    <a:pt x="1101835" y="1008471"/>
                  </a:lnTo>
                  <a:lnTo>
                    <a:pt x="0" y="1008471"/>
                  </a:lnTo>
                  <a:cubicBezTo>
                    <a:pt x="422" y="672314"/>
                    <a:pt x="843" y="336157"/>
                    <a:pt x="1265" y="0"/>
                  </a:cubicBez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500" b="1" kern="1200" dirty="0">
                <a:solidFill>
                  <a:srgbClr val="505050"/>
                </a:solidFill>
                <a:latin typeface="Segoe UI Light"/>
                <a:ea typeface="Segoe UI" pitchFamily="34" charset="0"/>
                <a:cs typeface="Segoe UI" pitchFamily="34" charset="0"/>
              </a:endParaRPr>
            </a:p>
          </p:txBody>
        </p:sp>
        <p:sp useBgFill="1">
          <p:nvSpPr>
            <p:cNvPr id="209" name="Freeform: Shape 819">
              <a:extLst>
                <a:ext uri="{FF2B5EF4-FFF2-40B4-BE49-F238E27FC236}">
                  <a16:creationId xmlns:a16="http://schemas.microsoft.com/office/drawing/2014/main" id="{04653F42-7E1C-44F5-B45D-F771AAB4947B}"/>
                </a:ext>
              </a:extLst>
            </p:cNvPr>
            <p:cNvSpPr/>
            <p:nvPr/>
          </p:nvSpPr>
          <p:spPr bwMode="auto">
            <a:xfrm>
              <a:off x="5279190" y="5401430"/>
              <a:ext cx="488333" cy="201776"/>
            </a:xfrm>
            <a:custGeom>
              <a:avLst/>
              <a:gdLst>
                <a:gd name="connsiteX0" fmla="*/ 246301 w 492602"/>
                <a:gd name="connsiteY0" fmla="*/ 0 h 201776"/>
                <a:gd name="connsiteX1" fmla="*/ 492602 w 492602"/>
                <a:gd name="connsiteY1" fmla="*/ 100888 h 201776"/>
                <a:gd name="connsiteX2" fmla="*/ 246301 w 492602"/>
                <a:gd name="connsiteY2" fmla="*/ 201776 h 201776"/>
                <a:gd name="connsiteX3" fmla="*/ 0 w 492602"/>
                <a:gd name="connsiteY3" fmla="*/ 100888 h 201776"/>
                <a:gd name="connsiteX4" fmla="*/ 246301 w 492602"/>
                <a:gd name="connsiteY4" fmla="*/ 0 h 201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602" h="201776">
                  <a:moveTo>
                    <a:pt x="246301" y="0"/>
                  </a:moveTo>
                  <a:cubicBezTo>
                    <a:pt x="382329" y="0"/>
                    <a:pt x="492602" y="45169"/>
                    <a:pt x="492602" y="100888"/>
                  </a:cubicBezTo>
                  <a:cubicBezTo>
                    <a:pt x="492602" y="156607"/>
                    <a:pt x="382329" y="201776"/>
                    <a:pt x="246301" y="201776"/>
                  </a:cubicBezTo>
                  <a:cubicBezTo>
                    <a:pt x="110273" y="201776"/>
                    <a:pt x="0" y="156607"/>
                    <a:pt x="0" y="100888"/>
                  </a:cubicBezTo>
                  <a:cubicBezTo>
                    <a:pt x="0" y="45169"/>
                    <a:pt x="110273" y="0"/>
                    <a:pt x="246301" y="0"/>
                  </a:cubicBezTo>
                  <a:close/>
                </a:path>
              </a:pathLst>
            </a:custGeom>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500" b="1" kern="1200" dirty="0">
                <a:solidFill>
                  <a:srgbClr val="505050"/>
                </a:solidFill>
                <a:latin typeface="Segoe UI Light"/>
                <a:ea typeface="Segoe UI" pitchFamily="34" charset="0"/>
                <a:cs typeface="Segoe UI" pitchFamily="34" charset="0"/>
              </a:endParaRPr>
            </a:p>
          </p:txBody>
        </p:sp>
      </p:grpSp>
      <p:cxnSp>
        <p:nvCxnSpPr>
          <p:cNvPr id="585" name="Connector: Elbow 584">
            <a:extLst>
              <a:ext uri="{FF2B5EF4-FFF2-40B4-BE49-F238E27FC236}">
                <a16:creationId xmlns:a16="http://schemas.microsoft.com/office/drawing/2014/main" id="{29EDCC12-5C80-4946-BB77-3E89918104DB}"/>
              </a:ext>
            </a:extLst>
          </p:cNvPr>
          <p:cNvCxnSpPr>
            <a:cxnSpLocks/>
            <a:stCxn id="584" idx="2"/>
          </p:cNvCxnSpPr>
          <p:nvPr/>
        </p:nvCxnSpPr>
        <p:spPr>
          <a:xfrm rot="16200000" flipH="1">
            <a:off x="4515600" y="1427327"/>
            <a:ext cx="991663" cy="3193670"/>
          </a:xfrm>
          <a:prstGeom prst="bentConnector2">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80" name="Straight Arrow Connector 579">
            <a:extLst>
              <a:ext uri="{FF2B5EF4-FFF2-40B4-BE49-F238E27FC236}">
                <a16:creationId xmlns:a16="http://schemas.microsoft.com/office/drawing/2014/main" id="{4DAFEEC1-9B8E-487F-BC74-13880D18F6DD}"/>
              </a:ext>
            </a:extLst>
          </p:cNvPr>
          <p:cNvCxnSpPr>
            <a:cxnSpLocks/>
          </p:cNvCxnSpPr>
          <p:nvPr/>
        </p:nvCxnSpPr>
        <p:spPr>
          <a:xfrm>
            <a:off x="2679328" y="3627468"/>
            <a:ext cx="3928937" cy="0"/>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2" name="Straight Arrow Connector 211">
            <a:extLst>
              <a:ext uri="{FF2B5EF4-FFF2-40B4-BE49-F238E27FC236}">
                <a16:creationId xmlns:a16="http://schemas.microsoft.com/office/drawing/2014/main" id="{16E02355-1FDC-4FE5-850B-4BC21C25D34F}"/>
              </a:ext>
            </a:extLst>
          </p:cNvPr>
          <p:cNvCxnSpPr>
            <a:cxnSpLocks/>
          </p:cNvCxnSpPr>
          <p:nvPr/>
        </p:nvCxnSpPr>
        <p:spPr>
          <a:xfrm>
            <a:off x="2679328" y="2121032"/>
            <a:ext cx="419632" cy="0"/>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0" name="Straight Arrow Connector 209">
            <a:extLst>
              <a:ext uri="{FF2B5EF4-FFF2-40B4-BE49-F238E27FC236}">
                <a16:creationId xmlns:a16="http://schemas.microsoft.com/office/drawing/2014/main" id="{2DD2C98C-EDA4-41FA-968C-0AEE42B53C8A}"/>
              </a:ext>
            </a:extLst>
          </p:cNvPr>
          <p:cNvCxnSpPr>
            <a:cxnSpLocks/>
          </p:cNvCxnSpPr>
          <p:nvPr/>
        </p:nvCxnSpPr>
        <p:spPr>
          <a:xfrm>
            <a:off x="1737746" y="2121033"/>
            <a:ext cx="336089" cy="1249"/>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5" name="Straight Arrow Connector 214">
            <a:extLst>
              <a:ext uri="{FF2B5EF4-FFF2-40B4-BE49-F238E27FC236}">
                <a16:creationId xmlns:a16="http://schemas.microsoft.com/office/drawing/2014/main" id="{6B378C9D-67C6-4AF3-9BA2-B2F8D7EAA46C}"/>
              </a:ext>
            </a:extLst>
          </p:cNvPr>
          <p:cNvCxnSpPr>
            <a:cxnSpLocks/>
          </p:cNvCxnSpPr>
          <p:nvPr/>
        </p:nvCxnSpPr>
        <p:spPr>
          <a:xfrm>
            <a:off x="1737746" y="3626220"/>
            <a:ext cx="336089" cy="1249"/>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17" name="Group 216">
            <a:extLst>
              <a:ext uri="{FF2B5EF4-FFF2-40B4-BE49-F238E27FC236}">
                <a16:creationId xmlns:a16="http://schemas.microsoft.com/office/drawing/2014/main" id="{B9123C0B-51C4-48E5-ADC8-57BE594C17D2}"/>
              </a:ext>
            </a:extLst>
          </p:cNvPr>
          <p:cNvGrpSpPr/>
          <p:nvPr/>
        </p:nvGrpSpPr>
        <p:grpSpPr>
          <a:xfrm>
            <a:off x="2215275" y="3389355"/>
            <a:ext cx="364003" cy="365590"/>
            <a:chOff x="5279190" y="5401430"/>
            <a:chExt cx="1101836" cy="1106637"/>
          </a:xfrm>
        </p:grpSpPr>
        <p:sp>
          <p:nvSpPr>
            <p:cNvPr id="218" name="Freeform: Shape 815">
              <a:extLst>
                <a:ext uri="{FF2B5EF4-FFF2-40B4-BE49-F238E27FC236}">
                  <a16:creationId xmlns:a16="http://schemas.microsoft.com/office/drawing/2014/main" id="{882050E2-DD05-4785-BA28-545A84A85863}"/>
                </a:ext>
              </a:extLst>
            </p:cNvPr>
            <p:cNvSpPr/>
            <p:nvPr/>
          </p:nvSpPr>
          <p:spPr bwMode="auto">
            <a:xfrm>
              <a:off x="5708249"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500" b="1" kern="1200" dirty="0">
                <a:solidFill>
                  <a:srgbClr val="505050"/>
                </a:solidFill>
                <a:latin typeface="Segoe UI Light"/>
                <a:ea typeface="Segoe UI" pitchFamily="34" charset="0"/>
                <a:cs typeface="Segoe UI" pitchFamily="34" charset="0"/>
              </a:endParaRPr>
            </a:p>
          </p:txBody>
        </p:sp>
        <p:sp>
          <p:nvSpPr>
            <p:cNvPr id="219" name="Freeform: Shape 816">
              <a:extLst>
                <a:ext uri="{FF2B5EF4-FFF2-40B4-BE49-F238E27FC236}">
                  <a16:creationId xmlns:a16="http://schemas.microsoft.com/office/drawing/2014/main" id="{E13CCDC1-8686-4B39-B24E-1C5F703621EE}"/>
                </a:ext>
              </a:extLst>
            </p:cNvPr>
            <p:cNvSpPr/>
            <p:nvPr/>
          </p:nvSpPr>
          <p:spPr bwMode="auto">
            <a:xfrm>
              <a:off x="5921817"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500" b="1" kern="1200" dirty="0">
                <a:solidFill>
                  <a:srgbClr val="505050"/>
                </a:solidFill>
                <a:latin typeface="Segoe UI Light"/>
                <a:ea typeface="Segoe UI" pitchFamily="34" charset="0"/>
                <a:cs typeface="Segoe UI" pitchFamily="34" charset="0"/>
              </a:endParaRPr>
            </a:p>
          </p:txBody>
        </p:sp>
        <p:sp>
          <p:nvSpPr>
            <p:cNvPr id="220" name="Freeform: Shape 817">
              <a:extLst>
                <a:ext uri="{FF2B5EF4-FFF2-40B4-BE49-F238E27FC236}">
                  <a16:creationId xmlns:a16="http://schemas.microsoft.com/office/drawing/2014/main" id="{B0930802-92EC-4BEB-8492-9251A1E8DE55}"/>
                </a:ext>
              </a:extLst>
            </p:cNvPr>
            <p:cNvSpPr/>
            <p:nvPr/>
          </p:nvSpPr>
          <p:spPr bwMode="auto">
            <a:xfrm>
              <a:off x="6135385"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500" b="1" kern="1200" dirty="0">
                <a:solidFill>
                  <a:srgbClr val="505050"/>
                </a:solidFill>
                <a:latin typeface="Segoe UI Light"/>
                <a:ea typeface="Segoe UI" pitchFamily="34" charset="0"/>
                <a:cs typeface="Segoe UI" pitchFamily="34" charset="0"/>
              </a:endParaRPr>
            </a:p>
          </p:txBody>
        </p:sp>
        <p:sp>
          <p:nvSpPr>
            <p:cNvPr id="221" name="Freeform: Shape 818">
              <a:extLst>
                <a:ext uri="{FF2B5EF4-FFF2-40B4-BE49-F238E27FC236}">
                  <a16:creationId xmlns:a16="http://schemas.microsoft.com/office/drawing/2014/main" id="{42E1F51A-354C-49F1-A34E-E116A8F23448}"/>
                </a:ext>
              </a:extLst>
            </p:cNvPr>
            <p:cNvSpPr/>
            <p:nvPr/>
          </p:nvSpPr>
          <p:spPr bwMode="auto">
            <a:xfrm>
              <a:off x="5279191" y="5499596"/>
              <a:ext cx="1101835" cy="1008471"/>
            </a:xfrm>
            <a:custGeom>
              <a:avLst/>
              <a:gdLst>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245153 w 1101835"/>
                <a:gd name="connsiteY9" fmla="*/ 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336593 w 1101835"/>
                <a:gd name="connsiteY9" fmla="*/ 9144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0" fmla="*/ 489041 w 1101835"/>
                <a:gd name="connsiteY0" fmla="*/ 0 h 1008471"/>
                <a:gd name="connsiteX1" fmla="*/ 490307 w 1101835"/>
                <a:gd name="connsiteY1" fmla="*/ 551557 h 1008471"/>
                <a:gd name="connsiteX2" fmla="*/ 796071 w 1101835"/>
                <a:gd name="connsiteY2" fmla="*/ 284445 h 1008471"/>
                <a:gd name="connsiteX3" fmla="*/ 796071 w 1101835"/>
                <a:gd name="connsiteY3" fmla="*/ 551557 h 1008471"/>
                <a:gd name="connsiteX4" fmla="*/ 1101835 w 1101835"/>
                <a:gd name="connsiteY4" fmla="*/ 284445 h 1008471"/>
                <a:gd name="connsiteX5" fmla="*/ 1101835 w 1101835"/>
                <a:gd name="connsiteY5" fmla="*/ 1008471 h 1008471"/>
                <a:gd name="connsiteX6" fmla="*/ 0 w 1101835"/>
                <a:gd name="connsiteY6" fmla="*/ 1008471 h 1008471"/>
                <a:gd name="connsiteX7" fmla="*/ 1265 w 1101835"/>
                <a:gd name="connsiteY7" fmla="*/ 0 h 1008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1835" h="1008471">
                  <a:moveTo>
                    <a:pt x="489041" y="0"/>
                  </a:moveTo>
                  <a:lnTo>
                    <a:pt x="490307" y="551557"/>
                  </a:lnTo>
                  <a:lnTo>
                    <a:pt x="796071" y="284445"/>
                  </a:lnTo>
                  <a:lnTo>
                    <a:pt x="796071" y="551557"/>
                  </a:lnTo>
                  <a:lnTo>
                    <a:pt x="1101835" y="284445"/>
                  </a:lnTo>
                  <a:lnTo>
                    <a:pt x="1101835" y="1008471"/>
                  </a:lnTo>
                  <a:lnTo>
                    <a:pt x="0" y="1008471"/>
                  </a:lnTo>
                  <a:cubicBezTo>
                    <a:pt x="422" y="672314"/>
                    <a:pt x="843" y="336157"/>
                    <a:pt x="1265" y="0"/>
                  </a:cubicBez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500" b="1" kern="1200" dirty="0">
                <a:solidFill>
                  <a:srgbClr val="505050"/>
                </a:solidFill>
                <a:latin typeface="Segoe UI Light"/>
                <a:ea typeface="Segoe UI" pitchFamily="34" charset="0"/>
                <a:cs typeface="Segoe UI" pitchFamily="34" charset="0"/>
              </a:endParaRPr>
            </a:p>
          </p:txBody>
        </p:sp>
        <p:sp useBgFill="1">
          <p:nvSpPr>
            <p:cNvPr id="222" name="Freeform: Shape 819">
              <a:extLst>
                <a:ext uri="{FF2B5EF4-FFF2-40B4-BE49-F238E27FC236}">
                  <a16:creationId xmlns:a16="http://schemas.microsoft.com/office/drawing/2014/main" id="{0D96DED3-49C6-4C25-A046-1C768D5BDD5F}"/>
                </a:ext>
              </a:extLst>
            </p:cNvPr>
            <p:cNvSpPr/>
            <p:nvPr/>
          </p:nvSpPr>
          <p:spPr bwMode="auto">
            <a:xfrm>
              <a:off x="5279190" y="5401430"/>
              <a:ext cx="488333" cy="201776"/>
            </a:xfrm>
            <a:custGeom>
              <a:avLst/>
              <a:gdLst>
                <a:gd name="connsiteX0" fmla="*/ 246301 w 492602"/>
                <a:gd name="connsiteY0" fmla="*/ 0 h 201776"/>
                <a:gd name="connsiteX1" fmla="*/ 492602 w 492602"/>
                <a:gd name="connsiteY1" fmla="*/ 100888 h 201776"/>
                <a:gd name="connsiteX2" fmla="*/ 246301 w 492602"/>
                <a:gd name="connsiteY2" fmla="*/ 201776 h 201776"/>
                <a:gd name="connsiteX3" fmla="*/ 0 w 492602"/>
                <a:gd name="connsiteY3" fmla="*/ 100888 h 201776"/>
                <a:gd name="connsiteX4" fmla="*/ 246301 w 492602"/>
                <a:gd name="connsiteY4" fmla="*/ 0 h 201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602" h="201776">
                  <a:moveTo>
                    <a:pt x="246301" y="0"/>
                  </a:moveTo>
                  <a:cubicBezTo>
                    <a:pt x="382329" y="0"/>
                    <a:pt x="492602" y="45169"/>
                    <a:pt x="492602" y="100888"/>
                  </a:cubicBezTo>
                  <a:cubicBezTo>
                    <a:pt x="492602" y="156607"/>
                    <a:pt x="382329" y="201776"/>
                    <a:pt x="246301" y="201776"/>
                  </a:cubicBezTo>
                  <a:cubicBezTo>
                    <a:pt x="110273" y="201776"/>
                    <a:pt x="0" y="156607"/>
                    <a:pt x="0" y="100888"/>
                  </a:cubicBezTo>
                  <a:cubicBezTo>
                    <a:pt x="0" y="45169"/>
                    <a:pt x="110273" y="0"/>
                    <a:pt x="246301" y="0"/>
                  </a:cubicBezTo>
                  <a:close/>
                </a:path>
              </a:pathLst>
            </a:custGeom>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500" b="1" kern="1200" dirty="0">
                <a:solidFill>
                  <a:srgbClr val="505050"/>
                </a:solidFill>
                <a:latin typeface="Segoe UI Light"/>
                <a:ea typeface="Segoe UI" pitchFamily="34" charset="0"/>
                <a:cs typeface="Segoe UI" pitchFamily="34" charset="0"/>
              </a:endParaRPr>
            </a:p>
          </p:txBody>
        </p:sp>
      </p:grpSp>
      <p:sp>
        <p:nvSpPr>
          <p:cNvPr id="226" name="Shape 101">
            <a:extLst>
              <a:ext uri="{FF2B5EF4-FFF2-40B4-BE49-F238E27FC236}">
                <a16:creationId xmlns:a16="http://schemas.microsoft.com/office/drawing/2014/main" id="{7B4DF503-F480-496E-A733-DD9FAD666D7B}"/>
              </a:ext>
            </a:extLst>
          </p:cNvPr>
          <p:cNvSpPr txBox="1"/>
          <p:nvPr/>
        </p:nvSpPr>
        <p:spPr>
          <a:xfrm>
            <a:off x="7806799" y="3953265"/>
            <a:ext cx="1137011" cy="190471"/>
          </a:xfrm>
          <a:prstGeom prst="rect">
            <a:avLst/>
          </a:prstGeom>
          <a:noFill/>
          <a:ln>
            <a:noFill/>
          </a:ln>
        </p:spPr>
        <p:txBody>
          <a:bodyPr wrap="square" lIns="68569" tIns="34275" rIns="68569" bIns="34275" anchor="t" anchorCtr="0">
            <a:spAutoFit/>
          </a:bodyPr>
          <a:lstStyle/>
          <a:p>
            <a:pPr defTabSz="699448">
              <a:buClrTx/>
              <a:defRPr/>
            </a:pPr>
            <a:r>
              <a:rPr lang="en-US" sz="788" dirty="0">
                <a:solidFill>
                  <a:srgbClr val="505050"/>
                </a:solidFill>
                <a:latin typeface="Segoe UI Semibold" panose="020B0702040204020203" pitchFamily="34" charset="0"/>
                <a:ea typeface="+mn-ea"/>
                <a:cs typeface="Segoe UI Semibold" panose="020B0702040204020203" pitchFamily="34" charset="0"/>
                <a:sym typeface="Calibri"/>
              </a:rPr>
              <a:t>Analytical dashboards</a:t>
            </a:r>
          </a:p>
        </p:txBody>
      </p:sp>
      <p:grpSp>
        <p:nvGrpSpPr>
          <p:cNvPr id="229" name="Group 228">
            <a:extLst>
              <a:ext uri="{FF2B5EF4-FFF2-40B4-BE49-F238E27FC236}">
                <a16:creationId xmlns:a16="http://schemas.microsoft.com/office/drawing/2014/main" id="{88288329-B5B9-48C7-A983-7EC747CD3DEB}"/>
              </a:ext>
            </a:extLst>
          </p:cNvPr>
          <p:cNvGrpSpPr/>
          <p:nvPr/>
        </p:nvGrpSpPr>
        <p:grpSpPr>
          <a:xfrm>
            <a:off x="8112313" y="3425291"/>
            <a:ext cx="502031" cy="394920"/>
            <a:chOff x="10725498" y="5087603"/>
            <a:chExt cx="498940" cy="424437"/>
          </a:xfrm>
        </p:grpSpPr>
        <p:sp>
          <p:nvSpPr>
            <p:cNvPr id="241" name="graph_2">
              <a:extLst>
                <a:ext uri="{FF2B5EF4-FFF2-40B4-BE49-F238E27FC236}">
                  <a16:creationId xmlns:a16="http://schemas.microsoft.com/office/drawing/2014/main" id="{29953A95-0880-46B2-8D42-1354E4E3B95A}"/>
                </a:ext>
              </a:extLst>
            </p:cNvPr>
            <p:cNvSpPr>
              <a:spLocks noChangeAspect="1" noEditPoints="1"/>
            </p:cNvSpPr>
            <p:nvPr/>
          </p:nvSpPr>
          <p:spPr bwMode="auto">
            <a:xfrm>
              <a:off x="10829194" y="5267741"/>
              <a:ext cx="291548" cy="170948"/>
            </a:xfrm>
            <a:custGeom>
              <a:avLst/>
              <a:gdLst>
                <a:gd name="T0" fmla="*/ 195 w 249"/>
                <a:gd name="T1" fmla="*/ 0 h 146"/>
                <a:gd name="T2" fmla="*/ 244 w 249"/>
                <a:gd name="T3" fmla="*/ 0 h 146"/>
                <a:gd name="T4" fmla="*/ 244 w 249"/>
                <a:gd name="T5" fmla="*/ 50 h 146"/>
                <a:gd name="T6" fmla="*/ 244 w 249"/>
                <a:gd name="T7" fmla="*/ 0 h 146"/>
                <a:gd name="T8" fmla="*/ 141 w 249"/>
                <a:gd name="T9" fmla="*/ 106 h 146"/>
                <a:gd name="T10" fmla="*/ 109 w 249"/>
                <a:gd name="T11" fmla="*/ 106 h 146"/>
                <a:gd name="T12" fmla="*/ 0 w 249"/>
                <a:gd name="T13" fmla="*/ 146 h 146"/>
                <a:gd name="T14" fmla="*/ 249 w 249"/>
                <a:gd name="T15" fmla="*/ 146 h 146"/>
                <a:gd name="T16" fmla="*/ 88 w 249"/>
                <a:gd name="T17" fmla="*/ 106 h 146"/>
                <a:gd name="T18" fmla="*/ 54 w 249"/>
                <a:gd name="T19" fmla="*/ 106 h 146"/>
                <a:gd name="T20" fmla="*/ 35 w 249"/>
                <a:gd name="T21" fmla="*/ 106 h 146"/>
                <a:gd name="T22" fmla="*/ 1 w 249"/>
                <a:gd name="T23" fmla="*/ 10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9" h="146">
                  <a:moveTo>
                    <a:pt x="195" y="0"/>
                  </a:moveTo>
                  <a:lnTo>
                    <a:pt x="244" y="0"/>
                  </a:lnTo>
                  <a:lnTo>
                    <a:pt x="244" y="50"/>
                  </a:lnTo>
                  <a:moveTo>
                    <a:pt x="244" y="0"/>
                  </a:moveTo>
                  <a:lnTo>
                    <a:pt x="141" y="106"/>
                  </a:lnTo>
                  <a:lnTo>
                    <a:pt x="109" y="106"/>
                  </a:lnTo>
                  <a:moveTo>
                    <a:pt x="0" y="146"/>
                  </a:moveTo>
                  <a:lnTo>
                    <a:pt x="249" y="146"/>
                  </a:lnTo>
                  <a:moveTo>
                    <a:pt x="88" y="106"/>
                  </a:moveTo>
                  <a:lnTo>
                    <a:pt x="54" y="106"/>
                  </a:lnTo>
                  <a:moveTo>
                    <a:pt x="35" y="106"/>
                  </a:moveTo>
                  <a:lnTo>
                    <a:pt x="1" y="106"/>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a:buClrTx/>
                <a:defRPr/>
              </a:pPr>
              <a:endParaRPr lang="en-US" sz="1350" kern="1200" dirty="0">
                <a:solidFill>
                  <a:srgbClr val="505050"/>
                </a:solidFill>
                <a:latin typeface="Segoe UI"/>
                <a:ea typeface="+mn-ea"/>
                <a:cs typeface="+mn-cs"/>
              </a:endParaRPr>
            </a:p>
          </p:txBody>
        </p:sp>
        <p:grpSp>
          <p:nvGrpSpPr>
            <p:cNvPr id="242" name="Group 241">
              <a:extLst>
                <a:ext uri="{FF2B5EF4-FFF2-40B4-BE49-F238E27FC236}">
                  <a16:creationId xmlns:a16="http://schemas.microsoft.com/office/drawing/2014/main" id="{88A799A8-6612-4611-BEAC-AC417508B8FA}"/>
                </a:ext>
              </a:extLst>
            </p:cNvPr>
            <p:cNvGrpSpPr/>
            <p:nvPr/>
          </p:nvGrpSpPr>
          <p:grpSpPr>
            <a:xfrm>
              <a:off x="10725498" y="5087603"/>
              <a:ext cx="498940" cy="424437"/>
              <a:chOff x="10725498" y="5087603"/>
              <a:chExt cx="498940" cy="424437"/>
            </a:xfrm>
          </p:grpSpPr>
          <p:sp>
            <p:nvSpPr>
              <p:cNvPr id="243" name="Rectangle 9">
                <a:extLst>
                  <a:ext uri="{FF2B5EF4-FFF2-40B4-BE49-F238E27FC236}">
                    <a16:creationId xmlns:a16="http://schemas.microsoft.com/office/drawing/2014/main" id="{31B18417-C721-45E3-9986-487C7E49FA43}"/>
                  </a:ext>
                </a:extLst>
              </p:cNvPr>
              <p:cNvSpPr>
                <a:spLocks noChangeArrowheads="1"/>
              </p:cNvSpPr>
              <p:nvPr/>
            </p:nvSpPr>
            <p:spPr bwMode="auto">
              <a:xfrm>
                <a:off x="10725498" y="5087603"/>
                <a:ext cx="498940" cy="424437"/>
              </a:xfrm>
              <a:prstGeom prst="rect">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99557">
                  <a:buClrTx/>
                  <a:defRPr/>
                </a:pPr>
                <a:endParaRPr lang="en-US" sz="1350" kern="1200" dirty="0">
                  <a:solidFill>
                    <a:srgbClr val="505050"/>
                  </a:solidFill>
                  <a:latin typeface="Segoe UI"/>
                  <a:ea typeface="+mn-ea"/>
                  <a:cs typeface="+mn-cs"/>
                </a:endParaRPr>
              </a:p>
            </p:txBody>
          </p:sp>
          <p:sp>
            <p:nvSpPr>
              <p:cNvPr id="244" name="Line 10">
                <a:extLst>
                  <a:ext uri="{FF2B5EF4-FFF2-40B4-BE49-F238E27FC236}">
                    <a16:creationId xmlns:a16="http://schemas.microsoft.com/office/drawing/2014/main" id="{7164177F-9624-423B-9BC9-8729A7504DE5}"/>
                  </a:ext>
                </a:extLst>
              </p:cNvPr>
              <p:cNvSpPr>
                <a:spLocks noChangeShapeType="1"/>
              </p:cNvSpPr>
              <p:nvPr/>
            </p:nvSpPr>
            <p:spPr bwMode="auto">
              <a:xfrm flipH="1">
                <a:off x="10725498" y="5202743"/>
                <a:ext cx="498940"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pPr defTabSz="699557">
                  <a:buClrTx/>
                  <a:defRPr/>
                </a:pPr>
                <a:endParaRPr lang="en-US" sz="1350" kern="1200" dirty="0">
                  <a:solidFill>
                    <a:srgbClr val="505050"/>
                  </a:solidFill>
                  <a:latin typeface="Segoe UI"/>
                  <a:ea typeface="+mn-ea"/>
                  <a:cs typeface="+mn-cs"/>
                </a:endParaRPr>
              </a:p>
            </p:txBody>
          </p:sp>
          <p:sp>
            <p:nvSpPr>
              <p:cNvPr id="245" name="Oval 11">
                <a:extLst>
                  <a:ext uri="{FF2B5EF4-FFF2-40B4-BE49-F238E27FC236}">
                    <a16:creationId xmlns:a16="http://schemas.microsoft.com/office/drawing/2014/main" id="{5EBA874A-B7BE-4152-A8B7-4E216267A488}"/>
                  </a:ext>
                </a:extLst>
              </p:cNvPr>
              <p:cNvSpPr>
                <a:spLocks noChangeArrowheads="1"/>
              </p:cNvSpPr>
              <p:nvPr/>
            </p:nvSpPr>
            <p:spPr bwMode="auto">
              <a:xfrm>
                <a:off x="11014477" y="5125983"/>
                <a:ext cx="38380" cy="38380"/>
              </a:xfrm>
              <a:prstGeom prst="ellipse">
                <a:avLst/>
              </a:prstGeom>
              <a:solidFill>
                <a:schemeClr val="tx1"/>
              </a:solidFill>
              <a:ln w="12700">
                <a:noFill/>
                <a:round/>
                <a:headEnd/>
                <a:tailEnd/>
              </a:ln>
            </p:spPr>
            <p:txBody>
              <a:bodyPr vert="horz" wrap="square" lIns="68580" tIns="34290" rIns="68580" bIns="34290" numCol="1" anchor="t" anchorCtr="0" compatLnSpc="1">
                <a:prstTxWarp prst="textNoShape">
                  <a:avLst/>
                </a:prstTxWarp>
              </a:bodyPr>
              <a:lstStyle/>
              <a:p>
                <a:pPr defTabSz="699557">
                  <a:buClrTx/>
                  <a:defRPr/>
                </a:pPr>
                <a:endParaRPr lang="en-US" sz="1350" kern="1200" dirty="0">
                  <a:solidFill>
                    <a:srgbClr val="505050"/>
                  </a:solidFill>
                  <a:latin typeface="Segoe UI"/>
                  <a:ea typeface="+mn-ea"/>
                  <a:cs typeface="+mn-cs"/>
                </a:endParaRPr>
              </a:p>
            </p:txBody>
          </p:sp>
          <p:sp>
            <p:nvSpPr>
              <p:cNvPr id="246" name="Oval 12">
                <a:extLst>
                  <a:ext uri="{FF2B5EF4-FFF2-40B4-BE49-F238E27FC236}">
                    <a16:creationId xmlns:a16="http://schemas.microsoft.com/office/drawing/2014/main" id="{C7370ECB-CBDB-4995-8B8F-85D6260945AE}"/>
                  </a:ext>
                </a:extLst>
              </p:cNvPr>
              <p:cNvSpPr>
                <a:spLocks noChangeArrowheads="1"/>
              </p:cNvSpPr>
              <p:nvPr/>
            </p:nvSpPr>
            <p:spPr bwMode="auto">
              <a:xfrm>
                <a:off x="11070918" y="5125983"/>
                <a:ext cx="38380" cy="38380"/>
              </a:xfrm>
              <a:prstGeom prst="ellipse">
                <a:avLst/>
              </a:prstGeom>
              <a:solidFill>
                <a:schemeClr val="tx1"/>
              </a:solidFill>
              <a:ln w="12700">
                <a:noFill/>
                <a:round/>
                <a:headEnd/>
                <a:tailEnd/>
              </a:ln>
            </p:spPr>
            <p:txBody>
              <a:bodyPr vert="horz" wrap="square" lIns="68580" tIns="34290" rIns="68580" bIns="34290" numCol="1" anchor="t" anchorCtr="0" compatLnSpc="1">
                <a:prstTxWarp prst="textNoShape">
                  <a:avLst/>
                </a:prstTxWarp>
              </a:bodyPr>
              <a:lstStyle/>
              <a:p>
                <a:pPr defTabSz="699557">
                  <a:buClrTx/>
                  <a:defRPr/>
                </a:pPr>
                <a:endParaRPr lang="en-US" sz="1350" kern="1200" dirty="0">
                  <a:solidFill>
                    <a:srgbClr val="505050"/>
                  </a:solidFill>
                  <a:latin typeface="Segoe UI"/>
                  <a:ea typeface="+mn-ea"/>
                  <a:cs typeface="+mn-cs"/>
                </a:endParaRPr>
              </a:p>
            </p:txBody>
          </p:sp>
          <p:sp>
            <p:nvSpPr>
              <p:cNvPr id="247" name="Oval 13">
                <a:extLst>
                  <a:ext uri="{FF2B5EF4-FFF2-40B4-BE49-F238E27FC236}">
                    <a16:creationId xmlns:a16="http://schemas.microsoft.com/office/drawing/2014/main" id="{9955660E-D525-4285-9422-CF11FB146CEA}"/>
                  </a:ext>
                </a:extLst>
              </p:cNvPr>
              <p:cNvSpPr>
                <a:spLocks noChangeArrowheads="1"/>
              </p:cNvSpPr>
              <p:nvPr/>
            </p:nvSpPr>
            <p:spPr bwMode="auto">
              <a:xfrm>
                <a:off x="11129617" y="5125983"/>
                <a:ext cx="38380" cy="38380"/>
              </a:xfrm>
              <a:prstGeom prst="ellipse">
                <a:avLst/>
              </a:prstGeom>
              <a:solidFill>
                <a:schemeClr val="tx1"/>
              </a:solidFill>
              <a:ln w="12700">
                <a:noFill/>
                <a:round/>
                <a:headEnd/>
                <a:tailEnd/>
              </a:ln>
            </p:spPr>
            <p:txBody>
              <a:bodyPr vert="horz" wrap="square" lIns="68580" tIns="34290" rIns="68580" bIns="34290" numCol="1" anchor="t" anchorCtr="0" compatLnSpc="1">
                <a:prstTxWarp prst="textNoShape">
                  <a:avLst/>
                </a:prstTxWarp>
              </a:bodyPr>
              <a:lstStyle/>
              <a:p>
                <a:pPr defTabSz="699557">
                  <a:buClrTx/>
                  <a:defRPr/>
                </a:pPr>
                <a:endParaRPr lang="en-US" sz="1350" kern="1200" dirty="0">
                  <a:solidFill>
                    <a:srgbClr val="505050"/>
                  </a:solidFill>
                  <a:latin typeface="Segoe UI"/>
                  <a:ea typeface="+mn-ea"/>
                  <a:cs typeface="+mn-cs"/>
                </a:endParaRPr>
              </a:p>
            </p:txBody>
          </p:sp>
        </p:grpSp>
      </p:grpSp>
      <p:grpSp>
        <p:nvGrpSpPr>
          <p:cNvPr id="25" name="Group 24">
            <a:extLst>
              <a:ext uri="{FF2B5EF4-FFF2-40B4-BE49-F238E27FC236}">
                <a16:creationId xmlns:a16="http://schemas.microsoft.com/office/drawing/2014/main" id="{30199FEA-1205-48B6-9700-EC66BF15EC4E}"/>
              </a:ext>
            </a:extLst>
          </p:cNvPr>
          <p:cNvGrpSpPr/>
          <p:nvPr/>
        </p:nvGrpSpPr>
        <p:grpSpPr>
          <a:xfrm>
            <a:off x="5189579" y="1962419"/>
            <a:ext cx="446456" cy="364251"/>
            <a:chOff x="5818113" y="2550840"/>
            <a:chExt cx="529278" cy="431824"/>
          </a:xfrm>
        </p:grpSpPr>
        <p:sp>
          <p:nvSpPr>
            <p:cNvPr id="24" name="Diamond 23">
              <a:extLst>
                <a:ext uri="{FF2B5EF4-FFF2-40B4-BE49-F238E27FC236}">
                  <a16:creationId xmlns:a16="http://schemas.microsoft.com/office/drawing/2014/main" id="{E320F35E-7DDC-41EC-86AF-B60F1A0B05E2}"/>
                </a:ext>
              </a:extLst>
            </p:cNvPr>
            <p:cNvSpPr/>
            <p:nvPr/>
          </p:nvSpPr>
          <p:spPr bwMode="auto">
            <a:xfrm>
              <a:off x="5818113" y="2550840"/>
              <a:ext cx="529278" cy="274527"/>
            </a:xfrm>
            <a:prstGeom prst="diamond">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82" name="Freeform: Shape 281">
              <a:extLst>
                <a:ext uri="{FF2B5EF4-FFF2-40B4-BE49-F238E27FC236}">
                  <a16:creationId xmlns:a16="http://schemas.microsoft.com/office/drawing/2014/main" id="{5EFEE31B-F517-438D-90BA-119D26919E6B}"/>
                </a:ext>
              </a:extLst>
            </p:cNvPr>
            <p:cNvSpPr/>
            <p:nvPr/>
          </p:nvSpPr>
          <p:spPr bwMode="auto">
            <a:xfrm>
              <a:off x="5818113" y="2797200"/>
              <a:ext cx="529278" cy="185464"/>
            </a:xfrm>
            <a:custGeom>
              <a:avLst/>
              <a:gdLst>
                <a:gd name="connsiteX0" fmla="*/ 92930 w 529278"/>
                <a:gd name="connsiteY0" fmla="*/ 0 h 185464"/>
                <a:gd name="connsiteX1" fmla="*/ 264639 w 529278"/>
                <a:gd name="connsiteY1" fmla="*/ 89062 h 185464"/>
                <a:gd name="connsiteX2" fmla="*/ 436348 w 529278"/>
                <a:gd name="connsiteY2" fmla="*/ 0 h 185464"/>
                <a:gd name="connsiteX3" fmla="*/ 529278 w 529278"/>
                <a:gd name="connsiteY3" fmla="*/ 48201 h 185464"/>
                <a:gd name="connsiteX4" fmla="*/ 264639 w 529278"/>
                <a:gd name="connsiteY4" fmla="*/ 185464 h 185464"/>
                <a:gd name="connsiteX5" fmla="*/ 0 w 529278"/>
                <a:gd name="connsiteY5" fmla="*/ 48201 h 185464"/>
                <a:gd name="connsiteX6" fmla="*/ 92930 w 529278"/>
                <a:gd name="connsiteY6" fmla="*/ 0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6" fmla="*/ 356079 w 529278"/>
                <a:gd name="connsiteY6" fmla="*/ 180502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0" fmla="*/ 436348 w 529278"/>
                <a:gd name="connsiteY0" fmla="*/ 0 h 185464"/>
                <a:gd name="connsiteX1" fmla="*/ 529278 w 529278"/>
                <a:gd name="connsiteY1" fmla="*/ 48201 h 185464"/>
                <a:gd name="connsiteX2" fmla="*/ 264639 w 529278"/>
                <a:gd name="connsiteY2" fmla="*/ 185464 h 185464"/>
                <a:gd name="connsiteX3" fmla="*/ 0 w 529278"/>
                <a:gd name="connsiteY3" fmla="*/ 48201 h 185464"/>
                <a:gd name="connsiteX4" fmla="*/ 92930 w 529278"/>
                <a:gd name="connsiteY4" fmla="*/ 0 h 185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278" h="185464">
                  <a:moveTo>
                    <a:pt x="436348" y="0"/>
                  </a:moveTo>
                  <a:lnTo>
                    <a:pt x="529278" y="48201"/>
                  </a:lnTo>
                  <a:lnTo>
                    <a:pt x="264639" y="185464"/>
                  </a:lnTo>
                  <a:lnTo>
                    <a:pt x="0" y="48201"/>
                  </a:lnTo>
                  <a:lnTo>
                    <a:pt x="92930" y="0"/>
                  </a:ln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94" name="Rectangle 93">
            <a:extLst>
              <a:ext uri="{FF2B5EF4-FFF2-40B4-BE49-F238E27FC236}">
                <a16:creationId xmlns:a16="http://schemas.microsoft.com/office/drawing/2014/main" id="{BA985EA6-8666-4C60-9C76-D0881EBEF3AB}"/>
              </a:ext>
            </a:extLst>
          </p:cNvPr>
          <p:cNvSpPr/>
          <p:nvPr/>
        </p:nvSpPr>
        <p:spPr bwMode="auto">
          <a:xfrm>
            <a:off x="1452407" y="1159789"/>
            <a:ext cx="6324414" cy="3197975"/>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5" name="Rectangle 94">
            <a:extLst>
              <a:ext uri="{FF2B5EF4-FFF2-40B4-BE49-F238E27FC236}">
                <a16:creationId xmlns:a16="http://schemas.microsoft.com/office/drawing/2014/main" id="{93DF19E2-A7D3-42A4-B703-3947DB9172EB}"/>
              </a:ext>
            </a:extLst>
          </p:cNvPr>
          <p:cNvSpPr/>
          <p:nvPr/>
        </p:nvSpPr>
        <p:spPr bwMode="auto">
          <a:xfrm>
            <a:off x="6462016" y="1311848"/>
            <a:ext cx="1074673" cy="230832"/>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68580" tIns="34290" rIns="68580" bIns="34290" numCol="1" spcCol="1270" anchor="t" anchorCtr="0">
            <a:spAutoFit/>
          </a:bodyPr>
          <a:lstStyle/>
          <a:p>
            <a:pPr algn="ctr" defTabSz="532945">
              <a:spcBef>
                <a:spcPct val="0"/>
              </a:spcBef>
              <a:spcAft>
                <a:spcPct val="35000"/>
              </a:spcAft>
              <a:buClrTx/>
              <a:defRPr/>
            </a:pPr>
            <a:r>
              <a:rPr lang="en-US" sz="1050" dirty="0">
                <a:solidFill>
                  <a:srgbClr val="0078D7"/>
                </a:solidFill>
                <a:latin typeface="Segoe UI Semibold" panose="020B0702040204020203" pitchFamily="34" charset="0"/>
                <a:cs typeface="Segoe UI Semibold" panose="020B0702040204020203" pitchFamily="34" charset="0"/>
              </a:rPr>
              <a:t>Model &amp; Serve</a:t>
            </a:r>
          </a:p>
        </p:txBody>
      </p:sp>
      <p:sp>
        <p:nvSpPr>
          <p:cNvPr id="96" name="Rectangle 95">
            <a:extLst>
              <a:ext uri="{FF2B5EF4-FFF2-40B4-BE49-F238E27FC236}">
                <a16:creationId xmlns:a16="http://schemas.microsoft.com/office/drawing/2014/main" id="{00834D8A-E685-4B38-9566-AED579F7460F}"/>
              </a:ext>
            </a:extLst>
          </p:cNvPr>
          <p:cNvSpPr/>
          <p:nvPr/>
        </p:nvSpPr>
        <p:spPr bwMode="auto">
          <a:xfrm>
            <a:off x="4956749" y="1311848"/>
            <a:ext cx="1033090" cy="230832"/>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68580" tIns="34290" rIns="68580" bIns="34290" numCol="1" spcCol="1270" anchor="t" anchorCtr="0">
            <a:spAutoFit/>
          </a:bodyPr>
          <a:lstStyle/>
          <a:p>
            <a:pPr algn="ctr" defTabSz="532945">
              <a:spcBef>
                <a:spcPct val="0"/>
              </a:spcBef>
              <a:spcAft>
                <a:spcPct val="35000"/>
              </a:spcAft>
              <a:buClrTx/>
              <a:defRPr/>
            </a:pPr>
            <a:r>
              <a:rPr lang="en-US" sz="1050" dirty="0">
                <a:solidFill>
                  <a:srgbClr val="0078D7"/>
                </a:solidFill>
                <a:latin typeface="Segoe UI Semibold" panose="020B0702040204020203" pitchFamily="34" charset="0"/>
                <a:cs typeface="Segoe UI Semibold" panose="020B0702040204020203" pitchFamily="34" charset="0"/>
              </a:rPr>
              <a:t>Prep &amp; Train</a:t>
            </a:r>
          </a:p>
        </p:txBody>
      </p:sp>
      <p:sp>
        <p:nvSpPr>
          <p:cNvPr id="97" name="Rectangle 96">
            <a:extLst>
              <a:ext uri="{FF2B5EF4-FFF2-40B4-BE49-F238E27FC236}">
                <a16:creationId xmlns:a16="http://schemas.microsoft.com/office/drawing/2014/main" id="{8AAD36A6-EF35-4C3B-9523-3136021C9A6A}"/>
              </a:ext>
            </a:extLst>
          </p:cNvPr>
          <p:cNvSpPr/>
          <p:nvPr/>
        </p:nvSpPr>
        <p:spPr bwMode="auto">
          <a:xfrm>
            <a:off x="3423613" y="1311848"/>
            <a:ext cx="1044416" cy="230832"/>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68580" tIns="34290" rIns="68580" bIns="34290" numCol="1" spcCol="1270" anchor="t" anchorCtr="0">
            <a:spAutoFit/>
          </a:bodyPr>
          <a:lstStyle/>
          <a:p>
            <a:pPr algn="ctr" defTabSz="391949">
              <a:spcBef>
                <a:spcPct val="0"/>
              </a:spcBef>
              <a:spcAft>
                <a:spcPct val="35000"/>
              </a:spcAft>
              <a:buClrTx/>
              <a:defRPr/>
            </a:pPr>
            <a:r>
              <a:rPr lang="en-US" sz="1050" dirty="0">
                <a:solidFill>
                  <a:srgbClr val="0078D7"/>
                </a:solidFill>
                <a:latin typeface="Segoe UI Semibold" panose="020B0702040204020203" pitchFamily="34" charset="0"/>
                <a:cs typeface="Segoe UI Semibold" panose="020B0702040204020203" pitchFamily="34" charset="0"/>
              </a:rPr>
              <a:t>Store</a:t>
            </a:r>
          </a:p>
        </p:txBody>
      </p:sp>
      <p:sp>
        <p:nvSpPr>
          <p:cNvPr id="98" name="Rectangle 97">
            <a:extLst>
              <a:ext uri="{FF2B5EF4-FFF2-40B4-BE49-F238E27FC236}">
                <a16:creationId xmlns:a16="http://schemas.microsoft.com/office/drawing/2014/main" id="{43F28F59-1A65-4471-B7E8-B861F6BE5A8D}"/>
              </a:ext>
            </a:extLst>
          </p:cNvPr>
          <p:cNvSpPr/>
          <p:nvPr/>
        </p:nvSpPr>
        <p:spPr bwMode="auto">
          <a:xfrm>
            <a:off x="1956976" y="1311848"/>
            <a:ext cx="1038521" cy="230832"/>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68580" tIns="34290" rIns="68580" bIns="34290" numCol="1" spcCol="1270" anchor="t" anchorCtr="0">
            <a:spAutoFit/>
          </a:bodyPr>
          <a:lstStyle/>
          <a:p>
            <a:pPr algn="ctr" defTabSz="532945">
              <a:spcBef>
                <a:spcPct val="0"/>
              </a:spcBef>
              <a:spcAft>
                <a:spcPct val="35000"/>
              </a:spcAft>
              <a:buClrTx/>
              <a:defRPr/>
            </a:pPr>
            <a:r>
              <a:rPr lang="en-US" sz="1050" dirty="0">
                <a:solidFill>
                  <a:srgbClr val="0078D7"/>
                </a:solidFill>
                <a:latin typeface="Segoe UI Semibold" panose="020B0702040204020203" pitchFamily="34" charset="0"/>
                <a:cs typeface="Segoe UI Semibold" panose="020B0702040204020203" pitchFamily="34" charset="0"/>
              </a:rPr>
              <a:t>Ingest</a:t>
            </a:r>
          </a:p>
        </p:txBody>
      </p:sp>
      <p:cxnSp>
        <p:nvCxnSpPr>
          <p:cNvPr id="101" name="Connector: Elbow 100">
            <a:extLst>
              <a:ext uri="{FF2B5EF4-FFF2-40B4-BE49-F238E27FC236}">
                <a16:creationId xmlns:a16="http://schemas.microsoft.com/office/drawing/2014/main" id="{191526F0-B3BC-4F6E-833A-764B0E148B18}"/>
              </a:ext>
            </a:extLst>
          </p:cNvPr>
          <p:cNvCxnSpPr>
            <a:cxnSpLocks/>
          </p:cNvCxnSpPr>
          <p:nvPr/>
        </p:nvCxnSpPr>
        <p:spPr>
          <a:xfrm>
            <a:off x="5362102" y="2655316"/>
            <a:ext cx="1246163" cy="739647"/>
          </a:xfrm>
          <a:prstGeom prst="bentConnector3">
            <a:avLst>
              <a:gd name="adj1" fmla="val -62"/>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110" name="Rectangle 109">
            <a:extLst>
              <a:ext uri="{FF2B5EF4-FFF2-40B4-BE49-F238E27FC236}">
                <a16:creationId xmlns:a16="http://schemas.microsoft.com/office/drawing/2014/main" id="{903B7F81-0E35-4628-A28D-FBDE1F40F66C}"/>
              </a:ext>
            </a:extLst>
          </p:cNvPr>
          <p:cNvSpPr/>
          <p:nvPr/>
        </p:nvSpPr>
        <p:spPr bwMode="auto">
          <a:xfrm>
            <a:off x="7815219" y="1327571"/>
            <a:ext cx="1074673" cy="230832"/>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68580" tIns="34290" rIns="68580" bIns="34290" numCol="1" spcCol="1270" anchor="t" anchorCtr="0">
            <a:spAutoFit/>
          </a:bodyPr>
          <a:lstStyle/>
          <a:p>
            <a:pPr algn="ctr" defTabSz="532945">
              <a:spcBef>
                <a:spcPct val="0"/>
              </a:spcBef>
              <a:spcAft>
                <a:spcPct val="35000"/>
              </a:spcAft>
              <a:buClrTx/>
              <a:defRPr/>
            </a:pPr>
            <a:r>
              <a:rPr lang="en-US" sz="1050" dirty="0">
                <a:solidFill>
                  <a:srgbClr val="0078D7"/>
                </a:solidFill>
                <a:latin typeface="Segoe UI Semibold" panose="020B0702040204020203" pitchFamily="34" charset="0"/>
                <a:cs typeface="Segoe UI Semibold" panose="020B0702040204020203" pitchFamily="34" charset="0"/>
              </a:rPr>
              <a:t>Intelligence</a:t>
            </a:r>
          </a:p>
        </p:txBody>
      </p:sp>
    </p:spTree>
    <p:extLst>
      <p:ext uri="{BB962C8B-B14F-4D97-AF65-F5344CB8AC3E}">
        <p14:creationId xmlns:p14="http://schemas.microsoft.com/office/powerpoint/2010/main" val="25125897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775BA-CF1D-468F-B51C-1BF231D1B404}"/>
              </a:ext>
            </a:extLst>
          </p:cNvPr>
          <p:cNvSpPr>
            <a:spLocks noGrp="1"/>
          </p:cNvSpPr>
          <p:nvPr>
            <p:ph type="title"/>
          </p:nvPr>
        </p:nvSpPr>
        <p:spPr>
          <a:xfrm>
            <a:off x="254524" y="293595"/>
            <a:ext cx="8625525" cy="687611"/>
          </a:xfrm>
        </p:spPr>
        <p:txBody>
          <a:bodyPr/>
          <a:lstStyle/>
          <a:p>
            <a:r>
              <a:rPr lang="en-US" dirty="0"/>
              <a:t>Real-time analytics on Big Data</a:t>
            </a:r>
          </a:p>
        </p:txBody>
      </p:sp>
      <p:sp>
        <p:nvSpPr>
          <p:cNvPr id="156" name="TextBox 155">
            <a:extLst>
              <a:ext uri="{FF2B5EF4-FFF2-40B4-BE49-F238E27FC236}">
                <a16:creationId xmlns:a16="http://schemas.microsoft.com/office/drawing/2014/main" id="{63466DFF-E56B-4E4A-9C40-E8C24A93895A}"/>
              </a:ext>
            </a:extLst>
          </p:cNvPr>
          <p:cNvSpPr txBox="1"/>
          <p:nvPr/>
        </p:nvSpPr>
        <p:spPr>
          <a:xfrm>
            <a:off x="135831" y="2354379"/>
            <a:ext cx="1106304" cy="190501"/>
          </a:xfrm>
          <a:prstGeom prst="rect">
            <a:avLst/>
          </a:prstGeom>
          <a:noFill/>
        </p:spPr>
        <p:txBody>
          <a:bodyPr wrap="square" lIns="68580" tIns="34290" rIns="68580" bIns="34290" rtlCol="0">
            <a:spAutoFit/>
          </a:bodyPr>
          <a:lstStyle>
            <a:defPPr>
              <a:defRPr lang="en-US"/>
            </a:defPPr>
            <a:lvl1pPr marR="0" lvl="0" indent="0" defTabSz="932597" fontAlgn="auto">
              <a:lnSpc>
                <a:spcPct val="100000"/>
              </a:lnSpc>
              <a:spcBef>
                <a:spcPts val="0"/>
              </a:spcBef>
              <a:spcAft>
                <a:spcPts val="0"/>
              </a:spcAft>
              <a:buClrTx/>
              <a:buSzTx/>
              <a:buFontTx/>
              <a:buNone/>
              <a:tabLst/>
              <a:defRPr kumimoji="0" sz="1050" b="0" i="0" u="none" strike="noStrike" kern="0" cap="none" spc="0" normalizeH="0" baseline="0">
                <a:ln>
                  <a:noFill/>
                </a:ln>
                <a:solidFill>
                  <a:srgbClr val="505050"/>
                </a:solidFill>
                <a:effectLst/>
                <a:uLnTx/>
                <a:uFillTx/>
                <a:latin typeface="Segoe UI Semibold" panose="020B0702040204020203" pitchFamily="34" charset="0"/>
                <a:cs typeface="Segoe UI Semibold" panose="020B0702040204020203" pitchFamily="34" charset="0"/>
              </a:defRPr>
            </a:lvl1pPr>
          </a:lstStyle>
          <a:p>
            <a:pPr algn="ctr" defTabSz="699448">
              <a:defRPr/>
            </a:pPr>
            <a:r>
              <a:rPr lang="en-US" sz="788" dirty="0">
                <a:ea typeface="+mn-ea"/>
              </a:rPr>
              <a:t>Unstructured data</a:t>
            </a:r>
          </a:p>
        </p:txBody>
      </p:sp>
      <p:cxnSp>
        <p:nvCxnSpPr>
          <p:cNvPr id="579" name="Straight Arrow Connector 578">
            <a:extLst>
              <a:ext uri="{FF2B5EF4-FFF2-40B4-BE49-F238E27FC236}">
                <a16:creationId xmlns:a16="http://schemas.microsoft.com/office/drawing/2014/main" id="{F0F696DD-96E2-4821-9142-0D0323271210}"/>
              </a:ext>
            </a:extLst>
          </p:cNvPr>
          <p:cNvCxnSpPr>
            <a:cxnSpLocks/>
          </p:cNvCxnSpPr>
          <p:nvPr/>
        </p:nvCxnSpPr>
        <p:spPr>
          <a:xfrm>
            <a:off x="2589316" y="2146867"/>
            <a:ext cx="2468336" cy="1"/>
          </a:xfrm>
          <a:prstGeom prst="straightConnector1">
            <a:avLst/>
          </a:prstGeom>
          <a:ln w="12700">
            <a:solidFill>
              <a:schemeClr val="tx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81" name="Straight Arrow Connector 580">
            <a:extLst>
              <a:ext uri="{FF2B5EF4-FFF2-40B4-BE49-F238E27FC236}">
                <a16:creationId xmlns:a16="http://schemas.microsoft.com/office/drawing/2014/main" id="{8C9615C2-1760-46CE-8EEC-2BAF802AA1A4}"/>
              </a:ext>
            </a:extLst>
          </p:cNvPr>
          <p:cNvCxnSpPr>
            <a:cxnSpLocks/>
          </p:cNvCxnSpPr>
          <p:nvPr/>
        </p:nvCxnSpPr>
        <p:spPr>
          <a:xfrm>
            <a:off x="7256074" y="3728660"/>
            <a:ext cx="807272" cy="0"/>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584" name="Rectangle 583">
            <a:extLst>
              <a:ext uri="{FF2B5EF4-FFF2-40B4-BE49-F238E27FC236}">
                <a16:creationId xmlns:a16="http://schemas.microsoft.com/office/drawing/2014/main" id="{744BE400-3B21-4DB5-A86D-DD2B056CF5EC}"/>
              </a:ext>
            </a:extLst>
          </p:cNvPr>
          <p:cNvSpPr/>
          <p:nvPr/>
        </p:nvSpPr>
        <p:spPr>
          <a:xfrm>
            <a:off x="2986547" y="3941683"/>
            <a:ext cx="822464" cy="190501"/>
          </a:xfrm>
          <a:prstGeom prst="rect">
            <a:avLst/>
          </a:prstGeom>
          <a:noFill/>
        </p:spPr>
        <p:txBody>
          <a:bodyPr wrap="square" lIns="68580" tIns="34290" rIns="68580" bIns="34290" rtlCol="0">
            <a:spAutoFit/>
          </a:bodyPr>
          <a:lstStyle/>
          <a:p>
            <a:pPr algn="ctr" defTabSz="699448">
              <a:buClrTx/>
              <a:defRPr/>
            </a:pPr>
            <a:r>
              <a:rPr lang="en-US" sz="788" dirty="0">
                <a:solidFill>
                  <a:srgbClr val="505050"/>
                </a:solidFill>
                <a:latin typeface="Segoe UI Semibold" panose="020B0702040204020203" pitchFamily="34" charset="0"/>
                <a:ea typeface="+mn-ea"/>
                <a:cs typeface="Segoe UI Semibold" panose="020B0702040204020203" pitchFamily="34" charset="0"/>
              </a:rPr>
              <a:t>Azure storage</a:t>
            </a:r>
          </a:p>
        </p:txBody>
      </p:sp>
      <p:sp>
        <p:nvSpPr>
          <p:cNvPr id="587" name="Rectangle 586">
            <a:extLst>
              <a:ext uri="{FF2B5EF4-FFF2-40B4-BE49-F238E27FC236}">
                <a16:creationId xmlns:a16="http://schemas.microsoft.com/office/drawing/2014/main" id="{0F4E1894-2FE6-4876-A8B0-0DBC9813C812}"/>
              </a:ext>
            </a:extLst>
          </p:cNvPr>
          <p:cNvSpPr/>
          <p:nvPr/>
        </p:nvSpPr>
        <p:spPr>
          <a:xfrm>
            <a:off x="4030986" y="3728660"/>
            <a:ext cx="549891" cy="190501"/>
          </a:xfrm>
          <a:prstGeom prst="rect">
            <a:avLst/>
          </a:prstGeom>
          <a:noFill/>
        </p:spPr>
        <p:txBody>
          <a:bodyPr wrap="square" lIns="68580" tIns="34290" rIns="68580" bIns="34290" rtlCol="0">
            <a:spAutoFit/>
          </a:bodyPr>
          <a:lstStyle/>
          <a:p>
            <a:pPr algn="ctr" defTabSz="699448">
              <a:buClrTx/>
              <a:defRPr/>
            </a:pPr>
            <a:r>
              <a:rPr lang="en-US" sz="788" dirty="0" err="1">
                <a:solidFill>
                  <a:srgbClr val="0078D7"/>
                </a:solidFill>
                <a:latin typeface="Segoe UI Semibold" panose="020B0702040204020203" pitchFamily="34" charset="0"/>
                <a:ea typeface="+mn-ea"/>
                <a:cs typeface="Segoe UI Semibold" panose="020B0702040204020203" pitchFamily="34" charset="0"/>
              </a:rPr>
              <a:t>Polybase</a:t>
            </a:r>
            <a:endParaRPr lang="en-US" sz="788" dirty="0">
              <a:solidFill>
                <a:srgbClr val="0078D7"/>
              </a:solidFill>
              <a:latin typeface="Segoe UI Semibold" panose="020B0702040204020203" pitchFamily="34" charset="0"/>
              <a:ea typeface="+mn-ea"/>
              <a:cs typeface="Segoe UI Semibold" panose="020B0702040204020203" pitchFamily="34" charset="0"/>
            </a:endParaRPr>
          </a:p>
        </p:txBody>
      </p:sp>
      <p:sp>
        <p:nvSpPr>
          <p:cNvPr id="589" name="Rectangle 588">
            <a:extLst>
              <a:ext uri="{FF2B5EF4-FFF2-40B4-BE49-F238E27FC236}">
                <a16:creationId xmlns:a16="http://schemas.microsoft.com/office/drawing/2014/main" id="{2F6CB65F-D0E2-4F58-89A0-E3F4BDB79789}"/>
              </a:ext>
            </a:extLst>
          </p:cNvPr>
          <p:cNvSpPr/>
          <p:nvPr/>
        </p:nvSpPr>
        <p:spPr>
          <a:xfrm>
            <a:off x="6058034" y="3913317"/>
            <a:ext cx="1446846" cy="190501"/>
          </a:xfrm>
          <a:prstGeom prst="rect">
            <a:avLst/>
          </a:prstGeom>
          <a:noFill/>
        </p:spPr>
        <p:txBody>
          <a:bodyPr wrap="square" lIns="68580" tIns="34290" rIns="68580" bIns="34290" rtlCol="0">
            <a:spAutoFit/>
          </a:bodyPr>
          <a:lstStyle/>
          <a:p>
            <a:pPr algn="ctr" defTabSz="699448">
              <a:buClrTx/>
              <a:defRPr/>
            </a:pPr>
            <a:r>
              <a:rPr lang="en-US" sz="788" dirty="0">
                <a:solidFill>
                  <a:srgbClr val="505050"/>
                </a:solidFill>
                <a:latin typeface="Segoe UI Semibold" panose="020B0702040204020203" pitchFamily="34" charset="0"/>
                <a:ea typeface="+mn-ea"/>
                <a:cs typeface="Segoe UI Semibold" panose="020B0702040204020203" pitchFamily="34" charset="0"/>
              </a:rPr>
              <a:t>Azure SQL Data Warehouse</a:t>
            </a:r>
          </a:p>
        </p:txBody>
      </p:sp>
      <p:sp>
        <p:nvSpPr>
          <p:cNvPr id="592" name="Rectangle 591">
            <a:extLst>
              <a:ext uri="{FF2B5EF4-FFF2-40B4-BE49-F238E27FC236}">
                <a16:creationId xmlns:a16="http://schemas.microsoft.com/office/drawing/2014/main" id="{66A08739-467E-4072-B7C2-BF3CCBE53E62}"/>
              </a:ext>
            </a:extLst>
          </p:cNvPr>
          <p:cNvSpPr/>
          <p:nvPr/>
        </p:nvSpPr>
        <p:spPr>
          <a:xfrm>
            <a:off x="1909537" y="2365539"/>
            <a:ext cx="941037" cy="311752"/>
          </a:xfrm>
          <a:prstGeom prst="rect">
            <a:avLst/>
          </a:prstGeom>
          <a:noFill/>
        </p:spPr>
        <p:txBody>
          <a:bodyPr wrap="square" lIns="68580" tIns="34290" rIns="68580" bIns="34290" rtlCol="0">
            <a:spAutoFit/>
          </a:bodyPr>
          <a:lstStyle/>
          <a:p>
            <a:pPr algn="ctr" defTabSz="699448">
              <a:buClrTx/>
              <a:defRPr/>
            </a:pPr>
            <a:r>
              <a:rPr lang="en-US" sz="788" dirty="0">
                <a:solidFill>
                  <a:srgbClr val="505050"/>
                </a:solidFill>
                <a:latin typeface="Segoe UI Semibold" panose="020B0702040204020203" pitchFamily="34" charset="0"/>
                <a:ea typeface="+mn-ea"/>
                <a:cs typeface="Segoe UI Semibold" panose="020B0702040204020203" pitchFamily="34" charset="0"/>
              </a:rPr>
              <a:t>Azure HDInsight (Kafka)</a:t>
            </a:r>
          </a:p>
        </p:txBody>
      </p:sp>
      <p:cxnSp>
        <p:nvCxnSpPr>
          <p:cNvPr id="89" name="Connector: Elbow 88">
            <a:extLst>
              <a:ext uri="{FF2B5EF4-FFF2-40B4-BE49-F238E27FC236}">
                <a16:creationId xmlns:a16="http://schemas.microsoft.com/office/drawing/2014/main" id="{4689735A-9021-4AD8-A9D6-C116A74200B5}"/>
              </a:ext>
            </a:extLst>
          </p:cNvPr>
          <p:cNvCxnSpPr>
            <a:cxnSpLocks/>
            <a:endCxn id="243" idx="0"/>
          </p:cNvCxnSpPr>
          <p:nvPr/>
        </p:nvCxnSpPr>
        <p:spPr>
          <a:xfrm>
            <a:off x="5684691" y="2139551"/>
            <a:ext cx="2737874" cy="1341011"/>
          </a:xfrm>
          <a:prstGeom prst="bentConnector2">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81" name="Rectangle 80">
            <a:extLst>
              <a:ext uri="{FF2B5EF4-FFF2-40B4-BE49-F238E27FC236}">
                <a16:creationId xmlns:a16="http://schemas.microsoft.com/office/drawing/2014/main" id="{7CF80F6E-0843-4E86-B24D-3D0B78DC2311}"/>
              </a:ext>
            </a:extLst>
          </p:cNvPr>
          <p:cNvSpPr/>
          <p:nvPr/>
        </p:nvSpPr>
        <p:spPr>
          <a:xfrm>
            <a:off x="4859861" y="2365539"/>
            <a:ext cx="1071449" cy="311752"/>
          </a:xfrm>
          <a:prstGeom prst="rect">
            <a:avLst/>
          </a:prstGeom>
          <a:noFill/>
        </p:spPr>
        <p:txBody>
          <a:bodyPr wrap="square" lIns="68580" tIns="34290" rIns="68580" bIns="34290" rtlCol="0">
            <a:spAutoFit/>
          </a:bodyPr>
          <a:lstStyle/>
          <a:p>
            <a:pPr algn="ctr" defTabSz="699448">
              <a:buClrTx/>
              <a:defRPr/>
            </a:pPr>
            <a:r>
              <a:rPr lang="en-US" sz="788" dirty="0">
                <a:solidFill>
                  <a:srgbClr val="505050"/>
                </a:solidFill>
                <a:latin typeface="Segoe UI Semibold" panose="020B0702040204020203" pitchFamily="34" charset="0"/>
                <a:ea typeface="+mn-ea"/>
                <a:cs typeface="Segoe UI Semibold" panose="020B0702040204020203" pitchFamily="34" charset="0"/>
              </a:rPr>
              <a:t>Azure Databricks</a:t>
            </a:r>
          </a:p>
          <a:p>
            <a:pPr algn="ctr" defTabSz="699448">
              <a:buClrTx/>
              <a:defRPr/>
            </a:pPr>
            <a:r>
              <a:rPr lang="en-US" sz="788" dirty="0">
                <a:solidFill>
                  <a:srgbClr val="505050"/>
                </a:solidFill>
                <a:latin typeface="Segoe UI Semibold" panose="020B0702040204020203" pitchFamily="34" charset="0"/>
                <a:ea typeface="+mn-ea"/>
                <a:cs typeface="Segoe UI Semibold" panose="020B0702040204020203" pitchFamily="34" charset="0"/>
              </a:rPr>
              <a:t>(Spark)</a:t>
            </a:r>
          </a:p>
        </p:txBody>
      </p:sp>
      <p:grpSp>
        <p:nvGrpSpPr>
          <p:cNvPr id="186" name="Group 185">
            <a:extLst>
              <a:ext uri="{FF2B5EF4-FFF2-40B4-BE49-F238E27FC236}">
                <a16:creationId xmlns:a16="http://schemas.microsoft.com/office/drawing/2014/main" id="{0BB6CEC0-A098-427D-843C-6473E9BDCCEB}"/>
              </a:ext>
            </a:extLst>
          </p:cNvPr>
          <p:cNvGrpSpPr/>
          <p:nvPr/>
        </p:nvGrpSpPr>
        <p:grpSpPr>
          <a:xfrm>
            <a:off x="3189538" y="3450592"/>
            <a:ext cx="456049" cy="406673"/>
            <a:chOff x="2488012" y="1320237"/>
            <a:chExt cx="4696415" cy="4187934"/>
          </a:xfrm>
        </p:grpSpPr>
        <p:sp>
          <p:nvSpPr>
            <p:cNvPr id="187" name="Hexagon 186">
              <a:extLst>
                <a:ext uri="{FF2B5EF4-FFF2-40B4-BE49-F238E27FC236}">
                  <a16:creationId xmlns:a16="http://schemas.microsoft.com/office/drawing/2014/main" id="{7225FF66-6220-4FFA-B8E4-378FBD4E388D}"/>
                </a:ext>
              </a:extLst>
            </p:cNvPr>
            <p:cNvSpPr/>
            <p:nvPr/>
          </p:nvSpPr>
          <p:spPr bwMode="auto">
            <a:xfrm>
              <a:off x="2488012" y="1320237"/>
              <a:ext cx="4696415" cy="4187934"/>
            </a:xfrm>
            <a:prstGeom prst="hexagon">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788" kern="12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8" name="Snip Single Corner Rectangle 26">
              <a:extLst>
                <a:ext uri="{FF2B5EF4-FFF2-40B4-BE49-F238E27FC236}">
                  <a16:creationId xmlns:a16="http://schemas.microsoft.com/office/drawing/2014/main" id="{E0700F30-37F5-45AF-BCB7-7C8C8393A7F9}"/>
                </a:ext>
              </a:extLst>
            </p:cNvPr>
            <p:cNvSpPr/>
            <p:nvPr/>
          </p:nvSpPr>
          <p:spPr bwMode="auto">
            <a:xfrm>
              <a:off x="3677764" y="2189582"/>
              <a:ext cx="2316905" cy="2449244"/>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68580" rIns="0" bIns="68580" numCol="1" spcCol="0" rtlCol="0" fromWordArt="0" anchor="ctr" anchorCtr="1" forceAA="0" compatLnSpc="1">
              <a:prstTxWarp prst="textNoShape">
                <a:avLst/>
              </a:prstTxWarp>
              <a:noAutofit/>
            </a:bodyPr>
            <a:lstStyle/>
            <a:p>
              <a:pPr algn="ctr" defTabSz="699354" fontAlgn="base">
                <a:lnSpc>
                  <a:spcPct val="90000"/>
                </a:lnSpc>
                <a:spcBef>
                  <a:spcPct val="0"/>
                </a:spcBef>
                <a:spcAft>
                  <a:spcPct val="0"/>
                </a:spcAft>
                <a:buClrTx/>
                <a:defRPr/>
              </a:pPr>
              <a:endParaRPr lang="en-US" sz="450" kern="1200" dirty="0">
                <a:solidFill>
                  <a:srgbClr val="505050"/>
                </a:solidFill>
                <a:latin typeface="Segoe UI Semilight"/>
                <a:ea typeface="Segoe UI" pitchFamily="34" charset="0"/>
                <a:cs typeface="Segoe UI" pitchFamily="34" charset="0"/>
              </a:endParaRPr>
            </a:p>
          </p:txBody>
        </p:sp>
        <p:grpSp>
          <p:nvGrpSpPr>
            <p:cNvPr id="189" name="Group 188">
              <a:extLst>
                <a:ext uri="{FF2B5EF4-FFF2-40B4-BE49-F238E27FC236}">
                  <a16:creationId xmlns:a16="http://schemas.microsoft.com/office/drawing/2014/main" id="{335D1F90-5446-47B5-9F0E-08BEB46619F9}"/>
                </a:ext>
              </a:extLst>
            </p:cNvPr>
            <p:cNvGrpSpPr/>
            <p:nvPr/>
          </p:nvGrpSpPr>
          <p:grpSpPr>
            <a:xfrm>
              <a:off x="4271145" y="2716507"/>
              <a:ext cx="790235" cy="1472560"/>
              <a:chOff x="4917030" y="1019829"/>
              <a:chExt cx="123056" cy="229308"/>
            </a:xfrm>
          </p:grpSpPr>
          <p:sp>
            <p:nvSpPr>
              <p:cNvPr id="191" name="Freeform: Shape 190">
                <a:extLst>
                  <a:ext uri="{FF2B5EF4-FFF2-40B4-BE49-F238E27FC236}">
                    <a16:creationId xmlns:a16="http://schemas.microsoft.com/office/drawing/2014/main" id="{6C20C51F-05DC-431C-BA2E-7FEE8C8B001C}"/>
                  </a:ext>
                </a:extLst>
              </p:cNvPr>
              <p:cNvSpPr/>
              <p:nvPr/>
            </p:nvSpPr>
            <p:spPr bwMode="auto">
              <a:xfrm>
                <a:off x="4981844" y="1019829"/>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92" name="Freeform: Shape 191">
                <a:extLst>
                  <a:ext uri="{FF2B5EF4-FFF2-40B4-BE49-F238E27FC236}">
                    <a16:creationId xmlns:a16="http://schemas.microsoft.com/office/drawing/2014/main" id="{1552B09C-792F-468A-BAF5-C4DFE6873645}"/>
                  </a:ext>
                </a:extLst>
              </p:cNvPr>
              <p:cNvSpPr/>
              <p:nvPr/>
            </p:nvSpPr>
            <p:spPr bwMode="auto">
              <a:xfrm>
                <a:off x="4929274" y="1019829"/>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93" name="Freeform: Shape 192">
                <a:extLst>
                  <a:ext uri="{FF2B5EF4-FFF2-40B4-BE49-F238E27FC236}">
                    <a16:creationId xmlns:a16="http://schemas.microsoft.com/office/drawing/2014/main" id="{D9AFC793-A1BE-4485-A17D-1A69C2A1BF8C}"/>
                  </a:ext>
                </a:extLst>
              </p:cNvPr>
              <p:cNvSpPr/>
              <p:nvPr/>
            </p:nvSpPr>
            <p:spPr bwMode="auto">
              <a:xfrm>
                <a:off x="4917030" y="1156660"/>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94" name="Freeform: Shape 193">
                <a:extLst>
                  <a:ext uri="{FF2B5EF4-FFF2-40B4-BE49-F238E27FC236}">
                    <a16:creationId xmlns:a16="http://schemas.microsoft.com/office/drawing/2014/main" id="{B40A4AB9-B950-444A-854E-D0B5911AD621}"/>
                  </a:ext>
                </a:extLst>
              </p:cNvPr>
              <p:cNvSpPr/>
              <p:nvPr/>
            </p:nvSpPr>
            <p:spPr bwMode="auto">
              <a:xfrm>
                <a:off x="5010414" y="1156660"/>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190" name="Right Triangle 189">
              <a:extLst>
                <a:ext uri="{FF2B5EF4-FFF2-40B4-BE49-F238E27FC236}">
                  <a16:creationId xmlns:a16="http://schemas.microsoft.com/office/drawing/2014/main" id="{2EF70C85-2FC6-4AFC-AECB-DD39BD738E53}"/>
                </a:ext>
              </a:extLst>
            </p:cNvPr>
            <p:cNvSpPr/>
            <p:nvPr/>
          </p:nvSpPr>
          <p:spPr bwMode="auto">
            <a:xfrm>
              <a:off x="5326469" y="2189582"/>
              <a:ext cx="668200" cy="662475"/>
            </a:xfrm>
            <a:prstGeom prst="rtTriangl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788" kern="1200" dirty="0" err="1">
                <a:gradFill>
                  <a:gsLst>
                    <a:gs pos="0">
                      <a:srgbClr val="FFFFFF"/>
                    </a:gs>
                    <a:gs pos="100000">
                      <a:srgbClr val="FFFFFF"/>
                    </a:gs>
                  </a:gsLst>
                  <a:lin ang="5400000" scaled="0"/>
                </a:gradFill>
                <a:latin typeface="Segoe UI Semilight"/>
                <a:cs typeface="Segoe UI" pitchFamily="34" charset="0"/>
              </a:endParaRPr>
            </a:p>
          </p:txBody>
        </p:sp>
      </p:grpSp>
      <p:grpSp>
        <p:nvGrpSpPr>
          <p:cNvPr id="195" name="Group 194">
            <a:extLst>
              <a:ext uri="{FF2B5EF4-FFF2-40B4-BE49-F238E27FC236}">
                <a16:creationId xmlns:a16="http://schemas.microsoft.com/office/drawing/2014/main" id="{1A6DF679-9B9B-4FAB-9655-63B2376F71F6}"/>
              </a:ext>
            </a:extLst>
          </p:cNvPr>
          <p:cNvGrpSpPr/>
          <p:nvPr/>
        </p:nvGrpSpPr>
        <p:grpSpPr>
          <a:xfrm>
            <a:off x="6550542" y="3313118"/>
            <a:ext cx="549234" cy="539370"/>
            <a:chOff x="2549926" y="1227604"/>
            <a:chExt cx="5177116" cy="5084148"/>
          </a:xfrm>
        </p:grpSpPr>
        <p:sp>
          <p:nvSpPr>
            <p:cNvPr id="196" name="Freeform: Shape 821">
              <a:extLst>
                <a:ext uri="{FF2B5EF4-FFF2-40B4-BE49-F238E27FC236}">
                  <a16:creationId xmlns:a16="http://schemas.microsoft.com/office/drawing/2014/main" id="{DF59EE60-A753-4063-82D3-33F44B5E4D27}"/>
                </a:ext>
              </a:extLst>
            </p:cNvPr>
            <p:cNvSpPr/>
            <p:nvPr/>
          </p:nvSpPr>
          <p:spPr bwMode="auto">
            <a:xfrm>
              <a:off x="2549926" y="1227604"/>
              <a:ext cx="4001268" cy="3614059"/>
            </a:xfrm>
            <a:custGeom>
              <a:avLst/>
              <a:gdLst>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72234 w 4001268"/>
                <a:gd name="connsiteY5" fmla="*/ 1559139 h 3614059"/>
                <a:gd name="connsiteX6" fmla="*/ 629034 w 4001268"/>
                <a:gd name="connsiteY6" fmla="*/ 1559139 h 3614059"/>
                <a:gd name="connsiteX7" fmla="*/ 629034 w 4001268"/>
                <a:gd name="connsiteY7" fmla="*/ 3614059 h 3614059"/>
                <a:gd name="connsiteX8" fmla="*/ 342168 w 4001268"/>
                <a:gd name="connsiteY8" fmla="*/ 3614059 h 3614059"/>
                <a:gd name="connsiteX9" fmla="*/ 342168 w 4001268"/>
                <a:gd name="connsiteY9" fmla="*/ 1445188 h 3614059"/>
                <a:gd name="connsiteX10" fmla="*/ 0 w 4001268"/>
                <a:gd name="connsiteY10" fmla="*/ 1445188 h 3614059"/>
                <a:gd name="connsiteX11" fmla="*/ 2000634 w 4001268"/>
                <a:gd name="connsiteY11" fmla="*/ 0 h 3614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01268" h="3614059">
                  <a:moveTo>
                    <a:pt x="2000634" y="0"/>
                  </a:moveTo>
                  <a:lnTo>
                    <a:pt x="4001268" y="1445188"/>
                  </a:lnTo>
                  <a:lnTo>
                    <a:pt x="3659101" y="1445188"/>
                  </a:lnTo>
                  <a:lnTo>
                    <a:pt x="3659101" y="3614059"/>
                  </a:lnTo>
                  <a:lnTo>
                    <a:pt x="3372234" y="3614059"/>
                  </a:lnTo>
                  <a:lnTo>
                    <a:pt x="3372234" y="1559139"/>
                  </a:lnTo>
                  <a:lnTo>
                    <a:pt x="629034" y="1559139"/>
                  </a:lnTo>
                  <a:lnTo>
                    <a:pt x="629034" y="3614059"/>
                  </a:lnTo>
                  <a:lnTo>
                    <a:pt x="342168" y="3614059"/>
                  </a:lnTo>
                  <a:lnTo>
                    <a:pt x="342168" y="1445188"/>
                  </a:lnTo>
                  <a:lnTo>
                    <a:pt x="0" y="1445188"/>
                  </a:lnTo>
                  <a:lnTo>
                    <a:pt x="2000634"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97" name="Rectangle 196">
              <a:extLst>
                <a:ext uri="{FF2B5EF4-FFF2-40B4-BE49-F238E27FC236}">
                  <a16:creationId xmlns:a16="http://schemas.microsoft.com/office/drawing/2014/main" id="{2782354C-5951-45B5-9BB3-25BE0111B8F1}"/>
                </a:ext>
              </a:extLst>
            </p:cNvPr>
            <p:cNvSpPr/>
            <p:nvPr/>
          </p:nvSpPr>
          <p:spPr bwMode="auto">
            <a:xfrm>
              <a:off x="3364798"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98" name="Rectangle 197">
              <a:extLst>
                <a:ext uri="{FF2B5EF4-FFF2-40B4-BE49-F238E27FC236}">
                  <a16:creationId xmlns:a16="http://schemas.microsoft.com/office/drawing/2014/main" id="{A786B7F7-B983-48F2-8253-942DB1F7C118}"/>
                </a:ext>
              </a:extLst>
            </p:cNvPr>
            <p:cNvSpPr/>
            <p:nvPr/>
          </p:nvSpPr>
          <p:spPr bwMode="auto">
            <a:xfrm>
              <a:off x="3968585"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99" name="Rectangle 198">
              <a:extLst>
                <a:ext uri="{FF2B5EF4-FFF2-40B4-BE49-F238E27FC236}">
                  <a16:creationId xmlns:a16="http://schemas.microsoft.com/office/drawing/2014/main" id="{0D453526-6974-4EF4-8E28-3A496CB82E7E}"/>
                </a:ext>
              </a:extLst>
            </p:cNvPr>
            <p:cNvSpPr/>
            <p:nvPr/>
          </p:nvSpPr>
          <p:spPr bwMode="auto">
            <a:xfrm>
              <a:off x="4572371"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0" name="Rectangle 199">
              <a:extLst>
                <a:ext uri="{FF2B5EF4-FFF2-40B4-BE49-F238E27FC236}">
                  <a16:creationId xmlns:a16="http://schemas.microsoft.com/office/drawing/2014/main" id="{E555B6C7-BF26-4227-9B0E-FDAE1870A36C}"/>
                </a:ext>
              </a:extLst>
            </p:cNvPr>
            <p:cNvSpPr/>
            <p:nvPr/>
          </p:nvSpPr>
          <p:spPr bwMode="auto">
            <a:xfrm>
              <a:off x="3364798"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1" name="Rectangle 200">
              <a:extLst>
                <a:ext uri="{FF2B5EF4-FFF2-40B4-BE49-F238E27FC236}">
                  <a16:creationId xmlns:a16="http://schemas.microsoft.com/office/drawing/2014/main" id="{CAE59011-03DB-4EF1-A7B8-A984A109B272}"/>
                </a:ext>
              </a:extLst>
            </p:cNvPr>
            <p:cNvSpPr/>
            <p:nvPr/>
          </p:nvSpPr>
          <p:spPr bwMode="auto">
            <a:xfrm>
              <a:off x="3968585"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2" name="Rectangle 201">
              <a:extLst>
                <a:ext uri="{FF2B5EF4-FFF2-40B4-BE49-F238E27FC236}">
                  <a16:creationId xmlns:a16="http://schemas.microsoft.com/office/drawing/2014/main" id="{8AC36796-5B12-4F67-A1D0-E262F00D02B3}"/>
                </a:ext>
              </a:extLst>
            </p:cNvPr>
            <p:cNvSpPr/>
            <p:nvPr/>
          </p:nvSpPr>
          <p:spPr bwMode="auto">
            <a:xfrm>
              <a:off x="3777367" y="3020291"/>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3" name="Cylinder 828">
              <a:extLst>
                <a:ext uri="{FF2B5EF4-FFF2-40B4-BE49-F238E27FC236}">
                  <a16:creationId xmlns:a16="http://schemas.microsoft.com/office/drawing/2014/main" id="{EE8C7373-4C33-4251-B41B-055F5935AAA9}"/>
                </a:ext>
              </a:extLst>
            </p:cNvPr>
            <p:cNvSpPr/>
            <p:nvPr/>
          </p:nvSpPr>
          <p:spPr bwMode="auto">
            <a:xfrm>
              <a:off x="5335724" y="3170126"/>
              <a:ext cx="2391318" cy="3141626"/>
            </a:xfrm>
            <a:prstGeom prst="can">
              <a:avLst>
                <a:gd name="adj" fmla="val 39530"/>
              </a:avLst>
            </a:prstGeom>
            <a:solidFill>
              <a:schemeClr val="bg1"/>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09728" rIns="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350" kern="1200" dirty="0">
                <a:solidFill>
                  <a:srgbClr val="0078D7"/>
                </a:solidFill>
                <a:latin typeface="Segoe UI Light"/>
                <a:ea typeface="Segoe UI" pitchFamily="34" charset="0"/>
                <a:cs typeface="Segoe UI" pitchFamily="34" charset="0"/>
              </a:endParaRPr>
            </a:p>
          </p:txBody>
        </p:sp>
      </p:grpSp>
      <p:cxnSp>
        <p:nvCxnSpPr>
          <p:cNvPr id="580" name="Straight Arrow Connector 579">
            <a:extLst>
              <a:ext uri="{FF2B5EF4-FFF2-40B4-BE49-F238E27FC236}">
                <a16:creationId xmlns:a16="http://schemas.microsoft.com/office/drawing/2014/main" id="{4DAFEEC1-9B8E-487F-BC74-13880D18F6DD}"/>
              </a:ext>
            </a:extLst>
          </p:cNvPr>
          <p:cNvCxnSpPr>
            <a:cxnSpLocks/>
          </p:cNvCxnSpPr>
          <p:nvPr/>
        </p:nvCxnSpPr>
        <p:spPr>
          <a:xfrm>
            <a:off x="3702379" y="3717740"/>
            <a:ext cx="2608904" cy="0"/>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226" name="Shape 101">
            <a:extLst>
              <a:ext uri="{FF2B5EF4-FFF2-40B4-BE49-F238E27FC236}">
                <a16:creationId xmlns:a16="http://schemas.microsoft.com/office/drawing/2014/main" id="{7B4DF503-F480-496E-A733-DD9FAD666D7B}"/>
              </a:ext>
            </a:extLst>
          </p:cNvPr>
          <p:cNvSpPr txBox="1"/>
          <p:nvPr/>
        </p:nvSpPr>
        <p:spPr>
          <a:xfrm>
            <a:off x="7866036" y="4008536"/>
            <a:ext cx="1137011" cy="190471"/>
          </a:xfrm>
          <a:prstGeom prst="rect">
            <a:avLst/>
          </a:prstGeom>
          <a:noFill/>
          <a:ln>
            <a:noFill/>
          </a:ln>
        </p:spPr>
        <p:txBody>
          <a:bodyPr wrap="square" lIns="68569" tIns="34275" rIns="68569" bIns="34275" anchor="t" anchorCtr="0">
            <a:spAutoFit/>
          </a:bodyPr>
          <a:lstStyle/>
          <a:p>
            <a:pPr defTabSz="699448">
              <a:buClrTx/>
              <a:defRPr/>
            </a:pPr>
            <a:r>
              <a:rPr lang="en-US" sz="788" dirty="0">
                <a:solidFill>
                  <a:srgbClr val="505050"/>
                </a:solidFill>
                <a:latin typeface="Segoe UI Semibold" panose="020B0702040204020203" pitchFamily="34" charset="0"/>
                <a:ea typeface="+mn-ea"/>
                <a:cs typeface="Segoe UI Semibold" panose="020B0702040204020203" pitchFamily="34" charset="0"/>
                <a:sym typeface="Calibri"/>
              </a:rPr>
              <a:t>Analytical dashboards</a:t>
            </a:r>
          </a:p>
        </p:txBody>
      </p:sp>
      <p:grpSp>
        <p:nvGrpSpPr>
          <p:cNvPr id="229" name="Group 228">
            <a:extLst>
              <a:ext uri="{FF2B5EF4-FFF2-40B4-BE49-F238E27FC236}">
                <a16:creationId xmlns:a16="http://schemas.microsoft.com/office/drawing/2014/main" id="{88288329-B5B9-48C7-A983-7EC747CD3DEB}"/>
              </a:ext>
            </a:extLst>
          </p:cNvPr>
          <p:cNvGrpSpPr/>
          <p:nvPr/>
        </p:nvGrpSpPr>
        <p:grpSpPr>
          <a:xfrm>
            <a:off x="8171549" y="3480562"/>
            <a:ext cx="502031" cy="394920"/>
            <a:chOff x="10725498" y="5087603"/>
            <a:chExt cx="498940" cy="424437"/>
          </a:xfrm>
        </p:grpSpPr>
        <p:sp>
          <p:nvSpPr>
            <p:cNvPr id="241" name="graph_2">
              <a:extLst>
                <a:ext uri="{FF2B5EF4-FFF2-40B4-BE49-F238E27FC236}">
                  <a16:creationId xmlns:a16="http://schemas.microsoft.com/office/drawing/2014/main" id="{29953A95-0880-46B2-8D42-1354E4E3B95A}"/>
                </a:ext>
              </a:extLst>
            </p:cNvPr>
            <p:cNvSpPr>
              <a:spLocks noChangeAspect="1" noEditPoints="1"/>
            </p:cNvSpPr>
            <p:nvPr/>
          </p:nvSpPr>
          <p:spPr bwMode="auto">
            <a:xfrm>
              <a:off x="10829194" y="5267741"/>
              <a:ext cx="291548" cy="170948"/>
            </a:xfrm>
            <a:custGeom>
              <a:avLst/>
              <a:gdLst>
                <a:gd name="T0" fmla="*/ 195 w 249"/>
                <a:gd name="T1" fmla="*/ 0 h 146"/>
                <a:gd name="T2" fmla="*/ 244 w 249"/>
                <a:gd name="T3" fmla="*/ 0 h 146"/>
                <a:gd name="T4" fmla="*/ 244 w 249"/>
                <a:gd name="T5" fmla="*/ 50 h 146"/>
                <a:gd name="T6" fmla="*/ 244 w 249"/>
                <a:gd name="T7" fmla="*/ 0 h 146"/>
                <a:gd name="T8" fmla="*/ 141 w 249"/>
                <a:gd name="T9" fmla="*/ 106 h 146"/>
                <a:gd name="T10" fmla="*/ 109 w 249"/>
                <a:gd name="T11" fmla="*/ 106 h 146"/>
                <a:gd name="T12" fmla="*/ 0 w 249"/>
                <a:gd name="T13" fmla="*/ 146 h 146"/>
                <a:gd name="T14" fmla="*/ 249 w 249"/>
                <a:gd name="T15" fmla="*/ 146 h 146"/>
                <a:gd name="T16" fmla="*/ 88 w 249"/>
                <a:gd name="T17" fmla="*/ 106 h 146"/>
                <a:gd name="T18" fmla="*/ 54 w 249"/>
                <a:gd name="T19" fmla="*/ 106 h 146"/>
                <a:gd name="T20" fmla="*/ 35 w 249"/>
                <a:gd name="T21" fmla="*/ 106 h 146"/>
                <a:gd name="T22" fmla="*/ 1 w 249"/>
                <a:gd name="T23" fmla="*/ 10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9" h="146">
                  <a:moveTo>
                    <a:pt x="195" y="0"/>
                  </a:moveTo>
                  <a:lnTo>
                    <a:pt x="244" y="0"/>
                  </a:lnTo>
                  <a:lnTo>
                    <a:pt x="244" y="50"/>
                  </a:lnTo>
                  <a:moveTo>
                    <a:pt x="244" y="0"/>
                  </a:moveTo>
                  <a:lnTo>
                    <a:pt x="141" y="106"/>
                  </a:lnTo>
                  <a:lnTo>
                    <a:pt x="109" y="106"/>
                  </a:lnTo>
                  <a:moveTo>
                    <a:pt x="0" y="146"/>
                  </a:moveTo>
                  <a:lnTo>
                    <a:pt x="249" y="146"/>
                  </a:lnTo>
                  <a:moveTo>
                    <a:pt x="88" y="106"/>
                  </a:moveTo>
                  <a:lnTo>
                    <a:pt x="54" y="106"/>
                  </a:lnTo>
                  <a:moveTo>
                    <a:pt x="35" y="106"/>
                  </a:moveTo>
                  <a:lnTo>
                    <a:pt x="1" y="106"/>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a:buClrTx/>
                <a:defRPr/>
              </a:pPr>
              <a:endParaRPr lang="en-US" sz="1350" kern="1200" dirty="0">
                <a:solidFill>
                  <a:srgbClr val="505050"/>
                </a:solidFill>
                <a:latin typeface="Segoe UI"/>
                <a:ea typeface="+mn-ea"/>
                <a:cs typeface="+mn-cs"/>
              </a:endParaRPr>
            </a:p>
          </p:txBody>
        </p:sp>
        <p:grpSp>
          <p:nvGrpSpPr>
            <p:cNvPr id="242" name="Group 241">
              <a:extLst>
                <a:ext uri="{FF2B5EF4-FFF2-40B4-BE49-F238E27FC236}">
                  <a16:creationId xmlns:a16="http://schemas.microsoft.com/office/drawing/2014/main" id="{88A799A8-6612-4611-BEAC-AC417508B8FA}"/>
                </a:ext>
              </a:extLst>
            </p:cNvPr>
            <p:cNvGrpSpPr/>
            <p:nvPr/>
          </p:nvGrpSpPr>
          <p:grpSpPr>
            <a:xfrm>
              <a:off x="10725498" y="5087603"/>
              <a:ext cx="498940" cy="424437"/>
              <a:chOff x="10725498" y="5087603"/>
              <a:chExt cx="498940" cy="424437"/>
            </a:xfrm>
          </p:grpSpPr>
          <p:sp>
            <p:nvSpPr>
              <p:cNvPr id="243" name="Rectangle 9">
                <a:extLst>
                  <a:ext uri="{FF2B5EF4-FFF2-40B4-BE49-F238E27FC236}">
                    <a16:creationId xmlns:a16="http://schemas.microsoft.com/office/drawing/2014/main" id="{31B18417-C721-45E3-9986-487C7E49FA43}"/>
                  </a:ext>
                </a:extLst>
              </p:cNvPr>
              <p:cNvSpPr>
                <a:spLocks noChangeArrowheads="1"/>
              </p:cNvSpPr>
              <p:nvPr/>
            </p:nvSpPr>
            <p:spPr bwMode="auto">
              <a:xfrm>
                <a:off x="10725498" y="5087603"/>
                <a:ext cx="498940" cy="424437"/>
              </a:xfrm>
              <a:prstGeom prst="rect">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99557">
                  <a:buClrTx/>
                  <a:defRPr/>
                </a:pPr>
                <a:endParaRPr lang="en-US" sz="1350" kern="1200" dirty="0">
                  <a:solidFill>
                    <a:srgbClr val="505050"/>
                  </a:solidFill>
                  <a:latin typeface="Segoe UI"/>
                  <a:ea typeface="+mn-ea"/>
                  <a:cs typeface="+mn-cs"/>
                </a:endParaRPr>
              </a:p>
            </p:txBody>
          </p:sp>
          <p:sp>
            <p:nvSpPr>
              <p:cNvPr id="244" name="Line 10">
                <a:extLst>
                  <a:ext uri="{FF2B5EF4-FFF2-40B4-BE49-F238E27FC236}">
                    <a16:creationId xmlns:a16="http://schemas.microsoft.com/office/drawing/2014/main" id="{7164177F-9624-423B-9BC9-8729A7504DE5}"/>
                  </a:ext>
                </a:extLst>
              </p:cNvPr>
              <p:cNvSpPr>
                <a:spLocks noChangeShapeType="1"/>
              </p:cNvSpPr>
              <p:nvPr/>
            </p:nvSpPr>
            <p:spPr bwMode="auto">
              <a:xfrm flipH="1">
                <a:off x="10725498" y="5202743"/>
                <a:ext cx="498940"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pPr defTabSz="699557">
                  <a:buClrTx/>
                  <a:defRPr/>
                </a:pPr>
                <a:endParaRPr lang="en-US" sz="1350" kern="1200" dirty="0">
                  <a:solidFill>
                    <a:srgbClr val="505050"/>
                  </a:solidFill>
                  <a:latin typeface="Segoe UI"/>
                  <a:ea typeface="+mn-ea"/>
                  <a:cs typeface="+mn-cs"/>
                </a:endParaRPr>
              </a:p>
            </p:txBody>
          </p:sp>
          <p:sp>
            <p:nvSpPr>
              <p:cNvPr id="245" name="Oval 11">
                <a:extLst>
                  <a:ext uri="{FF2B5EF4-FFF2-40B4-BE49-F238E27FC236}">
                    <a16:creationId xmlns:a16="http://schemas.microsoft.com/office/drawing/2014/main" id="{5EBA874A-B7BE-4152-A8B7-4E216267A488}"/>
                  </a:ext>
                </a:extLst>
              </p:cNvPr>
              <p:cNvSpPr>
                <a:spLocks noChangeArrowheads="1"/>
              </p:cNvSpPr>
              <p:nvPr/>
            </p:nvSpPr>
            <p:spPr bwMode="auto">
              <a:xfrm>
                <a:off x="11014477" y="5125983"/>
                <a:ext cx="38380" cy="38380"/>
              </a:xfrm>
              <a:prstGeom prst="ellipse">
                <a:avLst/>
              </a:prstGeom>
              <a:solidFill>
                <a:schemeClr val="tx1"/>
              </a:solidFill>
              <a:ln w="12700">
                <a:noFill/>
                <a:round/>
                <a:headEnd/>
                <a:tailEnd/>
              </a:ln>
            </p:spPr>
            <p:txBody>
              <a:bodyPr vert="horz" wrap="square" lIns="68580" tIns="34290" rIns="68580" bIns="34290" numCol="1" anchor="t" anchorCtr="0" compatLnSpc="1">
                <a:prstTxWarp prst="textNoShape">
                  <a:avLst/>
                </a:prstTxWarp>
              </a:bodyPr>
              <a:lstStyle/>
              <a:p>
                <a:pPr defTabSz="699557">
                  <a:buClrTx/>
                  <a:defRPr/>
                </a:pPr>
                <a:endParaRPr lang="en-US" sz="1350" kern="1200" dirty="0">
                  <a:solidFill>
                    <a:srgbClr val="505050"/>
                  </a:solidFill>
                  <a:latin typeface="Segoe UI"/>
                  <a:ea typeface="+mn-ea"/>
                  <a:cs typeface="+mn-cs"/>
                </a:endParaRPr>
              </a:p>
            </p:txBody>
          </p:sp>
          <p:sp>
            <p:nvSpPr>
              <p:cNvPr id="246" name="Oval 12">
                <a:extLst>
                  <a:ext uri="{FF2B5EF4-FFF2-40B4-BE49-F238E27FC236}">
                    <a16:creationId xmlns:a16="http://schemas.microsoft.com/office/drawing/2014/main" id="{C7370ECB-CBDB-4995-8B8F-85D6260945AE}"/>
                  </a:ext>
                </a:extLst>
              </p:cNvPr>
              <p:cNvSpPr>
                <a:spLocks noChangeArrowheads="1"/>
              </p:cNvSpPr>
              <p:nvPr/>
            </p:nvSpPr>
            <p:spPr bwMode="auto">
              <a:xfrm>
                <a:off x="11070918" y="5125983"/>
                <a:ext cx="38380" cy="38380"/>
              </a:xfrm>
              <a:prstGeom prst="ellipse">
                <a:avLst/>
              </a:prstGeom>
              <a:solidFill>
                <a:schemeClr val="tx1"/>
              </a:solidFill>
              <a:ln w="12700">
                <a:noFill/>
                <a:round/>
                <a:headEnd/>
                <a:tailEnd/>
              </a:ln>
            </p:spPr>
            <p:txBody>
              <a:bodyPr vert="horz" wrap="square" lIns="68580" tIns="34290" rIns="68580" bIns="34290" numCol="1" anchor="t" anchorCtr="0" compatLnSpc="1">
                <a:prstTxWarp prst="textNoShape">
                  <a:avLst/>
                </a:prstTxWarp>
              </a:bodyPr>
              <a:lstStyle/>
              <a:p>
                <a:pPr defTabSz="699557">
                  <a:buClrTx/>
                  <a:defRPr/>
                </a:pPr>
                <a:endParaRPr lang="en-US" sz="1350" kern="1200" dirty="0">
                  <a:solidFill>
                    <a:srgbClr val="505050"/>
                  </a:solidFill>
                  <a:latin typeface="Segoe UI"/>
                  <a:ea typeface="+mn-ea"/>
                  <a:cs typeface="+mn-cs"/>
                </a:endParaRPr>
              </a:p>
            </p:txBody>
          </p:sp>
          <p:sp>
            <p:nvSpPr>
              <p:cNvPr id="247" name="Oval 13">
                <a:extLst>
                  <a:ext uri="{FF2B5EF4-FFF2-40B4-BE49-F238E27FC236}">
                    <a16:creationId xmlns:a16="http://schemas.microsoft.com/office/drawing/2014/main" id="{9955660E-D525-4285-9422-CF11FB146CEA}"/>
                  </a:ext>
                </a:extLst>
              </p:cNvPr>
              <p:cNvSpPr>
                <a:spLocks noChangeArrowheads="1"/>
              </p:cNvSpPr>
              <p:nvPr/>
            </p:nvSpPr>
            <p:spPr bwMode="auto">
              <a:xfrm>
                <a:off x="11129617" y="5125983"/>
                <a:ext cx="38380" cy="38380"/>
              </a:xfrm>
              <a:prstGeom prst="ellipse">
                <a:avLst/>
              </a:prstGeom>
              <a:solidFill>
                <a:schemeClr val="tx1"/>
              </a:solidFill>
              <a:ln w="12700">
                <a:noFill/>
                <a:round/>
                <a:headEnd/>
                <a:tailEnd/>
              </a:ln>
            </p:spPr>
            <p:txBody>
              <a:bodyPr vert="horz" wrap="square" lIns="68580" tIns="34290" rIns="68580" bIns="34290" numCol="1" anchor="t" anchorCtr="0" compatLnSpc="1">
                <a:prstTxWarp prst="textNoShape">
                  <a:avLst/>
                </a:prstTxWarp>
              </a:bodyPr>
              <a:lstStyle/>
              <a:p>
                <a:pPr defTabSz="699557">
                  <a:buClrTx/>
                  <a:defRPr/>
                </a:pPr>
                <a:endParaRPr lang="en-US" sz="1350" kern="1200" dirty="0">
                  <a:solidFill>
                    <a:srgbClr val="505050"/>
                  </a:solidFill>
                  <a:latin typeface="Segoe UI"/>
                  <a:ea typeface="+mn-ea"/>
                  <a:cs typeface="+mn-cs"/>
                </a:endParaRPr>
              </a:p>
            </p:txBody>
          </p:sp>
        </p:grpSp>
      </p:grpSp>
      <p:grpSp>
        <p:nvGrpSpPr>
          <p:cNvPr id="25" name="Group 24">
            <a:extLst>
              <a:ext uri="{FF2B5EF4-FFF2-40B4-BE49-F238E27FC236}">
                <a16:creationId xmlns:a16="http://schemas.microsoft.com/office/drawing/2014/main" id="{30199FEA-1205-48B6-9700-EC66BF15EC4E}"/>
              </a:ext>
            </a:extLst>
          </p:cNvPr>
          <p:cNvGrpSpPr/>
          <p:nvPr/>
        </p:nvGrpSpPr>
        <p:grpSpPr>
          <a:xfrm>
            <a:off x="5172358" y="1990127"/>
            <a:ext cx="446456" cy="364251"/>
            <a:chOff x="5818113" y="2550840"/>
            <a:chExt cx="529278" cy="431824"/>
          </a:xfrm>
        </p:grpSpPr>
        <p:sp>
          <p:nvSpPr>
            <p:cNvPr id="24" name="Diamond 23">
              <a:extLst>
                <a:ext uri="{FF2B5EF4-FFF2-40B4-BE49-F238E27FC236}">
                  <a16:creationId xmlns:a16="http://schemas.microsoft.com/office/drawing/2014/main" id="{E320F35E-7DDC-41EC-86AF-B60F1A0B05E2}"/>
                </a:ext>
              </a:extLst>
            </p:cNvPr>
            <p:cNvSpPr/>
            <p:nvPr/>
          </p:nvSpPr>
          <p:spPr bwMode="auto">
            <a:xfrm>
              <a:off x="5818113" y="2550840"/>
              <a:ext cx="529278" cy="274527"/>
            </a:xfrm>
            <a:prstGeom prst="diamond">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82" name="Freeform: Shape 281">
              <a:extLst>
                <a:ext uri="{FF2B5EF4-FFF2-40B4-BE49-F238E27FC236}">
                  <a16:creationId xmlns:a16="http://schemas.microsoft.com/office/drawing/2014/main" id="{5EFEE31B-F517-438D-90BA-119D26919E6B}"/>
                </a:ext>
              </a:extLst>
            </p:cNvPr>
            <p:cNvSpPr/>
            <p:nvPr/>
          </p:nvSpPr>
          <p:spPr bwMode="auto">
            <a:xfrm>
              <a:off x="5818113" y="2797200"/>
              <a:ext cx="529278" cy="185464"/>
            </a:xfrm>
            <a:custGeom>
              <a:avLst/>
              <a:gdLst>
                <a:gd name="connsiteX0" fmla="*/ 92930 w 529278"/>
                <a:gd name="connsiteY0" fmla="*/ 0 h 185464"/>
                <a:gd name="connsiteX1" fmla="*/ 264639 w 529278"/>
                <a:gd name="connsiteY1" fmla="*/ 89062 h 185464"/>
                <a:gd name="connsiteX2" fmla="*/ 436348 w 529278"/>
                <a:gd name="connsiteY2" fmla="*/ 0 h 185464"/>
                <a:gd name="connsiteX3" fmla="*/ 529278 w 529278"/>
                <a:gd name="connsiteY3" fmla="*/ 48201 h 185464"/>
                <a:gd name="connsiteX4" fmla="*/ 264639 w 529278"/>
                <a:gd name="connsiteY4" fmla="*/ 185464 h 185464"/>
                <a:gd name="connsiteX5" fmla="*/ 0 w 529278"/>
                <a:gd name="connsiteY5" fmla="*/ 48201 h 185464"/>
                <a:gd name="connsiteX6" fmla="*/ 92930 w 529278"/>
                <a:gd name="connsiteY6" fmla="*/ 0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6" fmla="*/ 356079 w 529278"/>
                <a:gd name="connsiteY6" fmla="*/ 180502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0" fmla="*/ 436348 w 529278"/>
                <a:gd name="connsiteY0" fmla="*/ 0 h 185464"/>
                <a:gd name="connsiteX1" fmla="*/ 529278 w 529278"/>
                <a:gd name="connsiteY1" fmla="*/ 48201 h 185464"/>
                <a:gd name="connsiteX2" fmla="*/ 264639 w 529278"/>
                <a:gd name="connsiteY2" fmla="*/ 185464 h 185464"/>
                <a:gd name="connsiteX3" fmla="*/ 0 w 529278"/>
                <a:gd name="connsiteY3" fmla="*/ 48201 h 185464"/>
                <a:gd name="connsiteX4" fmla="*/ 92930 w 529278"/>
                <a:gd name="connsiteY4" fmla="*/ 0 h 185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278" h="185464">
                  <a:moveTo>
                    <a:pt x="436348" y="0"/>
                  </a:moveTo>
                  <a:lnTo>
                    <a:pt x="529278" y="48201"/>
                  </a:lnTo>
                  <a:lnTo>
                    <a:pt x="264639" y="185464"/>
                  </a:lnTo>
                  <a:lnTo>
                    <a:pt x="0" y="48201"/>
                  </a:lnTo>
                  <a:lnTo>
                    <a:pt x="92930" y="0"/>
                  </a:ln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96" name="Group 95">
            <a:extLst>
              <a:ext uri="{FF2B5EF4-FFF2-40B4-BE49-F238E27FC236}">
                <a16:creationId xmlns:a16="http://schemas.microsoft.com/office/drawing/2014/main" id="{AA536B0C-838D-4F81-8308-144C9388A3B1}"/>
              </a:ext>
            </a:extLst>
          </p:cNvPr>
          <p:cNvGrpSpPr/>
          <p:nvPr/>
        </p:nvGrpSpPr>
        <p:grpSpPr>
          <a:xfrm>
            <a:off x="2264871" y="1937308"/>
            <a:ext cx="250617" cy="425748"/>
            <a:chOff x="10668000" y="1393825"/>
            <a:chExt cx="527050" cy="895350"/>
          </a:xfrm>
        </p:grpSpPr>
        <p:sp>
          <p:nvSpPr>
            <p:cNvPr id="97" name="Oval 96">
              <a:extLst>
                <a:ext uri="{FF2B5EF4-FFF2-40B4-BE49-F238E27FC236}">
                  <a16:creationId xmlns:a16="http://schemas.microsoft.com/office/drawing/2014/main" id="{4A45EA6D-8ACB-40FE-AA24-DC36B2E010DD}"/>
                </a:ext>
              </a:extLst>
            </p:cNvPr>
            <p:cNvSpPr/>
            <p:nvPr/>
          </p:nvSpPr>
          <p:spPr bwMode="auto">
            <a:xfrm>
              <a:off x="10690225" y="1393825"/>
              <a:ext cx="203200" cy="203200"/>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8" name="Oval 97">
              <a:extLst>
                <a:ext uri="{FF2B5EF4-FFF2-40B4-BE49-F238E27FC236}">
                  <a16:creationId xmlns:a16="http://schemas.microsoft.com/office/drawing/2014/main" id="{561E4854-49B4-4332-AA8F-12927DBAFD4C}"/>
                </a:ext>
              </a:extLst>
            </p:cNvPr>
            <p:cNvSpPr/>
            <p:nvPr/>
          </p:nvSpPr>
          <p:spPr bwMode="auto">
            <a:xfrm>
              <a:off x="10690225" y="2085975"/>
              <a:ext cx="203200" cy="203200"/>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9" name="Oval 98">
              <a:extLst>
                <a:ext uri="{FF2B5EF4-FFF2-40B4-BE49-F238E27FC236}">
                  <a16:creationId xmlns:a16="http://schemas.microsoft.com/office/drawing/2014/main" id="{05AE392D-CBB4-47A3-BC04-B4E935C61D65}"/>
                </a:ext>
              </a:extLst>
            </p:cNvPr>
            <p:cNvSpPr/>
            <p:nvPr/>
          </p:nvSpPr>
          <p:spPr bwMode="auto">
            <a:xfrm>
              <a:off x="10991850" y="1911350"/>
              <a:ext cx="203200" cy="203200"/>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0" name="Oval 99">
              <a:extLst>
                <a:ext uri="{FF2B5EF4-FFF2-40B4-BE49-F238E27FC236}">
                  <a16:creationId xmlns:a16="http://schemas.microsoft.com/office/drawing/2014/main" id="{712B7532-754F-44FF-B55F-13300ABA8F30}"/>
                </a:ext>
              </a:extLst>
            </p:cNvPr>
            <p:cNvSpPr/>
            <p:nvPr/>
          </p:nvSpPr>
          <p:spPr bwMode="auto">
            <a:xfrm>
              <a:off x="10991850" y="1565275"/>
              <a:ext cx="203200" cy="203200"/>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1" name="Oval 100">
              <a:extLst>
                <a:ext uri="{FF2B5EF4-FFF2-40B4-BE49-F238E27FC236}">
                  <a16:creationId xmlns:a16="http://schemas.microsoft.com/office/drawing/2014/main" id="{90AF3B1C-AD6E-46F3-AEC8-C7BE164A65DE}"/>
                </a:ext>
              </a:extLst>
            </p:cNvPr>
            <p:cNvSpPr/>
            <p:nvPr/>
          </p:nvSpPr>
          <p:spPr bwMode="auto">
            <a:xfrm>
              <a:off x="10668000" y="1717675"/>
              <a:ext cx="247650" cy="247650"/>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102" name="Straight Connector 101">
              <a:extLst>
                <a:ext uri="{FF2B5EF4-FFF2-40B4-BE49-F238E27FC236}">
                  <a16:creationId xmlns:a16="http://schemas.microsoft.com/office/drawing/2014/main" id="{48CB9863-A91F-4052-AB07-B3499BAF5737}"/>
                </a:ext>
              </a:extLst>
            </p:cNvPr>
            <p:cNvCxnSpPr/>
            <p:nvPr/>
          </p:nvCxnSpPr>
          <p:spPr>
            <a:xfrm>
              <a:off x="10791825" y="1597025"/>
              <a:ext cx="0" cy="12065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4D74191A-6032-4A2F-AD3A-E7F4CB530FF2}"/>
                </a:ext>
              </a:extLst>
            </p:cNvPr>
            <p:cNvCxnSpPr/>
            <p:nvPr/>
          </p:nvCxnSpPr>
          <p:spPr>
            <a:xfrm>
              <a:off x="10791825" y="1966190"/>
              <a:ext cx="0" cy="12065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02D16606-B7DB-4163-AF8E-D877A49CEDAD}"/>
                </a:ext>
              </a:extLst>
            </p:cNvPr>
            <p:cNvCxnSpPr/>
            <p:nvPr/>
          </p:nvCxnSpPr>
          <p:spPr>
            <a:xfrm flipH="1">
              <a:off x="10895906" y="1717148"/>
              <a:ext cx="109141" cy="6141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8DECF7EF-C5BF-4AA4-BE49-CEED4A48FEA5}"/>
                </a:ext>
              </a:extLst>
            </p:cNvPr>
            <p:cNvCxnSpPr/>
            <p:nvPr/>
          </p:nvCxnSpPr>
          <p:spPr>
            <a:xfrm>
              <a:off x="10905558" y="1903102"/>
              <a:ext cx="101228" cy="56965"/>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12" name="Connector: Elbow 11">
            <a:extLst>
              <a:ext uri="{FF2B5EF4-FFF2-40B4-BE49-F238E27FC236}">
                <a16:creationId xmlns:a16="http://schemas.microsoft.com/office/drawing/2014/main" id="{0B6D4FFC-53BC-4C83-A078-AB7AA1B33ED7}"/>
              </a:ext>
            </a:extLst>
          </p:cNvPr>
          <p:cNvCxnSpPr>
            <a:cxnSpLocks/>
          </p:cNvCxnSpPr>
          <p:nvPr/>
        </p:nvCxnSpPr>
        <p:spPr>
          <a:xfrm flipV="1">
            <a:off x="3690154" y="2266995"/>
            <a:ext cx="1367498" cy="1335514"/>
          </a:xfrm>
          <a:prstGeom prst="bentConnector3">
            <a:avLst/>
          </a:prstGeom>
          <a:ln w="12700">
            <a:solidFill>
              <a:schemeClr val="tx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C0BE6D00-2D29-46F1-8156-86179B13CFC9}"/>
              </a:ext>
            </a:extLst>
          </p:cNvPr>
          <p:cNvGrpSpPr/>
          <p:nvPr/>
        </p:nvGrpSpPr>
        <p:grpSpPr>
          <a:xfrm>
            <a:off x="244057" y="1926148"/>
            <a:ext cx="889853" cy="332042"/>
            <a:chOff x="887161" y="2379412"/>
            <a:chExt cx="1005759" cy="375291"/>
          </a:xfrm>
        </p:grpSpPr>
        <p:grpSp>
          <p:nvGrpSpPr>
            <p:cNvPr id="232" name="Group 231">
              <a:extLst>
                <a:ext uri="{FF2B5EF4-FFF2-40B4-BE49-F238E27FC236}">
                  <a16:creationId xmlns:a16="http://schemas.microsoft.com/office/drawing/2014/main" id="{09EECB5D-474F-4A1E-8B32-77D1B6AF91AC}"/>
                </a:ext>
              </a:extLst>
            </p:cNvPr>
            <p:cNvGrpSpPr/>
            <p:nvPr/>
          </p:nvGrpSpPr>
          <p:grpSpPr>
            <a:xfrm>
              <a:off x="887161" y="2493977"/>
              <a:ext cx="263350" cy="260726"/>
              <a:chOff x="5439748" y="810062"/>
              <a:chExt cx="3414577" cy="3380554"/>
            </a:xfrm>
          </p:grpSpPr>
          <p:sp>
            <p:nvSpPr>
              <p:cNvPr id="233" name="Rectangle 232">
                <a:extLst>
                  <a:ext uri="{FF2B5EF4-FFF2-40B4-BE49-F238E27FC236}">
                    <a16:creationId xmlns:a16="http://schemas.microsoft.com/office/drawing/2014/main" id="{4E9C608E-39F7-4A70-8D38-9EFF5CA56891}"/>
                  </a:ext>
                </a:extLst>
              </p:cNvPr>
              <p:cNvSpPr/>
              <p:nvPr/>
            </p:nvSpPr>
            <p:spPr bwMode="auto">
              <a:xfrm>
                <a:off x="5439749" y="810066"/>
                <a:ext cx="3414576" cy="3380548"/>
              </a:xfrm>
              <a:prstGeom prst="rect">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0" tIns="34290" rIns="34290" bIns="34290" numCol="1" spcCol="0" rtlCol="0" fromWordArt="0" anchor="b" anchorCtr="0" forceAA="0" compatLnSpc="1">
                <a:prstTxWarp prst="textNoShape">
                  <a:avLst/>
                </a:prstTxWarp>
                <a:noAutofit/>
              </a:bodyPr>
              <a:lstStyle/>
              <a:p>
                <a:pPr algn="ctr" defTabSz="685574" fontAlgn="base">
                  <a:spcBef>
                    <a:spcPct val="0"/>
                  </a:spcBef>
                  <a:spcAft>
                    <a:spcPct val="0"/>
                  </a:spcAft>
                  <a:buClrTx/>
                  <a:defRPr/>
                </a:pPr>
                <a:endParaRPr lang="en-US" sz="1350" kern="120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cxnSp>
            <p:nvCxnSpPr>
              <p:cNvPr id="234" name="Connector: Elbow 602">
                <a:extLst>
                  <a:ext uri="{FF2B5EF4-FFF2-40B4-BE49-F238E27FC236}">
                    <a16:creationId xmlns:a16="http://schemas.microsoft.com/office/drawing/2014/main" id="{E2BDFFFA-77FE-4199-BD7F-56FD0957C7E6}"/>
                  </a:ext>
                </a:extLst>
              </p:cNvPr>
              <p:cNvCxnSpPr>
                <a:cxnSpLocks/>
              </p:cNvCxnSpPr>
              <p:nvPr/>
            </p:nvCxnSpPr>
            <p:spPr>
              <a:xfrm rot="16200000" flipH="1">
                <a:off x="5052795" y="2336624"/>
                <a:ext cx="2240945" cy="1467039"/>
              </a:xfrm>
              <a:prstGeom prst="bentConnector3">
                <a:avLst>
                  <a:gd name="adj1" fmla="val -97"/>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35" name="Connector: Elbow 603">
                <a:extLst>
                  <a:ext uri="{FF2B5EF4-FFF2-40B4-BE49-F238E27FC236}">
                    <a16:creationId xmlns:a16="http://schemas.microsoft.com/office/drawing/2014/main" id="{434C0AA6-5991-447C-A855-F2E534D8BA6A}"/>
                  </a:ext>
                </a:extLst>
              </p:cNvPr>
              <p:cNvCxnSpPr>
                <a:cxnSpLocks/>
              </p:cNvCxnSpPr>
              <p:nvPr/>
            </p:nvCxnSpPr>
            <p:spPr>
              <a:xfrm>
                <a:off x="6149878" y="2721162"/>
                <a:ext cx="263642" cy="1469451"/>
              </a:xfrm>
              <a:prstGeom prst="bentConnector2">
                <a:avLst/>
              </a:prstGeom>
              <a:ln w="12700">
                <a:solidFill>
                  <a:schemeClr val="tx1"/>
                </a:solidFill>
                <a:miter lim="800000"/>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236" name="Connector: Elbow 604">
                <a:extLst>
                  <a:ext uri="{FF2B5EF4-FFF2-40B4-BE49-F238E27FC236}">
                    <a16:creationId xmlns:a16="http://schemas.microsoft.com/office/drawing/2014/main" id="{EC5B474B-5BEB-4F3B-965C-A86344127E18}"/>
                  </a:ext>
                </a:extLst>
              </p:cNvPr>
              <p:cNvCxnSpPr>
                <a:cxnSpLocks/>
              </p:cNvCxnSpPr>
              <p:nvPr/>
            </p:nvCxnSpPr>
            <p:spPr>
              <a:xfrm>
                <a:off x="6634344" y="1280527"/>
                <a:ext cx="718930" cy="2910086"/>
              </a:xfrm>
              <a:prstGeom prst="bentConnector2">
                <a:avLst/>
              </a:prstGeom>
              <a:ln w="12700">
                <a:solidFill>
                  <a:schemeClr val="tx1"/>
                </a:solidFill>
                <a:miter lim="800000"/>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237" name="Connector: Elbow 605">
                <a:extLst>
                  <a:ext uri="{FF2B5EF4-FFF2-40B4-BE49-F238E27FC236}">
                    <a16:creationId xmlns:a16="http://schemas.microsoft.com/office/drawing/2014/main" id="{EB44C59B-5B9C-4D86-80F0-A71476AD003A}"/>
                  </a:ext>
                </a:extLst>
              </p:cNvPr>
              <p:cNvCxnSpPr>
                <a:cxnSpLocks/>
              </p:cNvCxnSpPr>
              <p:nvPr/>
            </p:nvCxnSpPr>
            <p:spPr>
              <a:xfrm rot="16200000" flipH="1">
                <a:off x="7309507" y="1381112"/>
                <a:ext cx="1419382" cy="277282"/>
              </a:xfrm>
              <a:prstGeom prst="bentConnector2">
                <a:avLst/>
              </a:prstGeom>
              <a:ln w="12700">
                <a:solidFill>
                  <a:schemeClr val="tx1"/>
                </a:solidFill>
                <a:miter lim="800000"/>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238" name="Connector: Elbow 606">
                <a:extLst>
                  <a:ext uri="{FF2B5EF4-FFF2-40B4-BE49-F238E27FC236}">
                    <a16:creationId xmlns:a16="http://schemas.microsoft.com/office/drawing/2014/main" id="{3C37D923-872D-48E8-8A39-CE6217B578C0}"/>
                  </a:ext>
                </a:extLst>
              </p:cNvPr>
              <p:cNvCxnSpPr>
                <a:cxnSpLocks/>
              </p:cNvCxnSpPr>
              <p:nvPr/>
            </p:nvCxnSpPr>
            <p:spPr>
              <a:xfrm rot="10800000" flipV="1">
                <a:off x="7880561" y="2962587"/>
                <a:ext cx="277279" cy="1228026"/>
              </a:xfrm>
              <a:prstGeom prst="bentConnector2">
                <a:avLst/>
              </a:prstGeom>
              <a:ln w="12700">
                <a:solidFill>
                  <a:schemeClr val="tx1"/>
                </a:solidFill>
                <a:miter lim="800000"/>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239" name="Oval 238">
                <a:extLst>
                  <a:ext uri="{FF2B5EF4-FFF2-40B4-BE49-F238E27FC236}">
                    <a16:creationId xmlns:a16="http://schemas.microsoft.com/office/drawing/2014/main" id="{F4A19703-61D3-4100-B21A-A5CC5EB11E64}"/>
                  </a:ext>
                </a:extLst>
              </p:cNvPr>
              <p:cNvSpPr/>
              <p:nvPr/>
            </p:nvSpPr>
            <p:spPr bwMode="auto">
              <a:xfrm>
                <a:off x="6192695" y="1059702"/>
                <a:ext cx="441649" cy="441649"/>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0" tIns="34290" rIns="34290" bIns="34290" numCol="1" spcCol="0" rtlCol="0" fromWordArt="0" anchor="b" anchorCtr="0" forceAA="0" compatLnSpc="1">
                <a:prstTxWarp prst="textNoShape">
                  <a:avLst/>
                </a:prstTxWarp>
                <a:noAutofit/>
              </a:bodyPr>
              <a:lstStyle/>
              <a:p>
                <a:pPr algn="ctr" defTabSz="685574" fontAlgn="base">
                  <a:spcBef>
                    <a:spcPct val="0"/>
                  </a:spcBef>
                  <a:spcAft>
                    <a:spcPct val="0"/>
                  </a:spcAft>
                  <a:buClrTx/>
                  <a:defRPr/>
                </a:pPr>
                <a:endParaRPr lang="en-US" sz="1350" kern="1200">
                  <a:gradFill>
                    <a:gsLst>
                      <a:gs pos="0">
                        <a:srgbClr val="FFFFFF"/>
                      </a:gs>
                      <a:gs pos="100000">
                        <a:srgbClr val="FFFFFF"/>
                      </a:gs>
                    </a:gsLst>
                    <a:lin ang="5400000" scaled="0"/>
                  </a:gradFill>
                  <a:latin typeface="Segoe UI" pitchFamily="34" charset="0"/>
                  <a:cs typeface="Segoe UI" pitchFamily="34" charset="0"/>
                </a:endParaRPr>
              </a:p>
            </p:txBody>
          </p:sp>
          <p:sp>
            <p:nvSpPr>
              <p:cNvPr id="240" name="Oval 239">
                <a:extLst>
                  <a:ext uri="{FF2B5EF4-FFF2-40B4-BE49-F238E27FC236}">
                    <a16:creationId xmlns:a16="http://schemas.microsoft.com/office/drawing/2014/main" id="{A6B78D66-1BC3-459D-8B71-2858466E9C5F}"/>
                  </a:ext>
                </a:extLst>
              </p:cNvPr>
              <p:cNvSpPr/>
              <p:nvPr/>
            </p:nvSpPr>
            <p:spPr bwMode="auto">
              <a:xfrm>
                <a:off x="5708229" y="2500337"/>
                <a:ext cx="441649" cy="441649"/>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0" tIns="34290" rIns="34290" bIns="34290" numCol="1" spcCol="0" rtlCol="0" fromWordArt="0" anchor="b" anchorCtr="0" forceAA="0" compatLnSpc="1">
                <a:prstTxWarp prst="textNoShape">
                  <a:avLst/>
                </a:prstTxWarp>
                <a:noAutofit/>
              </a:bodyPr>
              <a:lstStyle/>
              <a:p>
                <a:pPr algn="ctr" defTabSz="685574" fontAlgn="base">
                  <a:spcBef>
                    <a:spcPct val="0"/>
                  </a:spcBef>
                  <a:spcAft>
                    <a:spcPct val="0"/>
                  </a:spcAft>
                  <a:buClrTx/>
                  <a:defRPr/>
                </a:pPr>
                <a:endParaRPr lang="en-US" sz="1350" kern="1200">
                  <a:gradFill>
                    <a:gsLst>
                      <a:gs pos="0">
                        <a:srgbClr val="FFFFFF"/>
                      </a:gs>
                      <a:gs pos="100000">
                        <a:srgbClr val="FFFFFF"/>
                      </a:gs>
                    </a:gsLst>
                    <a:lin ang="5400000" scaled="0"/>
                  </a:gradFill>
                  <a:latin typeface="Segoe UI" pitchFamily="34" charset="0"/>
                  <a:cs typeface="Segoe UI" pitchFamily="34" charset="0"/>
                </a:endParaRPr>
              </a:p>
            </p:txBody>
          </p:sp>
          <p:sp>
            <p:nvSpPr>
              <p:cNvPr id="248" name="Oval 247">
                <a:extLst>
                  <a:ext uri="{FF2B5EF4-FFF2-40B4-BE49-F238E27FC236}">
                    <a16:creationId xmlns:a16="http://schemas.microsoft.com/office/drawing/2014/main" id="{41BC7F01-9636-4479-815B-704252D72D69}"/>
                  </a:ext>
                </a:extLst>
              </p:cNvPr>
              <p:cNvSpPr/>
              <p:nvPr/>
            </p:nvSpPr>
            <p:spPr bwMode="auto">
              <a:xfrm>
                <a:off x="8157839" y="2008619"/>
                <a:ext cx="441649" cy="441649"/>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0" tIns="34290" rIns="34290" bIns="34290" numCol="1" spcCol="0" rtlCol="0" fromWordArt="0" anchor="b" anchorCtr="0" forceAA="0" compatLnSpc="1">
                <a:prstTxWarp prst="textNoShape">
                  <a:avLst/>
                </a:prstTxWarp>
                <a:noAutofit/>
              </a:bodyPr>
              <a:lstStyle/>
              <a:p>
                <a:pPr algn="ctr" defTabSz="685574" fontAlgn="base">
                  <a:spcBef>
                    <a:spcPct val="0"/>
                  </a:spcBef>
                  <a:spcAft>
                    <a:spcPct val="0"/>
                  </a:spcAft>
                  <a:buClrTx/>
                  <a:defRPr/>
                </a:pPr>
                <a:endParaRPr lang="en-US" sz="1350" kern="1200">
                  <a:gradFill>
                    <a:gsLst>
                      <a:gs pos="0">
                        <a:srgbClr val="FFFFFF"/>
                      </a:gs>
                      <a:gs pos="100000">
                        <a:srgbClr val="FFFFFF"/>
                      </a:gs>
                    </a:gsLst>
                    <a:lin ang="5400000" scaled="0"/>
                  </a:gradFill>
                  <a:latin typeface="Segoe UI" pitchFamily="34" charset="0"/>
                  <a:cs typeface="Segoe UI" pitchFamily="34" charset="0"/>
                </a:endParaRPr>
              </a:p>
            </p:txBody>
          </p:sp>
          <p:sp>
            <p:nvSpPr>
              <p:cNvPr id="249" name="Oval 248">
                <a:extLst>
                  <a:ext uri="{FF2B5EF4-FFF2-40B4-BE49-F238E27FC236}">
                    <a16:creationId xmlns:a16="http://schemas.microsoft.com/office/drawing/2014/main" id="{F3BF1DC5-E0AB-4C22-8E6C-2D1C5BBF7346}"/>
                  </a:ext>
                </a:extLst>
              </p:cNvPr>
              <p:cNvSpPr/>
              <p:nvPr/>
            </p:nvSpPr>
            <p:spPr bwMode="auto">
              <a:xfrm>
                <a:off x="8157839" y="2741762"/>
                <a:ext cx="441649" cy="441649"/>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0" tIns="34290" rIns="34290" bIns="34290" numCol="1" spcCol="0" rtlCol="0" fromWordArt="0" anchor="b" anchorCtr="0" forceAA="0" compatLnSpc="1">
                <a:prstTxWarp prst="textNoShape">
                  <a:avLst/>
                </a:prstTxWarp>
                <a:noAutofit/>
              </a:bodyPr>
              <a:lstStyle/>
              <a:p>
                <a:pPr algn="ctr" defTabSz="685574" fontAlgn="base">
                  <a:spcBef>
                    <a:spcPct val="0"/>
                  </a:spcBef>
                  <a:spcAft>
                    <a:spcPct val="0"/>
                  </a:spcAft>
                  <a:buClrTx/>
                  <a:defRPr/>
                </a:pPr>
                <a:endParaRPr lang="en-US" sz="1350" kern="1200">
                  <a:gradFill>
                    <a:gsLst>
                      <a:gs pos="0">
                        <a:srgbClr val="FFFFFF"/>
                      </a:gs>
                      <a:gs pos="100000">
                        <a:srgbClr val="FFFFFF"/>
                      </a:gs>
                    </a:gsLst>
                    <a:lin ang="5400000" scaled="0"/>
                  </a:gradFill>
                  <a:latin typeface="Segoe UI" pitchFamily="34" charset="0"/>
                  <a:cs typeface="Segoe UI" pitchFamily="34" charset="0"/>
                </a:endParaRPr>
              </a:p>
            </p:txBody>
          </p:sp>
        </p:grpSp>
        <p:sp>
          <p:nvSpPr>
            <p:cNvPr id="250" name="Freeform 9">
              <a:extLst>
                <a:ext uri="{FF2B5EF4-FFF2-40B4-BE49-F238E27FC236}">
                  <a16:creationId xmlns:a16="http://schemas.microsoft.com/office/drawing/2014/main" id="{A7CAAD0E-3976-4993-AE66-CE2C677B242B}"/>
                </a:ext>
              </a:extLst>
            </p:cNvPr>
            <p:cNvSpPr>
              <a:spLocks noEditPoints="1"/>
            </p:cNvSpPr>
            <p:nvPr/>
          </p:nvSpPr>
          <p:spPr bwMode="auto">
            <a:xfrm>
              <a:off x="1211572" y="2379412"/>
              <a:ext cx="467331" cy="373966"/>
            </a:xfrm>
            <a:custGeom>
              <a:avLst/>
              <a:gdLst>
                <a:gd name="T0" fmla="*/ 899 w 2698"/>
                <a:gd name="T1" fmla="*/ 720 h 2159"/>
                <a:gd name="T2" fmla="*/ 2698 w 2698"/>
                <a:gd name="T3" fmla="*/ 720 h 2159"/>
                <a:gd name="T4" fmla="*/ 2698 w 2698"/>
                <a:gd name="T5" fmla="*/ 1800 h 2159"/>
                <a:gd name="T6" fmla="*/ 899 w 2698"/>
                <a:gd name="T7" fmla="*/ 1800 h 2159"/>
                <a:gd name="T8" fmla="*/ 899 w 2698"/>
                <a:gd name="T9" fmla="*/ 720 h 2159"/>
                <a:gd name="T10" fmla="*/ 1799 w 2698"/>
                <a:gd name="T11" fmla="*/ 1800 h 2159"/>
                <a:gd name="T12" fmla="*/ 1799 w 2698"/>
                <a:gd name="T13" fmla="*/ 2159 h 2159"/>
                <a:gd name="T14" fmla="*/ 1349 w 2698"/>
                <a:gd name="T15" fmla="*/ 2159 h 2159"/>
                <a:gd name="T16" fmla="*/ 2248 w 2698"/>
                <a:gd name="T17" fmla="*/ 2159 h 2159"/>
                <a:gd name="T18" fmla="*/ 271 w 2698"/>
                <a:gd name="T19" fmla="*/ 360 h 2159"/>
                <a:gd name="T20" fmla="*/ 810 w 2698"/>
                <a:gd name="T21" fmla="*/ 360 h 2159"/>
                <a:gd name="T22" fmla="*/ 271 w 2698"/>
                <a:gd name="T23" fmla="*/ 1800 h 2159"/>
                <a:gd name="T24" fmla="*/ 899 w 2698"/>
                <a:gd name="T25" fmla="*/ 1800 h 2159"/>
                <a:gd name="T26" fmla="*/ 271 w 2698"/>
                <a:gd name="T27" fmla="*/ 1440 h 2159"/>
                <a:gd name="T28" fmla="*/ 904 w 2698"/>
                <a:gd name="T29" fmla="*/ 1440 h 2159"/>
                <a:gd name="T30" fmla="*/ 1080 w 2698"/>
                <a:gd name="T31" fmla="*/ 720 h 2159"/>
                <a:gd name="T32" fmla="*/ 1080 w 2698"/>
                <a:gd name="T33" fmla="*/ 0 h 2159"/>
                <a:gd name="T34" fmla="*/ 0 w 2698"/>
                <a:gd name="T35" fmla="*/ 0 h 2159"/>
                <a:gd name="T36" fmla="*/ 0 w 2698"/>
                <a:gd name="T37" fmla="*/ 2159 h 2159"/>
                <a:gd name="T38" fmla="*/ 1080 w 2698"/>
                <a:gd name="T39" fmla="*/ 2159 h 2159"/>
                <a:gd name="T40" fmla="*/ 1080 w 2698"/>
                <a:gd name="T41" fmla="*/ 1800 h 2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98" h="2159">
                  <a:moveTo>
                    <a:pt x="899" y="720"/>
                  </a:moveTo>
                  <a:lnTo>
                    <a:pt x="2698" y="720"/>
                  </a:lnTo>
                  <a:lnTo>
                    <a:pt x="2698" y="1800"/>
                  </a:lnTo>
                  <a:lnTo>
                    <a:pt x="899" y="1800"/>
                  </a:lnTo>
                  <a:lnTo>
                    <a:pt x="899" y="720"/>
                  </a:lnTo>
                  <a:moveTo>
                    <a:pt x="1799" y="1800"/>
                  </a:moveTo>
                  <a:lnTo>
                    <a:pt x="1799" y="2159"/>
                  </a:lnTo>
                  <a:moveTo>
                    <a:pt x="1349" y="2159"/>
                  </a:moveTo>
                  <a:lnTo>
                    <a:pt x="2248" y="2159"/>
                  </a:lnTo>
                  <a:moveTo>
                    <a:pt x="271" y="360"/>
                  </a:moveTo>
                  <a:lnTo>
                    <a:pt x="810" y="360"/>
                  </a:lnTo>
                  <a:moveTo>
                    <a:pt x="271" y="1800"/>
                  </a:moveTo>
                  <a:lnTo>
                    <a:pt x="899" y="1800"/>
                  </a:lnTo>
                  <a:moveTo>
                    <a:pt x="271" y="1440"/>
                  </a:moveTo>
                  <a:lnTo>
                    <a:pt x="904" y="1440"/>
                  </a:lnTo>
                  <a:moveTo>
                    <a:pt x="1080" y="720"/>
                  </a:moveTo>
                  <a:lnTo>
                    <a:pt x="1080" y="0"/>
                  </a:lnTo>
                  <a:lnTo>
                    <a:pt x="0" y="0"/>
                  </a:lnTo>
                  <a:lnTo>
                    <a:pt x="0" y="2159"/>
                  </a:lnTo>
                  <a:lnTo>
                    <a:pt x="1080" y="2159"/>
                  </a:lnTo>
                  <a:lnTo>
                    <a:pt x="1080" y="1800"/>
                  </a:lnTo>
                </a:path>
              </a:pathLst>
            </a:custGeom>
            <a:noFill/>
            <a:ln w="12700" cap="flat">
              <a:solidFill>
                <a:schemeClr val="tx1"/>
              </a:solidFill>
              <a:prstDash val="solid"/>
              <a:miter lim="800000"/>
              <a:headEnd/>
              <a:tailEnd/>
            </a:ln>
          </p:spPr>
          <p:txBody>
            <a:bodyPr vert="horz" wrap="square" lIns="68580" tIns="34290" rIns="68580" bIns="34290" numCol="1" anchor="t" anchorCtr="0" compatLnSpc="1">
              <a:prstTxWarp prst="textNoShape">
                <a:avLst/>
              </a:prstTxWarp>
            </a:bodyPr>
            <a:lstStyle/>
            <a:p>
              <a:pPr defTabSz="685800">
                <a:buClrTx/>
                <a:defRPr/>
              </a:pPr>
              <a:endParaRPr lang="en-US" sz="1350" kern="1200">
                <a:solidFill>
                  <a:srgbClr val="505050"/>
                </a:solidFill>
                <a:latin typeface="Segoe UI Semilight"/>
                <a:ea typeface="+mn-ea"/>
                <a:cs typeface="+mn-cs"/>
              </a:endParaRPr>
            </a:p>
          </p:txBody>
        </p:sp>
        <p:sp>
          <p:nvSpPr>
            <p:cNvPr id="251" name="Freeform 5">
              <a:extLst>
                <a:ext uri="{FF2B5EF4-FFF2-40B4-BE49-F238E27FC236}">
                  <a16:creationId xmlns:a16="http://schemas.microsoft.com/office/drawing/2014/main" id="{46050FB7-2716-4C44-AF7F-AC2E97CE5DD9}"/>
                </a:ext>
              </a:extLst>
            </p:cNvPr>
            <p:cNvSpPr>
              <a:spLocks noEditPoints="1"/>
            </p:cNvSpPr>
            <p:nvPr/>
          </p:nvSpPr>
          <p:spPr bwMode="auto">
            <a:xfrm>
              <a:off x="1746943" y="2510596"/>
              <a:ext cx="145977" cy="242782"/>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a:solidFill>
                <a:schemeClr val="tx1"/>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68580" tIns="34290" rIns="68580" bIns="34290" numCol="1" anchor="t" anchorCtr="0" compatLnSpc="1">
              <a:prstTxWarp prst="textNoShape">
                <a:avLst/>
              </a:prstTxWarp>
            </a:bodyPr>
            <a:lstStyle/>
            <a:p>
              <a:pPr defTabSz="685800">
                <a:buClrTx/>
                <a:defRPr/>
              </a:pPr>
              <a:endParaRPr lang="en-US" sz="1350">
                <a:solidFill>
                  <a:sysClr val="windowText" lastClr="000000"/>
                </a:solidFill>
                <a:latin typeface="Segoe UI Semilight"/>
              </a:endParaRPr>
            </a:p>
          </p:txBody>
        </p:sp>
      </p:grpSp>
      <p:cxnSp>
        <p:nvCxnSpPr>
          <p:cNvPr id="253" name="Straight Arrow Connector 252">
            <a:extLst>
              <a:ext uri="{FF2B5EF4-FFF2-40B4-BE49-F238E27FC236}">
                <a16:creationId xmlns:a16="http://schemas.microsoft.com/office/drawing/2014/main" id="{FA3D49AA-1309-49C8-904F-41F035D17C36}"/>
              </a:ext>
            </a:extLst>
          </p:cNvPr>
          <p:cNvCxnSpPr>
            <a:cxnSpLocks/>
          </p:cNvCxnSpPr>
          <p:nvPr/>
        </p:nvCxnSpPr>
        <p:spPr>
          <a:xfrm>
            <a:off x="1589622" y="2146867"/>
            <a:ext cx="582533" cy="0"/>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74" name="Rectangle 73">
            <a:extLst>
              <a:ext uri="{FF2B5EF4-FFF2-40B4-BE49-F238E27FC236}">
                <a16:creationId xmlns:a16="http://schemas.microsoft.com/office/drawing/2014/main" id="{CD259988-8CF1-4F8F-A381-7F0D26D376C9}"/>
              </a:ext>
            </a:extLst>
          </p:cNvPr>
          <p:cNvSpPr/>
          <p:nvPr/>
        </p:nvSpPr>
        <p:spPr bwMode="auto">
          <a:xfrm>
            <a:off x="1441130" y="1187498"/>
            <a:ext cx="6324414" cy="3197975"/>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5" name="Rectangle 74">
            <a:extLst>
              <a:ext uri="{FF2B5EF4-FFF2-40B4-BE49-F238E27FC236}">
                <a16:creationId xmlns:a16="http://schemas.microsoft.com/office/drawing/2014/main" id="{1F14F2D1-1347-4D16-9E62-7538C78EED52}"/>
              </a:ext>
            </a:extLst>
          </p:cNvPr>
          <p:cNvSpPr/>
          <p:nvPr/>
        </p:nvSpPr>
        <p:spPr bwMode="auto">
          <a:xfrm>
            <a:off x="6181401" y="1370190"/>
            <a:ext cx="1074673" cy="230832"/>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68580" tIns="34290" rIns="68580" bIns="34290" numCol="1" spcCol="1270" anchor="t" anchorCtr="0">
            <a:spAutoFit/>
          </a:bodyPr>
          <a:lstStyle/>
          <a:p>
            <a:pPr algn="ctr" defTabSz="532945">
              <a:spcBef>
                <a:spcPct val="0"/>
              </a:spcBef>
              <a:spcAft>
                <a:spcPct val="35000"/>
              </a:spcAft>
              <a:buClrTx/>
              <a:defRPr/>
            </a:pPr>
            <a:r>
              <a:rPr lang="en-US" sz="1050" dirty="0">
                <a:solidFill>
                  <a:srgbClr val="0078D7"/>
                </a:solidFill>
                <a:latin typeface="Segoe UI Semibold" panose="020B0702040204020203" pitchFamily="34" charset="0"/>
                <a:cs typeface="Segoe UI Semibold" panose="020B0702040204020203" pitchFamily="34" charset="0"/>
              </a:rPr>
              <a:t>Model &amp; Serve</a:t>
            </a:r>
          </a:p>
        </p:txBody>
      </p:sp>
      <p:sp>
        <p:nvSpPr>
          <p:cNvPr id="76" name="Rectangle 75">
            <a:extLst>
              <a:ext uri="{FF2B5EF4-FFF2-40B4-BE49-F238E27FC236}">
                <a16:creationId xmlns:a16="http://schemas.microsoft.com/office/drawing/2014/main" id="{F08449EF-E4A0-4446-B3DC-46D39BE6657E}"/>
              </a:ext>
            </a:extLst>
          </p:cNvPr>
          <p:cNvSpPr/>
          <p:nvPr/>
        </p:nvSpPr>
        <p:spPr bwMode="auto">
          <a:xfrm>
            <a:off x="4826193" y="1356602"/>
            <a:ext cx="1033090" cy="230832"/>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68580" tIns="34290" rIns="68580" bIns="34290" numCol="1" spcCol="1270" anchor="t" anchorCtr="0">
            <a:spAutoFit/>
          </a:bodyPr>
          <a:lstStyle/>
          <a:p>
            <a:pPr algn="ctr" defTabSz="532945">
              <a:spcBef>
                <a:spcPct val="0"/>
              </a:spcBef>
              <a:spcAft>
                <a:spcPct val="35000"/>
              </a:spcAft>
              <a:buClrTx/>
              <a:defRPr/>
            </a:pPr>
            <a:r>
              <a:rPr lang="en-US" sz="1050" dirty="0">
                <a:solidFill>
                  <a:srgbClr val="0078D7"/>
                </a:solidFill>
                <a:latin typeface="Segoe UI Semibold" panose="020B0702040204020203" pitchFamily="34" charset="0"/>
                <a:cs typeface="Segoe UI Semibold" panose="020B0702040204020203" pitchFamily="34" charset="0"/>
              </a:rPr>
              <a:t>Prep &amp; Train</a:t>
            </a:r>
          </a:p>
        </p:txBody>
      </p:sp>
      <p:sp>
        <p:nvSpPr>
          <p:cNvPr id="77" name="Rectangle 76">
            <a:extLst>
              <a:ext uri="{FF2B5EF4-FFF2-40B4-BE49-F238E27FC236}">
                <a16:creationId xmlns:a16="http://schemas.microsoft.com/office/drawing/2014/main" id="{B176C94E-EFBD-4911-88DE-67BFB51663A6}"/>
              </a:ext>
            </a:extLst>
          </p:cNvPr>
          <p:cNvSpPr/>
          <p:nvPr/>
        </p:nvSpPr>
        <p:spPr bwMode="auto">
          <a:xfrm>
            <a:off x="2933659" y="1360916"/>
            <a:ext cx="1044416" cy="230832"/>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68580" tIns="34290" rIns="68580" bIns="34290" numCol="1" spcCol="1270" anchor="t" anchorCtr="0">
            <a:spAutoFit/>
          </a:bodyPr>
          <a:lstStyle/>
          <a:p>
            <a:pPr algn="ctr" defTabSz="391949">
              <a:spcBef>
                <a:spcPct val="0"/>
              </a:spcBef>
              <a:spcAft>
                <a:spcPct val="35000"/>
              </a:spcAft>
              <a:buClrTx/>
              <a:defRPr/>
            </a:pPr>
            <a:r>
              <a:rPr lang="en-US" sz="1050" dirty="0">
                <a:solidFill>
                  <a:srgbClr val="0078D7"/>
                </a:solidFill>
                <a:latin typeface="Segoe UI Semibold" panose="020B0702040204020203" pitchFamily="34" charset="0"/>
                <a:cs typeface="Segoe UI Semibold" panose="020B0702040204020203" pitchFamily="34" charset="0"/>
              </a:rPr>
              <a:t>Store</a:t>
            </a:r>
          </a:p>
        </p:txBody>
      </p:sp>
      <p:sp>
        <p:nvSpPr>
          <p:cNvPr id="78" name="Rectangle 77">
            <a:extLst>
              <a:ext uri="{FF2B5EF4-FFF2-40B4-BE49-F238E27FC236}">
                <a16:creationId xmlns:a16="http://schemas.microsoft.com/office/drawing/2014/main" id="{607D8584-59F9-4FA6-8B3D-9329A1727FD2}"/>
              </a:ext>
            </a:extLst>
          </p:cNvPr>
          <p:cNvSpPr/>
          <p:nvPr/>
        </p:nvSpPr>
        <p:spPr bwMode="auto">
          <a:xfrm>
            <a:off x="1817757" y="1356603"/>
            <a:ext cx="1038521" cy="230832"/>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68580" tIns="34290" rIns="68580" bIns="34290" numCol="1" spcCol="1270" anchor="t" anchorCtr="0">
            <a:spAutoFit/>
          </a:bodyPr>
          <a:lstStyle/>
          <a:p>
            <a:pPr algn="ctr" defTabSz="532945">
              <a:spcBef>
                <a:spcPct val="0"/>
              </a:spcBef>
              <a:spcAft>
                <a:spcPct val="35000"/>
              </a:spcAft>
              <a:buClrTx/>
              <a:defRPr/>
            </a:pPr>
            <a:r>
              <a:rPr lang="en-US" sz="1050" dirty="0">
                <a:solidFill>
                  <a:srgbClr val="0078D7"/>
                </a:solidFill>
                <a:latin typeface="Segoe UI Semibold" panose="020B0702040204020203" pitchFamily="34" charset="0"/>
                <a:cs typeface="Segoe UI Semibold" panose="020B0702040204020203" pitchFamily="34" charset="0"/>
              </a:rPr>
              <a:t>Ingest</a:t>
            </a:r>
          </a:p>
        </p:txBody>
      </p:sp>
      <p:sp>
        <p:nvSpPr>
          <p:cNvPr id="79" name="Rectangle 78">
            <a:extLst>
              <a:ext uri="{FF2B5EF4-FFF2-40B4-BE49-F238E27FC236}">
                <a16:creationId xmlns:a16="http://schemas.microsoft.com/office/drawing/2014/main" id="{C2361FC6-92E8-4D85-81EE-81EC79D44317}"/>
              </a:ext>
            </a:extLst>
          </p:cNvPr>
          <p:cNvSpPr/>
          <p:nvPr/>
        </p:nvSpPr>
        <p:spPr bwMode="auto">
          <a:xfrm>
            <a:off x="7785971" y="1368595"/>
            <a:ext cx="1074673" cy="230832"/>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68580" tIns="34290" rIns="68580" bIns="34290" numCol="1" spcCol="1270" anchor="t" anchorCtr="0">
            <a:spAutoFit/>
          </a:bodyPr>
          <a:lstStyle/>
          <a:p>
            <a:pPr algn="ctr" defTabSz="532945">
              <a:spcBef>
                <a:spcPct val="0"/>
              </a:spcBef>
              <a:spcAft>
                <a:spcPct val="35000"/>
              </a:spcAft>
              <a:buClrTx/>
              <a:defRPr/>
            </a:pPr>
            <a:r>
              <a:rPr lang="en-US" sz="1050" dirty="0">
                <a:solidFill>
                  <a:srgbClr val="0078D7"/>
                </a:solidFill>
                <a:latin typeface="Segoe UI Semibold" panose="020B0702040204020203" pitchFamily="34" charset="0"/>
                <a:cs typeface="Segoe UI Semibold" panose="020B0702040204020203" pitchFamily="34" charset="0"/>
              </a:rPr>
              <a:t>Intelligence</a:t>
            </a:r>
          </a:p>
        </p:txBody>
      </p:sp>
      <p:cxnSp>
        <p:nvCxnSpPr>
          <p:cNvPr id="87" name="Connector: Elbow 86">
            <a:extLst>
              <a:ext uri="{FF2B5EF4-FFF2-40B4-BE49-F238E27FC236}">
                <a16:creationId xmlns:a16="http://schemas.microsoft.com/office/drawing/2014/main" id="{1D68754E-F027-4095-A74A-D50C5902ADE3}"/>
              </a:ext>
            </a:extLst>
          </p:cNvPr>
          <p:cNvCxnSpPr>
            <a:cxnSpLocks/>
          </p:cNvCxnSpPr>
          <p:nvPr/>
        </p:nvCxnSpPr>
        <p:spPr>
          <a:xfrm>
            <a:off x="5407196" y="2760224"/>
            <a:ext cx="904086" cy="736468"/>
          </a:xfrm>
          <a:prstGeom prst="bentConnector3">
            <a:avLst>
              <a:gd name="adj1" fmla="val 82"/>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5951053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Group 36"/>
          <p:cNvGrpSpPr/>
          <p:nvPr/>
        </p:nvGrpSpPr>
        <p:grpSpPr>
          <a:xfrm>
            <a:off x="1575425" y="941724"/>
            <a:ext cx="6344080" cy="325826"/>
            <a:chOff x="821550" y="364537"/>
            <a:chExt cx="7313575" cy="442424"/>
          </a:xfrm>
          <a:solidFill>
            <a:schemeClr val="tx2"/>
          </a:solidFill>
        </p:grpSpPr>
        <p:sp>
          <p:nvSpPr>
            <p:cNvPr id="38" name="Pentagon 63"/>
            <p:cNvSpPr/>
            <p:nvPr/>
          </p:nvSpPr>
          <p:spPr bwMode="auto">
            <a:xfrm>
              <a:off x="4179199" y="364537"/>
              <a:ext cx="3955926" cy="442424"/>
            </a:xfrm>
            <a:prstGeom prst="homePlat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marL="257126" indent="-257126" algn="ctr" defTabSz="699220" fontAlgn="base">
                <a:lnSpc>
                  <a:spcPct val="90000"/>
                </a:lnSpc>
                <a:spcBef>
                  <a:spcPct val="0"/>
                </a:spcBef>
                <a:spcAft>
                  <a:spcPct val="0"/>
                </a:spcAft>
                <a:buClrTx/>
                <a:buFont typeface="Wingdings 3" panose="05040102010807070707" pitchFamily="18" charset="2"/>
                <a:buChar char="Æ"/>
                <a:defRPr/>
              </a:pPr>
              <a:endParaRPr lang="en-US" sz="1050" b="1" dirty="0">
                <a:solidFill>
                  <a:srgbClr val="FFFFFF"/>
                </a:solidFill>
                <a:latin typeface="Segoe UI"/>
                <a:ea typeface="Segoe UI" pitchFamily="34" charset="0"/>
                <a:cs typeface="Segoe UI Semibold" panose="020B0702040204020203" pitchFamily="34" charset="0"/>
              </a:endParaRPr>
            </a:p>
          </p:txBody>
        </p:sp>
        <p:sp>
          <p:nvSpPr>
            <p:cNvPr id="39" name="Pentagon 64"/>
            <p:cNvSpPr/>
            <p:nvPr/>
          </p:nvSpPr>
          <p:spPr bwMode="auto">
            <a:xfrm flipH="1">
              <a:off x="821550" y="364537"/>
              <a:ext cx="3357649" cy="442424"/>
            </a:xfrm>
            <a:prstGeom prst="homePlat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marL="257126" indent="-257126" algn="ctr" defTabSz="699220" fontAlgn="base">
                <a:lnSpc>
                  <a:spcPct val="90000"/>
                </a:lnSpc>
                <a:spcBef>
                  <a:spcPct val="0"/>
                </a:spcBef>
                <a:spcAft>
                  <a:spcPct val="0"/>
                </a:spcAft>
                <a:buClrTx/>
                <a:buFont typeface="Wingdings 3" panose="05040102010807070707" pitchFamily="18" charset="2"/>
                <a:buChar char="Æ"/>
                <a:defRPr/>
              </a:pPr>
              <a:endParaRPr lang="en-US" sz="1050" b="1" dirty="0">
                <a:solidFill>
                  <a:srgbClr val="FFFFFF"/>
                </a:solidFill>
                <a:latin typeface="Segoe UI"/>
                <a:ea typeface="Segoe UI" pitchFamily="34" charset="0"/>
                <a:cs typeface="Segoe UI Semibold" panose="020B0702040204020203" pitchFamily="34" charset="0"/>
              </a:endParaRPr>
            </a:p>
          </p:txBody>
        </p:sp>
        <p:sp>
          <p:nvSpPr>
            <p:cNvPr id="40" name="TextBox 39"/>
            <p:cNvSpPr txBox="1"/>
            <p:nvPr/>
          </p:nvSpPr>
          <p:spPr>
            <a:xfrm>
              <a:off x="982392" y="461920"/>
              <a:ext cx="2481944" cy="272830"/>
            </a:xfrm>
            <a:prstGeom prst="rect">
              <a:avLst/>
            </a:prstGeom>
            <a:grpFill/>
          </p:spPr>
          <p:txBody>
            <a:bodyPr wrap="square" lIns="137141" tIns="109713" rIns="137141" bIns="109713" rtlCol="0" anchor="ctr">
              <a:noAutofit/>
            </a:bodyPr>
            <a:lstStyle/>
            <a:p>
              <a:pPr defTabSz="685669">
                <a:lnSpc>
                  <a:spcPct val="90000"/>
                </a:lnSpc>
                <a:spcAft>
                  <a:spcPts val="450"/>
                </a:spcAft>
                <a:buClrTx/>
                <a:defRPr/>
              </a:pPr>
              <a:r>
                <a:rPr lang="en-US" sz="900" b="1" kern="1200" dirty="0">
                  <a:solidFill>
                    <a:srgbClr val="FFFFFF"/>
                  </a:solidFill>
                  <a:latin typeface="Segoe UI"/>
                  <a:ea typeface="Segoe UI" pitchFamily="34" charset="0"/>
                  <a:cs typeface="Segoe UI" pitchFamily="34" charset="0"/>
                </a:rPr>
                <a:t>CONTROL</a:t>
              </a:r>
            </a:p>
          </p:txBody>
        </p:sp>
        <p:sp>
          <p:nvSpPr>
            <p:cNvPr id="41" name="TextBox 40"/>
            <p:cNvSpPr txBox="1"/>
            <p:nvPr/>
          </p:nvSpPr>
          <p:spPr>
            <a:xfrm>
              <a:off x="4515157" y="451240"/>
              <a:ext cx="3423678" cy="294190"/>
            </a:xfrm>
            <a:prstGeom prst="rect">
              <a:avLst/>
            </a:prstGeom>
            <a:grpFill/>
          </p:spPr>
          <p:txBody>
            <a:bodyPr wrap="square" lIns="137141" tIns="109713" rIns="137141" bIns="109713" rtlCol="0" anchor="ctr">
              <a:noAutofit/>
            </a:bodyPr>
            <a:lstStyle/>
            <a:p>
              <a:pPr algn="r" defTabSz="685669">
                <a:lnSpc>
                  <a:spcPct val="90000"/>
                </a:lnSpc>
                <a:spcAft>
                  <a:spcPts val="450"/>
                </a:spcAft>
                <a:buClrTx/>
                <a:defRPr/>
              </a:pPr>
              <a:r>
                <a:rPr lang="en-US" sz="900" b="1" kern="1200" dirty="0">
                  <a:solidFill>
                    <a:srgbClr val="FFFFFF"/>
                  </a:solidFill>
                  <a:latin typeface="Segoe UI"/>
                  <a:ea typeface="Segoe UI" pitchFamily="34" charset="0"/>
                  <a:cs typeface="Segoe UI" pitchFamily="34" charset="0"/>
                </a:rPr>
                <a:t>EASE OF USE</a:t>
              </a:r>
            </a:p>
          </p:txBody>
        </p:sp>
      </p:grpSp>
      <p:sp>
        <p:nvSpPr>
          <p:cNvPr id="12" name="Rectangle 11"/>
          <p:cNvSpPr/>
          <p:nvPr/>
        </p:nvSpPr>
        <p:spPr>
          <a:xfrm>
            <a:off x="4652155" y="3579175"/>
            <a:ext cx="1264964" cy="3302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r>
              <a:rPr lang="en-US" sz="1050" kern="1200" dirty="0">
                <a:solidFill>
                  <a:prstClr val="white"/>
                </a:solidFill>
                <a:latin typeface="Segoe UI" panose="020B0502040204020203" pitchFamily="34" charset="0"/>
                <a:cs typeface="Segoe UI" panose="020B0502040204020203" pitchFamily="34" charset="0"/>
              </a:rPr>
              <a:t>Azure Data Lake Analytics</a:t>
            </a:r>
          </a:p>
        </p:txBody>
      </p:sp>
      <p:grpSp>
        <p:nvGrpSpPr>
          <p:cNvPr id="9" name="Group 8"/>
          <p:cNvGrpSpPr/>
          <p:nvPr/>
        </p:nvGrpSpPr>
        <p:grpSpPr>
          <a:xfrm>
            <a:off x="1736118" y="3797432"/>
            <a:ext cx="5815830" cy="852366"/>
            <a:chOff x="2657138" y="4258826"/>
            <a:chExt cx="7754440" cy="1136488"/>
          </a:xfrm>
        </p:grpSpPr>
        <p:sp>
          <p:nvSpPr>
            <p:cNvPr id="13" name="Rectangle 12"/>
            <p:cNvSpPr/>
            <p:nvPr/>
          </p:nvSpPr>
          <p:spPr>
            <a:xfrm>
              <a:off x="2657138" y="4258826"/>
              <a:ext cx="7754439" cy="548640"/>
            </a:xfrm>
            <a:prstGeom prst="rect">
              <a:avLst/>
            </a:prstGeom>
            <a:solidFill>
              <a:schemeClr val="bg1">
                <a:lumMod val="9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r>
                <a:rPr lang="en-US" sz="1350" b="1" kern="1200" dirty="0">
                  <a:solidFill>
                    <a:srgbClr val="0078D7"/>
                  </a:solidFill>
                  <a:latin typeface="Segoe UI" panose="020B0502040204020203" pitchFamily="34" charset="0"/>
                  <a:cs typeface="Segoe UI" panose="020B0502040204020203" pitchFamily="34" charset="0"/>
                </a:rPr>
                <a:t>Azure Data Lake Store</a:t>
              </a:r>
            </a:p>
          </p:txBody>
        </p:sp>
        <p:sp>
          <p:nvSpPr>
            <p:cNvPr id="15" name="Rectangle 14"/>
            <p:cNvSpPr/>
            <p:nvPr/>
          </p:nvSpPr>
          <p:spPr>
            <a:xfrm>
              <a:off x="2657138" y="4846674"/>
              <a:ext cx="7754440" cy="548640"/>
            </a:xfrm>
            <a:prstGeom prst="rect">
              <a:avLst/>
            </a:prstGeom>
            <a:solidFill>
              <a:schemeClr val="bg1">
                <a:lumMod val="95000"/>
              </a:schemeClr>
            </a:solid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r>
                <a:rPr lang="en-US" sz="1350" b="1" kern="1200" dirty="0">
                  <a:solidFill>
                    <a:srgbClr val="0078D7"/>
                  </a:solidFill>
                  <a:latin typeface="Segoe UI" panose="020B0502040204020203" pitchFamily="34" charset="0"/>
                  <a:cs typeface="Segoe UI" panose="020B0502040204020203" pitchFamily="34" charset="0"/>
                </a:rPr>
                <a:t>Azure Storage</a:t>
              </a:r>
            </a:p>
          </p:txBody>
        </p:sp>
      </p:grpSp>
      <p:sp>
        <p:nvSpPr>
          <p:cNvPr id="16" name="Rectangle 15"/>
          <p:cNvSpPr/>
          <p:nvPr/>
        </p:nvSpPr>
        <p:spPr>
          <a:xfrm>
            <a:off x="1647851" y="3724384"/>
            <a:ext cx="5989569" cy="1010857"/>
          </a:xfrm>
          <a:prstGeom prst="rect">
            <a:avLst/>
          </a:prstGeom>
          <a:noFill/>
          <a:ln w="9525">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dirty="0">
              <a:solidFill>
                <a:prstClr val="white"/>
              </a:solidFill>
              <a:latin typeface="Segoe UI"/>
            </a:endParaRPr>
          </a:p>
        </p:txBody>
      </p:sp>
      <p:grpSp>
        <p:nvGrpSpPr>
          <p:cNvPr id="8" name="Group 7"/>
          <p:cNvGrpSpPr/>
          <p:nvPr/>
        </p:nvGrpSpPr>
        <p:grpSpPr>
          <a:xfrm>
            <a:off x="1567028" y="1640140"/>
            <a:ext cx="5777190" cy="2034679"/>
            <a:chOff x="2374847" y="1242869"/>
            <a:chExt cx="5984246" cy="2712905"/>
          </a:xfrm>
        </p:grpSpPr>
        <p:sp>
          <p:nvSpPr>
            <p:cNvPr id="4" name="Rectangle 3"/>
            <p:cNvSpPr/>
            <p:nvPr/>
          </p:nvSpPr>
          <p:spPr>
            <a:xfrm>
              <a:off x="2657138" y="2370011"/>
              <a:ext cx="1642118" cy="1150921"/>
            </a:xfrm>
            <a:prstGeom prst="rect">
              <a:avLst/>
            </a:prstGeom>
            <a:solidFill>
              <a:schemeClr val="bg1"/>
            </a:solid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tIns="548640" rtlCol="0" anchor="b"/>
            <a:lstStyle/>
            <a:p>
              <a:pPr algn="ctr" defTabSz="685800">
                <a:buClrTx/>
                <a:defRPr/>
              </a:pPr>
              <a:r>
                <a:rPr lang="en-US" sz="750" kern="1200" dirty="0">
                  <a:solidFill>
                    <a:srgbClr val="505050"/>
                  </a:solidFill>
                  <a:latin typeface="Segoe UI" panose="020B0502040204020203" pitchFamily="34" charset="0"/>
                  <a:cs typeface="Segoe UI" panose="020B0502040204020203" pitchFamily="34" charset="0"/>
                </a:rPr>
                <a:t>Any Hadoop technology, any distribution</a:t>
              </a:r>
            </a:p>
          </p:txBody>
        </p:sp>
        <p:sp>
          <p:nvSpPr>
            <p:cNvPr id="5" name="Rectangle 4"/>
            <p:cNvSpPr/>
            <p:nvPr/>
          </p:nvSpPr>
          <p:spPr>
            <a:xfrm>
              <a:off x="4513033" y="1747770"/>
              <a:ext cx="1818806" cy="1779606"/>
            </a:xfrm>
            <a:prstGeom prst="rect">
              <a:avLst/>
            </a:prstGeom>
            <a:solidFill>
              <a:schemeClr val="bg1"/>
            </a:solid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tIns="548640" rtlCol="0" anchor="b"/>
            <a:lstStyle/>
            <a:p>
              <a:pPr algn="ctr" defTabSz="685800">
                <a:buClrTx/>
                <a:defRPr/>
              </a:pPr>
              <a:r>
                <a:rPr lang="en-US" sz="788" kern="1200" dirty="0">
                  <a:solidFill>
                    <a:srgbClr val="505050"/>
                  </a:solidFill>
                  <a:latin typeface="Segoe UI" panose="020B0502040204020203" pitchFamily="34" charset="0"/>
                  <a:cs typeface="Segoe UI" panose="020B0502040204020203" pitchFamily="34" charset="0"/>
                </a:rPr>
                <a:t>Workload optimized, managed clusters</a:t>
              </a:r>
            </a:p>
          </p:txBody>
        </p:sp>
        <p:sp>
          <p:nvSpPr>
            <p:cNvPr id="10" name="Rectangle 9"/>
            <p:cNvSpPr/>
            <p:nvPr/>
          </p:nvSpPr>
          <p:spPr>
            <a:xfrm>
              <a:off x="2374847" y="2291959"/>
              <a:ext cx="2099448" cy="4462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68580" rIns="0" bIns="0" rtlCol="0" anchor="ctr">
              <a:spAutoFit/>
            </a:bodyPr>
            <a:lstStyle/>
            <a:p>
              <a:pPr algn="ctr" defTabSz="685800">
                <a:buClrTx/>
                <a:defRPr/>
              </a:pPr>
              <a:r>
                <a:rPr lang="en-US" sz="900" b="1" kern="1200" dirty="0">
                  <a:solidFill>
                    <a:srgbClr val="0078D7"/>
                  </a:solidFill>
                  <a:latin typeface="Segoe UI" panose="020B0502040204020203" pitchFamily="34" charset="0"/>
                  <a:cs typeface="Segoe UI" panose="020B0502040204020203" pitchFamily="34" charset="0"/>
                </a:rPr>
                <a:t>Azure Marketplace</a:t>
              </a:r>
            </a:p>
            <a:p>
              <a:pPr algn="ctr" defTabSz="685800">
                <a:buClrTx/>
                <a:defRPr/>
              </a:pPr>
              <a:r>
                <a:rPr lang="en-US" sz="825" kern="1200" dirty="0">
                  <a:solidFill>
                    <a:srgbClr val="0078D7"/>
                  </a:solidFill>
                  <a:latin typeface="Segoe UI" panose="020B0502040204020203" pitchFamily="34" charset="0"/>
                  <a:cs typeface="Segoe UI" panose="020B0502040204020203" pitchFamily="34" charset="0"/>
                </a:rPr>
                <a:t>HDP | CDH | MapR</a:t>
              </a:r>
            </a:p>
          </p:txBody>
        </p:sp>
        <p:sp>
          <p:nvSpPr>
            <p:cNvPr id="48" name="Rectangle 47"/>
            <p:cNvSpPr/>
            <p:nvPr/>
          </p:nvSpPr>
          <p:spPr bwMode="auto">
            <a:xfrm>
              <a:off x="2389955" y="3498344"/>
              <a:ext cx="2066544" cy="43522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68580" rIns="68580" bIns="34290" numCol="1" spcCol="0" rtlCol="0" fromWordArt="0" anchor="t" anchorCtr="0" forceAA="0" compatLnSpc="1">
              <a:prstTxWarp prst="textNoShape">
                <a:avLst/>
              </a:prstTxWarp>
              <a:noAutofit/>
            </a:bodyPr>
            <a:lstStyle/>
            <a:p>
              <a:pPr algn="ctr" defTabSz="699354" fontAlgn="base">
                <a:spcBef>
                  <a:spcPct val="0"/>
                </a:spcBef>
                <a:spcAft>
                  <a:spcPct val="0"/>
                </a:spcAft>
                <a:buClrTx/>
                <a:defRPr/>
              </a:pPr>
              <a:r>
                <a:rPr lang="en-US" sz="900" b="1" kern="1200" dirty="0">
                  <a:solidFill>
                    <a:srgbClr val="505050"/>
                  </a:solidFill>
                  <a:latin typeface="Segoe UI"/>
                  <a:ea typeface="Segoe UI" pitchFamily="34" charset="0"/>
                  <a:cs typeface="Segoe UI" pitchFamily="34" charset="0"/>
                </a:rPr>
                <a:t>IaaS Clusters</a:t>
              </a:r>
            </a:p>
          </p:txBody>
        </p:sp>
        <p:sp>
          <p:nvSpPr>
            <p:cNvPr id="54" name="Rectangle 53"/>
            <p:cNvSpPr/>
            <p:nvPr/>
          </p:nvSpPr>
          <p:spPr bwMode="auto">
            <a:xfrm>
              <a:off x="5407710" y="3520551"/>
              <a:ext cx="2066544" cy="43522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68580" rIns="68580" bIns="34290" numCol="1" spcCol="0" rtlCol="0" fromWordArt="0" anchor="t" anchorCtr="0" forceAA="0" compatLnSpc="1">
              <a:prstTxWarp prst="textNoShape">
                <a:avLst/>
              </a:prstTxWarp>
              <a:noAutofit/>
            </a:bodyPr>
            <a:lstStyle/>
            <a:p>
              <a:pPr algn="ctr" defTabSz="699354" fontAlgn="base">
                <a:spcBef>
                  <a:spcPct val="0"/>
                </a:spcBef>
                <a:spcAft>
                  <a:spcPct val="0"/>
                </a:spcAft>
                <a:buClrTx/>
                <a:defRPr/>
              </a:pPr>
              <a:r>
                <a:rPr lang="en-US" sz="900" b="1" kern="1200" dirty="0">
                  <a:solidFill>
                    <a:srgbClr val="505050"/>
                  </a:solidFill>
                  <a:latin typeface="Segoe UI"/>
                  <a:ea typeface="Segoe UI" pitchFamily="34" charset="0"/>
                  <a:cs typeface="Segoe UI" pitchFamily="34" charset="0"/>
                </a:rPr>
                <a:t>Managed Clusters</a:t>
              </a:r>
            </a:p>
          </p:txBody>
        </p:sp>
        <p:sp>
          <p:nvSpPr>
            <p:cNvPr id="56" name="Rectangle 55"/>
            <p:cNvSpPr/>
            <p:nvPr/>
          </p:nvSpPr>
          <p:spPr>
            <a:xfrm>
              <a:off x="4580382" y="1742783"/>
              <a:ext cx="1684108" cy="3077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68580" rIns="0" bIns="0" rtlCol="0" anchor="ctr">
              <a:spAutoFit/>
            </a:bodyPr>
            <a:lstStyle/>
            <a:p>
              <a:pPr algn="ctr" defTabSz="685800">
                <a:buClrTx/>
                <a:defRPr/>
              </a:pPr>
              <a:r>
                <a:rPr lang="en-US" sz="1050" b="1" kern="1200" dirty="0">
                  <a:solidFill>
                    <a:srgbClr val="0078D7"/>
                  </a:solidFill>
                  <a:latin typeface="Segoe UI" panose="020B0502040204020203" pitchFamily="34" charset="0"/>
                  <a:cs typeface="Segoe UI" panose="020B0502040204020203" pitchFamily="34" charset="0"/>
                </a:rPr>
                <a:t>Azure HDInsight</a:t>
              </a:r>
            </a:p>
          </p:txBody>
        </p:sp>
        <p:sp>
          <p:nvSpPr>
            <p:cNvPr id="36" name="Rectangle 35">
              <a:extLst>
                <a:ext uri="{FF2B5EF4-FFF2-40B4-BE49-F238E27FC236}">
                  <a16:creationId xmlns:a16="http://schemas.microsoft.com/office/drawing/2014/main" id="{8A47707E-4F5F-4018-9010-548F5A4DBD98}"/>
                </a:ext>
              </a:extLst>
            </p:cNvPr>
            <p:cNvSpPr/>
            <p:nvPr/>
          </p:nvSpPr>
          <p:spPr>
            <a:xfrm>
              <a:off x="6540287" y="1270504"/>
              <a:ext cx="1818806" cy="2238931"/>
            </a:xfrm>
            <a:prstGeom prst="rect">
              <a:avLst/>
            </a:prstGeom>
            <a:solidFill>
              <a:schemeClr val="bg1"/>
            </a:solid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tIns="548640" rtlCol="0" anchor="b"/>
            <a:lstStyle/>
            <a:p>
              <a:pPr algn="ctr" defTabSz="685800">
                <a:buClrTx/>
                <a:defRPr/>
              </a:pPr>
              <a:r>
                <a:rPr lang="en-US" sz="788" kern="1200" dirty="0">
                  <a:solidFill>
                    <a:srgbClr val="505050"/>
                  </a:solidFill>
                  <a:latin typeface="Segoe UI" panose="020B0502040204020203" pitchFamily="34" charset="0"/>
                  <a:cs typeface="Segoe UI" panose="020B0502040204020203" pitchFamily="34" charset="0"/>
                </a:rPr>
                <a:t>Frictionless &amp; Optimized Spark clusters</a:t>
              </a:r>
            </a:p>
          </p:txBody>
        </p:sp>
        <p:sp>
          <p:nvSpPr>
            <p:cNvPr id="42" name="Rectangle 41">
              <a:extLst>
                <a:ext uri="{FF2B5EF4-FFF2-40B4-BE49-F238E27FC236}">
                  <a16:creationId xmlns:a16="http://schemas.microsoft.com/office/drawing/2014/main" id="{567A21CE-8837-49AC-9D4B-E0F089F05E09}"/>
                </a:ext>
              </a:extLst>
            </p:cNvPr>
            <p:cNvSpPr/>
            <p:nvPr/>
          </p:nvSpPr>
          <p:spPr>
            <a:xfrm>
              <a:off x="6611452" y="1242869"/>
              <a:ext cx="1684108" cy="3077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68580" rIns="0" bIns="0" rtlCol="0" anchor="ctr">
              <a:spAutoFit/>
            </a:bodyPr>
            <a:lstStyle/>
            <a:p>
              <a:pPr algn="ctr" defTabSz="685800">
                <a:buClrTx/>
                <a:defRPr/>
              </a:pPr>
              <a:r>
                <a:rPr lang="en-US" sz="1050" b="1" kern="1200" dirty="0">
                  <a:solidFill>
                    <a:srgbClr val="0078D7"/>
                  </a:solidFill>
                  <a:latin typeface="Segoe UI" panose="020B0502040204020203" pitchFamily="34" charset="0"/>
                  <a:cs typeface="Segoe UI" panose="020B0502040204020203" pitchFamily="34" charset="0"/>
                </a:rPr>
                <a:t>Azure Databricks</a:t>
              </a:r>
            </a:p>
          </p:txBody>
        </p:sp>
      </p:grpSp>
      <p:sp>
        <p:nvSpPr>
          <p:cNvPr id="3" name="TextBox 2"/>
          <p:cNvSpPr txBox="1"/>
          <p:nvPr/>
        </p:nvSpPr>
        <p:spPr>
          <a:xfrm rot="16200000">
            <a:off x="7335147" y="3994364"/>
            <a:ext cx="1010857" cy="470898"/>
          </a:xfrm>
          <a:prstGeom prst="rect">
            <a:avLst/>
          </a:prstGeom>
          <a:noFill/>
        </p:spPr>
        <p:txBody>
          <a:bodyPr wrap="square" lIns="137160" tIns="109728" rIns="137160" bIns="109728" rtlCol="0">
            <a:spAutoFit/>
          </a:bodyPr>
          <a:lstStyle/>
          <a:p>
            <a:pPr algn="ctr" defTabSz="685800">
              <a:lnSpc>
                <a:spcPct val="90000"/>
              </a:lnSpc>
              <a:spcAft>
                <a:spcPts val="450"/>
              </a:spcAft>
              <a:buClrTx/>
              <a:defRPr/>
            </a:pPr>
            <a:r>
              <a:rPr lang="en-US" sz="900" b="1" kern="1200" dirty="0">
                <a:solidFill>
                  <a:srgbClr val="505050"/>
                </a:solidFill>
                <a:latin typeface="Segoe UI"/>
                <a:ea typeface="Segoe UI" pitchFamily="34" charset="0"/>
                <a:cs typeface="Segoe UI" pitchFamily="34" charset="0"/>
              </a:rPr>
              <a:t>BIG DATA STORAGE</a:t>
            </a:r>
          </a:p>
        </p:txBody>
      </p:sp>
      <p:sp>
        <p:nvSpPr>
          <p:cNvPr id="24" name="TextBox 23"/>
          <p:cNvSpPr txBox="1"/>
          <p:nvPr/>
        </p:nvSpPr>
        <p:spPr>
          <a:xfrm rot="16200000">
            <a:off x="6882691" y="2460056"/>
            <a:ext cx="1915768" cy="470898"/>
          </a:xfrm>
          <a:prstGeom prst="rect">
            <a:avLst/>
          </a:prstGeom>
          <a:noFill/>
        </p:spPr>
        <p:txBody>
          <a:bodyPr wrap="square" lIns="137160" tIns="109728" rIns="137160" bIns="109728" rtlCol="0">
            <a:spAutoFit/>
          </a:bodyPr>
          <a:lstStyle/>
          <a:p>
            <a:pPr algn="ctr" defTabSz="685800">
              <a:lnSpc>
                <a:spcPct val="90000"/>
              </a:lnSpc>
              <a:spcAft>
                <a:spcPts val="450"/>
              </a:spcAft>
              <a:buClrTx/>
              <a:defRPr/>
            </a:pPr>
            <a:r>
              <a:rPr lang="en-US" sz="900" b="1" kern="1200" dirty="0">
                <a:solidFill>
                  <a:srgbClr val="505050"/>
                </a:solidFill>
                <a:latin typeface="Segoe UI"/>
                <a:ea typeface="Segoe UI" pitchFamily="34" charset="0"/>
                <a:cs typeface="Segoe UI" pitchFamily="34" charset="0"/>
              </a:rPr>
              <a:t>BIG DATA </a:t>
            </a:r>
            <a:br>
              <a:rPr lang="en-US" sz="900" b="1" kern="1200" dirty="0">
                <a:solidFill>
                  <a:srgbClr val="505050"/>
                </a:solidFill>
                <a:latin typeface="Segoe UI"/>
                <a:ea typeface="Segoe UI" pitchFamily="34" charset="0"/>
                <a:cs typeface="Segoe UI" pitchFamily="34" charset="0"/>
              </a:rPr>
            </a:br>
            <a:r>
              <a:rPr lang="en-US" sz="900" b="1" kern="1200" dirty="0">
                <a:solidFill>
                  <a:srgbClr val="505050"/>
                </a:solidFill>
                <a:latin typeface="Segoe UI"/>
                <a:ea typeface="Segoe UI" pitchFamily="34" charset="0"/>
                <a:cs typeface="Segoe UI" pitchFamily="34" charset="0"/>
              </a:rPr>
              <a:t>ANALYTICS</a:t>
            </a:r>
          </a:p>
        </p:txBody>
      </p:sp>
      <p:sp>
        <p:nvSpPr>
          <p:cNvPr id="25" name="Rectangle 24"/>
          <p:cNvSpPr/>
          <p:nvPr/>
        </p:nvSpPr>
        <p:spPr>
          <a:xfrm>
            <a:off x="1647851" y="1313499"/>
            <a:ext cx="5989569" cy="2321254"/>
          </a:xfrm>
          <a:prstGeom prst="rect">
            <a:avLst/>
          </a:prstGeom>
          <a:noFill/>
          <a:ln w="9525">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dirty="0">
              <a:solidFill>
                <a:prstClr val="white"/>
              </a:solidFill>
              <a:latin typeface="Segoe UI"/>
            </a:endParaRPr>
          </a:p>
        </p:txBody>
      </p:sp>
      <p:sp>
        <p:nvSpPr>
          <p:cNvPr id="29" name="Pentagon 63"/>
          <p:cNvSpPr/>
          <p:nvPr/>
        </p:nvSpPr>
        <p:spPr bwMode="auto">
          <a:xfrm rot="16200000">
            <a:off x="172423" y="2257342"/>
            <a:ext cx="2428996" cy="325826"/>
          </a:xfrm>
          <a:prstGeom prst="homePlat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r" defTabSz="699220" fontAlgn="base">
              <a:lnSpc>
                <a:spcPct val="90000"/>
              </a:lnSpc>
              <a:spcBef>
                <a:spcPct val="0"/>
              </a:spcBef>
              <a:spcAft>
                <a:spcPct val="0"/>
              </a:spcAft>
              <a:buClrTx/>
              <a:defRPr/>
            </a:pPr>
            <a:r>
              <a:rPr lang="en-US" sz="1050" b="1" dirty="0">
                <a:solidFill>
                  <a:srgbClr val="FFFFFF"/>
                </a:solidFill>
                <a:latin typeface="Segoe UI"/>
                <a:ea typeface="Segoe UI" pitchFamily="34" charset="0"/>
                <a:cs typeface="Segoe UI Semibold" panose="020B0702040204020203" pitchFamily="34" charset="0"/>
              </a:rPr>
              <a:t>Reduced Administration</a:t>
            </a:r>
          </a:p>
        </p:txBody>
      </p:sp>
      <p:sp>
        <p:nvSpPr>
          <p:cNvPr id="27" name="Title 3"/>
          <p:cNvSpPr txBox="1">
            <a:spLocks/>
          </p:cNvSpPr>
          <p:nvPr/>
        </p:nvSpPr>
        <p:spPr>
          <a:xfrm>
            <a:off x="70091" y="-54336"/>
            <a:ext cx="8741880" cy="674749"/>
          </a:xfrm>
          <a:prstGeom prst="rect">
            <a:avLst/>
          </a:prstGeom>
        </p:spPr>
        <p:txBody>
          <a:bodyPr vert="horz" wrap="square" lIns="109728" tIns="68580" rIns="109728" bIns="68580" rtlCol="0" anchor="t">
            <a:normAutofit fontScale="97500"/>
          </a:bodyPr>
          <a:lstStyle>
            <a:lvl1pPr algn="l" defTabSz="914367" rtl="0" eaLnBrk="1" latinLnBrk="0" hangingPunct="1">
              <a:lnSpc>
                <a:spcPct val="90000"/>
              </a:lnSpc>
              <a:spcBef>
                <a:spcPct val="0"/>
              </a:spcBef>
              <a:buNone/>
              <a:defRPr lang="en-US" sz="4400" b="0" kern="1200" cap="none" spc="-100" baseline="0">
                <a:ln w="3175">
                  <a:noFill/>
                </a:ln>
                <a:solidFill>
                  <a:schemeClr val="bg1"/>
                </a:solidFill>
                <a:effectLst/>
                <a:latin typeface="+mj-lt"/>
                <a:ea typeface="+mn-ea"/>
                <a:cs typeface="Segoe UI" pitchFamily="34" charset="0"/>
              </a:defRPr>
            </a:lvl1pPr>
          </a:lstStyle>
          <a:p>
            <a:pPr defTabSz="685775">
              <a:lnSpc>
                <a:spcPct val="100000"/>
              </a:lnSpc>
              <a:spcBef>
                <a:spcPts val="0"/>
              </a:spcBef>
              <a:buClrTx/>
              <a:defRPr/>
            </a:pPr>
            <a:endParaRPr lang="en-US" sz="3300" spc="-75" dirty="0">
              <a:solidFill>
                <a:srgbClr val="505050"/>
              </a:solidFill>
              <a:latin typeface="Segoe UI Light"/>
            </a:endParaRPr>
          </a:p>
        </p:txBody>
      </p:sp>
      <p:sp>
        <p:nvSpPr>
          <p:cNvPr id="2" name="Text Placeholder 1">
            <a:extLst>
              <a:ext uri="{FF2B5EF4-FFF2-40B4-BE49-F238E27FC236}">
                <a16:creationId xmlns:a16="http://schemas.microsoft.com/office/drawing/2014/main" id="{434F770F-8BD8-40AF-91FF-015B10FCBEB4}"/>
              </a:ext>
            </a:extLst>
          </p:cNvPr>
          <p:cNvSpPr>
            <a:spLocks noGrp="1"/>
          </p:cNvSpPr>
          <p:nvPr>
            <p:ph type="body" sz="quarter" idx="11"/>
          </p:nvPr>
        </p:nvSpPr>
        <p:spPr/>
        <p:txBody>
          <a:bodyPr/>
          <a:lstStyle/>
          <a:p>
            <a:r>
              <a:rPr lang="en-US" dirty="0"/>
              <a:t>POSITIONING THE DIFFERENT BIG DATA SOLUTIONS</a:t>
            </a:r>
          </a:p>
        </p:txBody>
      </p:sp>
      <p:pic>
        <p:nvPicPr>
          <p:cNvPr id="14" name="Picture 13">
            <a:extLst>
              <a:ext uri="{FF2B5EF4-FFF2-40B4-BE49-F238E27FC236}">
                <a16:creationId xmlns:a16="http://schemas.microsoft.com/office/drawing/2014/main" id="{8A2DB137-D386-461C-84A4-CBC41773D1F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83511" y="3847273"/>
            <a:ext cx="338684" cy="338684"/>
          </a:xfrm>
          <a:prstGeom prst="rect">
            <a:avLst/>
          </a:prstGeom>
        </p:spPr>
      </p:pic>
      <p:sp>
        <p:nvSpPr>
          <p:cNvPr id="20" name="Freeform: Shape 19">
            <a:extLst>
              <a:ext uri="{FF2B5EF4-FFF2-40B4-BE49-F238E27FC236}">
                <a16:creationId xmlns:a16="http://schemas.microsoft.com/office/drawing/2014/main" id="{B5FECA09-3268-4F4D-B90C-3CF0F10B4BD3}"/>
              </a:ext>
            </a:extLst>
          </p:cNvPr>
          <p:cNvSpPr/>
          <p:nvPr/>
        </p:nvSpPr>
        <p:spPr>
          <a:xfrm>
            <a:off x="2774258" y="4337448"/>
            <a:ext cx="357188" cy="307181"/>
          </a:xfrm>
          <a:custGeom>
            <a:avLst/>
            <a:gdLst/>
            <a:ahLst/>
            <a:cxnLst/>
            <a:rect l="0" t="0" r="0" b="0"/>
            <a:pathLst>
              <a:path w="476250" h="409575">
                <a:moveTo>
                  <a:pt x="407670" y="160972"/>
                </a:moveTo>
                <a:lnTo>
                  <a:pt x="376238" y="160972"/>
                </a:lnTo>
                <a:lnTo>
                  <a:pt x="376238" y="14288"/>
                </a:lnTo>
                <a:cubicBezTo>
                  <a:pt x="376238" y="6668"/>
                  <a:pt x="369570" y="0"/>
                  <a:pt x="361950" y="0"/>
                </a:cubicBezTo>
                <a:lnTo>
                  <a:pt x="14288" y="0"/>
                </a:lnTo>
                <a:cubicBezTo>
                  <a:pt x="6668" y="0"/>
                  <a:pt x="0" y="6668"/>
                  <a:pt x="0" y="14288"/>
                </a:cubicBezTo>
                <a:lnTo>
                  <a:pt x="0" y="306705"/>
                </a:lnTo>
                <a:cubicBezTo>
                  <a:pt x="0" y="314325"/>
                  <a:pt x="6668" y="320993"/>
                  <a:pt x="14288" y="320993"/>
                </a:cubicBezTo>
                <a:lnTo>
                  <a:pt x="211455" y="320993"/>
                </a:lnTo>
                <a:lnTo>
                  <a:pt x="262890" y="410528"/>
                </a:lnTo>
                <a:lnTo>
                  <a:pt x="406718" y="410528"/>
                </a:lnTo>
                <a:lnTo>
                  <a:pt x="478155" y="285750"/>
                </a:lnTo>
                <a:lnTo>
                  <a:pt x="407670" y="160972"/>
                </a:lnTo>
                <a:close/>
                <a:moveTo>
                  <a:pt x="279083" y="83820"/>
                </a:moveTo>
                <a:lnTo>
                  <a:pt x="348615" y="83820"/>
                </a:lnTo>
                <a:lnTo>
                  <a:pt x="348615" y="125730"/>
                </a:lnTo>
                <a:lnTo>
                  <a:pt x="279083" y="125730"/>
                </a:lnTo>
                <a:lnTo>
                  <a:pt x="279083" y="83820"/>
                </a:lnTo>
                <a:close/>
                <a:moveTo>
                  <a:pt x="348615" y="140018"/>
                </a:moveTo>
                <a:lnTo>
                  <a:pt x="348615" y="160972"/>
                </a:lnTo>
                <a:lnTo>
                  <a:pt x="279083" y="160972"/>
                </a:lnTo>
                <a:lnTo>
                  <a:pt x="279083" y="140018"/>
                </a:lnTo>
                <a:lnTo>
                  <a:pt x="348615" y="140018"/>
                </a:lnTo>
                <a:close/>
                <a:moveTo>
                  <a:pt x="195263" y="83820"/>
                </a:moveTo>
                <a:lnTo>
                  <a:pt x="264795" y="83820"/>
                </a:lnTo>
                <a:lnTo>
                  <a:pt x="264795" y="125730"/>
                </a:lnTo>
                <a:lnTo>
                  <a:pt x="195263" y="125730"/>
                </a:lnTo>
                <a:lnTo>
                  <a:pt x="195263" y="83820"/>
                </a:lnTo>
                <a:close/>
                <a:moveTo>
                  <a:pt x="195263" y="140018"/>
                </a:moveTo>
                <a:lnTo>
                  <a:pt x="264795" y="140018"/>
                </a:lnTo>
                <a:lnTo>
                  <a:pt x="264795" y="160972"/>
                </a:lnTo>
                <a:lnTo>
                  <a:pt x="262890" y="160972"/>
                </a:lnTo>
                <a:lnTo>
                  <a:pt x="250508" y="181927"/>
                </a:lnTo>
                <a:lnTo>
                  <a:pt x="194310" y="181927"/>
                </a:lnTo>
                <a:lnTo>
                  <a:pt x="194310" y="140018"/>
                </a:lnTo>
                <a:close/>
                <a:moveTo>
                  <a:pt x="195263" y="195263"/>
                </a:moveTo>
                <a:lnTo>
                  <a:pt x="242888" y="195263"/>
                </a:lnTo>
                <a:lnTo>
                  <a:pt x="219075" y="237172"/>
                </a:lnTo>
                <a:lnTo>
                  <a:pt x="195263" y="237172"/>
                </a:lnTo>
                <a:lnTo>
                  <a:pt x="195263" y="195263"/>
                </a:lnTo>
                <a:close/>
                <a:moveTo>
                  <a:pt x="211455" y="250508"/>
                </a:moveTo>
                <a:lnTo>
                  <a:pt x="195263" y="278130"/>
                </a:lnTo>
                <a:lnTo>
                  <a:pt x="195263" y="250508"/>
                </a:lnTo>
                <a:lnTo>
                  <a:pt x="211455" y="250508"/>
                </a:lnTo>
                <a:close/>
                <a:moveTo>
                  <a:pt x="98107" y="292418"/>
                </a:moveTo>
                <a:lnTo>
                  <a:pt x="28575" y="292418"/>
                </a:lnTo>
                <a:lnTo>
                  <a:pt x="28575" y="250508"/>
                </a:lnTo>
                <a:lnTo>
                  <a:pt x="98107" y="250508"/>
                </a:lnTo>
                <a:lnTo>
                  <a:pt x="98107" y="292418"/>
                </a:lnTo>
                <a:close/>
                <a:moveTo>
                  <a:pt x="98107" y="237172"/>
                </a:moveTo>
                <a:lnTo>
                  <a:pt x="28575" y="237172"/>
                </a:lnTo>
                <a:lnTo>
                  <a:pt x="28575" y="195263"/>
                </a:lnTo>
                <a:lnTo>
                  <a:pt x="98107" y="195263"/>
                </a:lnTo>
                <a:lnTo>
                  <a:pt x="98107" y="237172"/>
                </a:lnTo>
                <a:close/>
                <a:moveTo>
                  <a:pt x="98107" y="180975"/>
                </a:moveTo>
                <a:lnTo>
                  <a:pt x="28575" y="180975"/>
                </a:lnTo>
                <a:lnTo>
                  <a:pt x="28575" y="139065"/>
                </a:lnTo>
                <a:lnTo>
                  <a:pt x="98107" y="139065"/>
                </a:lnTo>
                <a:lnTo>
                  <a:pt x="98107" y="180975"/>
                </a:lnTo>
                <a:close/>
                <a:moveTo>
                  <a:pt x="98107" y="125730"/>
                </a:moveTo>
                <a:lnTo>
                  <a:pt x="28575" y="125730"/>
                </a:lnTo>
                <a:lnTo>
                  <a:pt x="28575" y="83820"/>
                </a:lnTo>
                <a:lnTo>
                  <a:pt x="98107" y="83820"/>
                </a:lnTo>
                <a:lnTo>
                  <a:pt x="98107" y="125730"/>
                </a:lnTo>
                <a:close/>
                <a:moveTo>
                  <a:pt x="181928" y="292418"/>
                </a:moveTo>
                <a:lnTo>
                  <a:pt x="112395" y="292418"/>
                </a:lnTo>
                <a:lnTo>
                  <a:pt x="112395" y="250508"/>
                </a:lnTo>
                <a:lnTo>
                  <a:pt x="181928" y="250508"/>
                </a:lnTo>
                <a:lnTo>
                  <a:pt x="181928" y="292418"/>
                </a:lnTo>
                <a:close/>
                <a:moveTo>
                  <a:pt x="181928" y="237172"/>
                </a:moveTo>
                <a:lnTo>
                  <a:pt x="112395" y="237172"/>
                </a:lnTo>
                <a:lnTo>
                  <a:pt x="112395" y="195263"/>
                </a:lnTo>
                <a:lnTo>
                  <a:pt x="181928" y="195263"/>
                </a:lnTo>
                <a:lnTo>
                  <a:pt x="181928" y="237172"/>
                </a:lnTo>
                <a:close/>
                <a:moveTo>
                  <a:pt x="181928" y="180975"/>
                </a:moveTo>
                <a:lnTo>
                  <a:pt x="112395" y="180975"/>
                </a:lnTo>
                <a:lnTo>
                  <a:pt x="112395" y="139065"/>
                </a:lnTo>
                <a:lnTo>
                  <a:pt x="181928" y="139065"/>
                </a:lnTo>
                <a:lnTo>
                  <a:pt x="181928" y="180975"/>
                </a:lnTo>
                <a:close/>
                <a:moveTo>
                  <a:pt x="181928" y="125730"/>
                </a:moveTo>
                <a:lnTo>
                  <a:pt x="112395" y="125730"/>
                </a:lnTo>
                <a:lnTo>
                  <a:pt x="112395" y="83820"/>
                </a:lnTo>
                <a:lnTo>
                  <a:pt x="181928" y="83820"/>
                </a:lnTo>
                <a:lnTo>
                  <a:pt x="181928" y="125730"/>
                </a:lnTo>
                <a:close/>
                <a:moveTo>
                  <a:pt x="195263" y="292418"/>
                </a:moveTo>
                <a:lnTo>
                  <a:pt x="195263" y="291465"/>
                </a:lnTo>
                <a:lnTo>
                  <a:pt x="195263" y="292418"/>
                </a:lnTo>
                <a:lnTo>
                  <a:pt x="195263" y="292418"/>
                </a:lnTo>
                <a:close/>
              </a:path>
            </a:pathLst>
          </a:custGeom>
          <a:solidFill>
            <a:srgbClr val="0078D7"/>
          </a:solidFill>
          <a:ln w="9525" cap="flat">
            <a:noFill/>
            <a:prstDash val="solid"/>
            <a:miter/>
          </a:ln>
        </p:spPr>
        <p:txBody>
          <a:bodyPr/>
          <a:lstStyle/>
          <a:p>
            <a:pPr defTabSz="685800">
              <a:buClrTx/>
              <a:defRPr/>
            </a:pPr>
            <a:endParaRPr lang="en-US" sz="1350" kern="1200" dirty="0">
              <a:solidFill>
                <a:srgbClr val="505050"/>
              </a:solidFill>
              <a:latin typeface="Segoe UI"/>
              <a:ea typeface="+mn-ea"/>
              <a:cs typeface="+mn-cs"/>
            </a:endParaRPr>
          </a:p>
        </p:txBody>
      </p:sp>
      <p:pic>
        <p:nvPicPr>
          <p:cNvPr id="22" name="Graphic 21">
            <a:extLst>
              <a:ext uri="{FF2B5EF4-FFF2-40B4-BE49-F238E27FC236}">
                <a16:creationId xmlns:a16="http://schemas.microsoft.com/office/drawing/2014/main" id="{B66793F1-1CA2-4963-9028-C2C1B3830CBD}"/>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289182" y="2458014"/>
            <a:ext cx="445601" cy="445601"/>
          </a:xfrm>
          <a:prstGeom prst="rect">
            <a:avLst/>
          </a:prstGeom>
        </p:spPr>
      </p:pic>
      <p:pic>
        <p:nvPicPr>
          <p:cNvPr id="34" name="Graphic 33">
            <a:extLst>
              <a:ext uri="{FF2B5EF4-FFF2-40B4-BE49-F238E27FC236}">
                <a16:creationId xmlns:a16="http://schemas.microsoft.com/office/drawing/2014/main" id="{9441363C-A32C-4657-9D55-038B651E9A94}"/>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244992" y="2794047"/>
            <a:ext cx="232324" cy="232324"/>
          </a:xfrm>
          <a:prstGeom prst="rect">
            <a:avLst/>
          </a:prstGeom>
        </p:spPr>
      </p:pic>
      <p:pic>
        <p:nvPicPr>
          <p:cNvPr id="43" name="Picture 42">
            <a:extLst>
              <a:ext uri="{FF2B5EF4-FFF2-40B4-BE49-F238E27FC236}">
                <a16:creationId xmlns:a16="http://schemas.microsoft.com/office/drawing/2014/main" id="{922BA05C-6146-4814-A942-67A1298C2BA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127515" y="2159529"/>
            <a:ext cx="619408" cy="619408"/>
          </a:xfrm>
          <a:prstGeom prst="rect">
            <a:avLst/>
          </a:prstGeom>
        </p:spPr>
      </p:pic>
      <p:sp>
        <p:nvSpPr>
          <p:cNvPr id="44" name="Title 1">
            <a:extLst>
              <a:ext uri="{FF2B5EF4-FFF2-40B4-BE49-F238E27FC236}">
                <a16:creationId xmlns:a16="http://schemas.microsoft.com/office/drawing/2014/main" id="{158760C6-E8FD-4864-B22A-6DC5DD5500C6}"/>
              </a:ext>
            </a:extLst>
          </p:cNvPr>
          <p:cNvSpPr txBox="1">
            <a:spLocks/>
          </p:cNvSpPr>
          <p:nvPr/>
        </p:nvSpPr>
        <p:spPr>
          <a:xfrm>
            <a:off x="201060" y="208272"/>
            <a:ext cx="8741880" cy="674749"/>
          </a:xfrm>
          <a:prstGeom prst="rect">
            <a:avLst/>
          </a:prstGeom>
        </p:spPr>
        <p:txBody>
          <a:bodyPr vert="horz" wrap="square" lIns="109728" tIns="68580" rIns="109728" bIns="68580" rtlCol="0" anchor="ctr">
            <a:normAutofit/>
          </a:bodyPr>
          <a:lst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685775" fontAlgn="base">
              <a:spcAft>
                <a:spcPct val="0"/>
              </a:spcAft>
            </a:pPr>
            <a:r>
              <a:rPr lang="en-US" sz="1800" cap="all" spc="600" dirty="0">
                <a:solidFill>
                  <a:schemeClr val="tx1"/>
                </a:solidFill>
                <a:latin typeface="Segoe UI Light" charset="0"/>
                <a:cs typeface="Segoe UI Light" charset="0"/>
              </a:rPr>
              <a:t>KNOWING THE VARIOUS BIG DATA SOLUTIONS</a:t>
            </a:r>
          </a:p>
        </p:txBody>
      </p:sp>
    </p:spTree>
    <p:extLst>
      <p:ext uri="{BB962C8B-B14F-4D97-AF65-F5344CB8AC3E}">
        <p14:creationId xmlns:p14="http://schemas.microsoft.com/office/powerpoint/2010/main" val="349254668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FF45DF-D098-9149-9E17-71F748E0E301}"/>
              </a:ext>
            </a:extLst>
          </p:cNvPr>
          <p:cNvSpPr>
            <a:spLocks noGrp="1"/>
          </p:cNvSpPr>
          <p:nvPr>
            <p:ph type="title"/>
          </p:nvPr>
        </p:nvSpPr>
        <p:spPr>
          <a:xfrm>
            <a:off x="834501" y="322925"/>
            <a:ext cx="7860716" cy="635400"/>
          </a:xfrm>
        </p:spPr>
        <p:txBody>
          <a:bodyPr/>
          <a:lstStyle/>
          <a:p>
            <a:pPr algn="ctr"/>
            <a:r>
              <a:rPr lang="en-US" dirty="0"/>
              <a:t>Spark is Lazy, but in a Smart Way</a:t>
            </a:r>
          </a:p>
        </p:txBody>
      </p:sp>
      <p:sp>
        <p:nvSpPr>
          <p:cNvPr id="3" name="TextBox 2">
            <a:extLst>
              <a:ext uri="{FF2B5EF4-FFF2-40B4-BE49-F238E27FC236}">
                <a16:creationId xmlns:a16="http://schemas.microsoft.com/office/drawing/2014/main" id="{FEC14E32-AB68-334D-B101-EE335F0B9947}"/>
              </a:ext>
            </a:extLst>
          </p:cNvPr>
          <p:cNvSpPr txBox="1"/>
          <p:nvPr/>
        </p:nvSpPr>
        <p:spPr>
          <a:xfrm>
            <a:off x="422150" y="2053334"/>
            <a:ext cx="3235451" cy="2031325"/>
          </a:xfrm>
          <a:prstGeom prst="rect">
            <a:avLst/>
          </a:prstGeom>
          <a:noFill/>
        </p:spPr>
        <p:txBody>
          <a:bodyPr wrap="square" rtlCol="0">
            <a:spAutoFit/>
          </a:bodyPr>
          <a:lstStyle/>
          <a:p>
            <a:pPr algn="ctr"/>
            <a:r>
              <a:rPr lang="en-US" dirty="0"/>
              <a:t>When you execute a command, Spark doesn’t actually do anything unless it’s required to show you something or it has to write something out.</a:t>
            </a:r>
          </a:p>
          <a:p>
            <a:pPr algn="ctr"/>
            <a:endParaRPr lang="en-US" dirty="0"/>
          </a:p>
          <a:p>
            <a:pPr algn="ctr"/>
            <a:r>
              <a:rPr lang="en-US" dirty="0"/>
              <a:t>This is the difference between a </a:t>
            </a:r>
            <a:r>
              <a:rPr lang="en-US" b="1" dirty="0"/>
              <a:t>Transformation</a:t>
            </a:r>
            <a:r>
              <a:rPr lang="en-US" dirty="0"/>
              <a:t> and an </a:t>
            </a:r>
            <a:r>
              <a:rPr lang="en-US" b="1" dirty="0"/>
              <a:t>Action</a:t>
            </a:r>
            <a:r>
              <a:rPr lang="en-US" dirty="0"/>
              <a:t>.</a:t>
            </a:r>
          </a:p>
          <a:p>
            <a:pPr algn="ctr"/>
            <a:endParaRPr lang="en-US" dirty="0"/>
          </a:p>
          <a:p>
            <a:pPr algn="ctr"/>
            <a:r>
              <a:rPr lang="en-US" dirty="0"/>
              <a:t>“Lazy Evaluation”</a:t>
            </a:r>
          </a:p>
        </p:txBody>
      </p:sp>
      <p:graphicFrame>
        <p:nvGraphicFramePr>
          <p:cNvPr id="4" name="Diagram 3">
            <a:extLst>
              <a:ext uri="{FF2B5EF4-FFF2-40B4-BE49-F238E27FC236}">
                <a16:creationId xmlns:a16="http://schemas.microsoft.com/office/drawing/2014/main" id="{63CD434D-C26C-8E4D-9492-69A60B1BB657}"/>
              </a:ext>
            </a:extLst>
          </p:cNvPr>
          <p:cNvGraphicFramePr/>
          <p:nvPr>
            <p:extLst>
              <p:ext uri="{D42A27DB-BD31-4B8C-83A1-F6EECF244321}">
                <p14:modId xmlns:p14="http://schemas.microsoft.com/office/powerpoint/2010/main" val="3537915804"/>
              </p:ext>
            </p:extLst>
          </p:nvPr>
        </p:nvGraphicFramePr>
        <p:xfrm>
          <a:off x="4048217" y="958325"/>
          <a:ext cx="4927107" cy="38622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2141561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FF45DF-D098-9149-9E17-71F748E0E301}"/>
              </a:ext>
            </a:extLst>
          </p:cNvPr>
          <p:cNvSpPr>
            <a:spLocks noGrp="1"/>
          </p:cNvSpPr>
          <p:nvPr>
            <p:ph type="title"/>
          </p:nvPr>
        </p:nvSpPr>
        <p:spPr>
          <a:xfrm>
            <a:off x="481844" y="362885"/>
            <a:ext cx="4755981" cy="635400"/>
          </a:xfrm>
        </p:spPr>
        <p:txBody>
          <a:bodyPr/>
          <a:lstStyle/>
          <a:p>
            <a:pPr algn="ctr"/>
            <a:r>
              <a:rPr lang="en-US" dirty="0"/>
              <a:t>Spark Pipelines</a:t>
            </a:r>
          </a:p>
        </p:txBody>
      </p:sp>
      <p:graphicFrame>
        <p:nvGraphicFramePr>
          <p:cNvPr id="3" name="Diagram 2">
            <a:extLst>
              <a:ext uri="{FF2B5EF4-FFF2-40B4-BE49-F238E27FC236}">
                <a16:creationId xmlns:a16="http://schemas.microsoft.com/office/drawing/2014/main" id="{977EBC9D-2F82-844A-A94E-A92970AEC161}"/>
              </a:ext>
            </a:extLst>
          </p:cNvPr>
          <p:cNvGraphicFramePr/>
          <p:nvPr>
            <p:extLst>
              <p:ext uri="{D42A27DB-BD31-4B8C-83A1-F6EECF244321}">
                <p14:modId xmlns:p14="http://schemas.microsoft.com/office/powerpoint/2010/main" val="4032528419"/>
              </p:ext>
            </p:extLst>
          </p:nvPr>
        </p:nvGraphicFramePr>
        <p:xfrm>
          <a:off x="582966" y="1429304"/>
          <a:ext cx="7957351" cy="353842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extBox 3">
            <a:extLst>
              <a:ext uri="{FF2B5EF4-FFF2-40B4-BE49-F238E27FC236}">
                <a16:creationId xmlns:a16="http://schemas.microsoft.com/office/drawing/2014/main" id="{1442F90A-B7F8-D846-987E-4C13CEBA11C3}"/>
              </a:ext>
            </a:extLst>
          </p:cNvPr>
          <p:cNvSpPr txBox="1"/>
          <p:nvPr/>
        </p:nvSpPr>
        <p:spPr>
          <a:xfrm>
            <a:off x="5678035" y="175767"/>
            <a:ext cx="2984121" cy="1169551"/>
          </a:xfrm>
          <a:prstGeom prst="rect">
            <a:avLst/>
          </a:prstGeom>
          <a:noFill/>
        </p:spPr>
        <p:txBody>
          <a:bodyPr wrap="square" rtlCol="0">
            <a:spAutoFit/>
          </a:bodyPr>
          <a:lstStyle/>
          <a:p>
            <a:pPr marL="285750" indent="-285750">
              <a:buFont typeface="Arial" panose="020B0604020202020204" pitchFamily="34" charset="0"/>
              <a:buChar char="•"/>
            </a:pPr>
            <a:r>
              <a:rPr lang="en-US" dirty="0"/>
              <a:t>Can be saved similar to ML models</a:t>
            </a:r>
          </a:p>
          <a:p>
            <a:endParaRPr lang="en-US" dirty="0"/>
          </a:p>
          <a:p>
            <a:pPr marL="285750" indent="-285750">
              <a:buFont typeface="Arial" panose="020B0604020202020204" pitchFamily="34" charset="0"/>
              <a:buChar char="•"/>
            </a:pPr>
            <a:r>
              <a:rPr lang="en-US" dirty="0"/>
              <a:t>Provides stability into the model scoring process</a:t>
            </a:r>
          </a:p>
        </p:txBody>
      </p:sp>
    </p:spTree>
    <p:extLst>
      <p:ext uri="{BB962C8B-B14F-4D97-AF65-F5344CB8AC3E}">
        <p14:creationId xmlns:p14="http://schemas.microsoft.com/office/powerpoint/2010/main" val="418883856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FF45DF-D098-9149-9E17-71F748E0E301}"/>
              </a:ext>
            </a:extLst>
          </p:cNvPr>
          <p:cNvSpPr>
            <a:spLocks noGrp="1"/>
          </p:cNvSpPr>
          <p:nvPr>
            <p:ph type="title"/>
          </p:nvPr>
        </p:nvSpPr>
        <p:spPr>
          <a:xfrm>
            <a:off x="481844" y="362885"/>
            <a:ext cx="4755981" cy="635400"/>
          </a:xfrm>
        </p:spPr>
        <p:txBody>
          <a:bodyPr/>
          <a:lstStyle/>
          <a:p>
            <a:pPr algn="ctr"/>
            <a:r>
              <a:rPr lang="en-US" dirty="0" err="1"/>
              <a:t>Mllib</a:t>
            </a:r>
            <a:r>
              <a:rPr lang="en-US" dirty="0"/>
              <a:t> Models</a:t>
            </a:r>
          </a:p>
        </p:txBody>
      </p:sp>
      <p:graphicFrame>
        <p:nvGraphicFramePr>
          <p:cNvPr id="3" name="Diagram 2">
            <a:extLst>
              <a:ext uri="{FF2B5EF4-FFF2-40B4-BE49-F238E27FC236}">
                <a16:creationId xmlns:a16="http://schemas.microsoft.com/office/drawing/2014/main" id="{977EBC9D-2F82-844A-A94E-A92970AEC161}"/>
              </a:ext>
            </a:extLst>
          </p:cNvPr>
          <p:cNvGraphicFramePr/>
          <p:nvPr>
            <p:extLst>
              <p:ext uri="{D42A27DB-BD31-4B8C-83A1-F6EECF244321}">
                <p14:modId xmlns:p14="http://schemas.microsoft.com/office/powerpoint/2010/main" val="3942277255"/>
              </p:ext>
            </p:extLst>
          </p:nvPr>
        </p:nvGraphicFramePr>
        <p:xfrm>
          <a:off x="150920" y="998286"/>
          <a:ext cx="8833282" cy="39694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422796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a:extLst>
              <a:ext uri="{FF2B5EF4-FFF2-40B4-BE49-F238E27FC236}">
                <a16:creationId xmlns:a16="http://schemas.microsoft.com/office/drawing/2014/main" id="{0D13C321-E21C-47E1-A65F-63F32EDA721B}"/>
              </a:ext>
            </a:extLst>
          </p:cNvPr>
          <p:cNvGraphicFramePr/>
          <p:nvPr>
            <p:extLst>
              <p:ext uri="{D42A27DB-BD31-4B8C-83A1-F6EECF244321}">
                <p14:modId xmlns:p14="http://schemas.microsoft.com/office/powerpoint/2010/main" val="1110163509"/>
              </p:ext>
            </p:extLst>
          </p:nvPr>
        </p:nvGraphicFramePr>
        <p:xfrm>
          <a:off x="266700" y="451636"/>
          <a:ext cx="8610600" cy="461644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itle 3">
            <a:extLst>
              <a:ext uri="{FF2B5EF4-FFF2-40B4-BE49-F238E27FC236}">
                <a16:creationId xmlns:a16="http://schemas.microsoft.com/office/drawing/2014/main" id="{038AF3A8-3263-44E7-9C27-CDBB9534F705}"/>
              </a:ext>
            </a:extLst>
          </p:cNvPr>
          <p:cNvSpPr>
            <a:spLocks noGrp="1"/>
          </p:cNvSpPr>
          <p:nvPr>
            <p:ph type="title"/>
          </p:nvPr>
        </p:nvSpPr>
        <p:spPr>
          <a:xfrm>
            <a:off x="1411200" y="340280"/>
            <a:ext cx="6321600" cy="635400"/>
          </a:xfrm>
        </p:spPr>
        <p:txBody>
          <a:bodyPr anchor="ctr"/>
          <a:lstStyle/>
          <a:p>
            <a:pPr algn="ctr"/>
            <a:r>
              <a:rPr lang="en-US" dirty="0">
                <a:solidFill>
                  <a:schemeClr val="tx1"/>
                </a:solidFill>
              </a:rPr>
              <a:t>Cluster Architecture</a:t>
            </a:r>
          </a:p>
        </p:txBody>
      </p:sp>
    </p:spTree>
    <p:extLst>
      <p:ext uri="{BB962C8B-B14F-4D97-AF65-F5344CB8AC3E}">
        <p14:creationId xmlns:p14="http://schemas.microsoft.com/office/powerpoint/2010/main" val="23369496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6FF643-5AA3-45F7-BC77-0AB544CAB88F}"/>
              </a:ext>
            </a:extLst>
          </p:cNvPr>
          <p:cNvSpPr>
            <a:spLocks noGrp="1"/>
          </p:cNvSpPr>
          <p:nvPr>
            <p:ph type="title"/>
          </p:nvPr>
        </p:nvSpPr>
        <p:spPr/>
        <p:txBody>
          <a:bodyPr/>
          <a:lstStyle/>
          <a:p>
            <a:r>
              <a:rPr lang="en-US" dirty="0">
                <a:solidFill>
                  <a:schemeClr val="tx1"/>
                </a:solidFill>
              </a:rPr>
              <a:t>Containerization</a:t>
            </a:r>
          </a:p>
        </p:txBody>
      </p:sp>
    </p:spTree>
    <p:extLst>
      <p:ext uri="{BB962C8B-B14F-4D97-AF65-F5344CB8AC3E}">
        <p14:creationId xmlns:p14="http://schemas.microsoft.com/office/powerpoint/2010/main" val="7085463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DC15B5-654B-61CB-23A1-0E9DB98519A8}"/>
              </a:ext>
            </a:extLst>
          </p:cNvPr>
          <p:cNvSpPr>
            <a:spLocks noGrp="1"/>
          </p:cNvSpPr>
          <p:nvPr>
            <p:ph type="title"/>
          </p:nvPr>
        </p:nvSpPr>
        <p:spPr>
          <a:xfrm>
            <a:off x="319500" y="936600"/>
            <a:ext cx="5669820" cy="755700"/>
          </a:xfrm>
        </p:spPr>
        <p:txBody>
          <a:bodyPr/>
          <a:lstStyle/>
          <a:p>
            <a:r>
              <a:rPr lang="en-US" dirty="0"/>
              <a:t>Popular Container Frameworks</a:t>
            </a:r>
          </a:p>
        </p:txBody>
      </p:sp>
      <p:pic>
        <p:nvPicPr>
          <p:cNvPr id="1026" name="Picture 2">
            <a:extLst>
              <a:ext uri="{FF2B5EF4-FFF2-40B4-BE49-F238E27FC236}">
                <a16:creationId xmlns:a16="http://schemas.microsoft.com/office/drawing/2014/main" id="{3400E586-0027-A201-F620-8986F0E0FE8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29000" y="1960215"/>
            <a:ext cx="2286000" cy="75769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undefined">
            <a:extLst>
              <a:ext uri="{FF2B5EF4-FFF2-40B4-BE49-F238E27FC236}">
                <a16:creationId xmlns:a16="http://schemas.microsoft.com/office/drawing/2014/main" id="{54AB21EB-298E-01EA-3AFE-9AA91D82BF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9448" y="2047952"/>
            <a:ext cx="2286000" cy="582216"/>
          </a:xfrm>
          <a:prstGeom prst="rect">
            <a:avLst/>
          </a:prstGeom>
          <a:noFill/>
          <a:extLst>
            <a:ext uri="{909E8E84-426E-40DD-AFC4-6F175D3DCCD1}">
              <a14:hiddenFill xmlns:a14="http://schemas.microsoft.com/office/drawing/2010/main">
                <a:solidFill>
                  <a:srgbClr val="FFFFFF"/>
                </a:solidFill>
              </a14:hiddenFill>
            </a:ext>
          </a:extLst>
        </p:spPr>
      </p:pic>
      <p:pic>
        <p:nvPicPr>
          <p:cNvPr id="6" name="Graphic 5">
            <a:extLst>
              <a:ext uri="{FF2B5EF4-FFF2-40B4-BE49-F238E27FC236}">
                <a16:creationId xmlns:a16="http://schemas.microsoft.com/office/drawing/2014/main" id="{EC4C475A-B9A0-3704-15CE-E0C58E38395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168552" y="1923252"/>
            <a:ext cx="2286000" cy="706916"/>
          </a:xfrm>
          <a:prstGeom prst="rect">
            <a:avLst/>
          </a:prstGeom>
        </p:spPr>
      </p:pic>
      <p:sp>
        <p:nvSpPr>
          <p:cNvPr id="9" name="TextBox 8">
            <a:extLst>
              <a:ext uri="{FF2B5EF4-FFF2-40B4-BE49-F238E27FC236}">
                <a16:creationId xmlns:a16="http://schemas.microsoft.com/office/drawing/2014/main" id="{34461622-33CC-E8B9-CF3C-198C5901CE5E}"/>
              </a:ext>
            </a:extLst>
          </p:cNvPr>
          <p:cNvSpPr txBox="1"/>
          <p:nvPr/>
        </p:nvSpPr>
        <p:spPr>
          <a:xfrm>
            <a:off x="721454" y="2886891"/>
            <a:ext cx="2484975" cy="738664"/>
          </a:xfrm>
          <a:prstGeom prst="rect">
            <a:avLst/>
          </a:prstGeom>
          <a:noFill/>
        </p:spPr>
        <p:txBody>
          <a:bodyPr wrap="none" rtlCol="0">
            <a:spAutoFit/>
          </a:bodyPr>
          <a:lstStyle/>
          <a:p>
            <a:pPr algn="ctr"/>
            <a:r>
              <a:rPr lang="en-US" dirty="0"/>
              <a:t>Most popular, Full-featured</a:t>
            </a:r>
          </a:p>
          <a:p>
            <a:pPr algn="ctr"/>
            <a:r>
              <a:rPr lang="en-US" dirty="0"/>
              <a:t>Requires root</a:t>
            </a:r>
          </a:p>
          <a:p>
            <a:pPr algn="ctr"/>
            <a:r>
              <a:rPr lang="en-US" dirty="0"/>
              <a:t>Windows, macOS, and Linux</a:t>
            </a:r>
          </a:p>
        </p:txBody>
      </p:sp>
      <p:sp>
        <p:nvSpPr>
          <p:cNvPr id="10" name="TextBox 9">
            <a:extLst>
              <a:ext uri="{FF2B5EF4-FFF2-40B4-BE49-F238E27FC236}">
                <a16:creationId xmlns:a16="http://schemas.microsoft.com/office/drawing/2014/main" id="{CD83BBA2-B713-7DCD-187B-68A8CE7F0DBB}"/>
              </a:ext>
            </a:extLst>
          </p:cNvPr>
          <p:cNvSpPr txBox="1"/>
          <p:nvPr/>
        </p:nvSpPr>
        <p:spPr>
          <a:xfrm>
            <a:off x="3452596" y="2886891"/>
            <a:ext cx="2484975" cy="738664"/>
          </a:xfrm>
          <a:prstGeom prst="rect">
            <a:avLst/>
          </a:prstGeom>
          <a:noFill/>
        </p:spPr>
        <p:txBody>
          <a:bodyPr wrap="none" rtlCol="0">
            <a:spAutoFit/>
          </a:bodyPr>
          <a:lstStyle/>
          <a:p>
            <a:pPr algn="ctr"/>
            <a:r>
              <a:rPr lang="en-US" dirty="0"/>
              <a:t>Less popular, More limited</a:t>
            </a:r>
          </a:p>
          <a:p>
            <a:pPr algn="ctr"/>
            <a:r>
              <a:rPr lang="en-US" dirty="0" err="1"/>
              <a:t>Daemonless</a:t>
            </a:r>
            <a:r>
              <a:rPr lang="en-US" dirty="0"/>
              <a:t> and rootless</a:t>
            </a:r>
          </a:p>
          <a:p>
            <a:pPr algn="ctr"/>
            <a:r>
              <a:rPr lang="en-US" dirty="0"/>
              <a:t>Windows, macOS, and Linux</a:t>
            </a:r>
          </a:p>
        </p:txBody>
      </p:sp>
      <p:sp>
        <p:nvSpPr>
          <p:cNvPr id="11" name="TextBox 10">
            <a:extLst>
              <a:ext uri="{FF2B5EF4-FFF2-40B4-BE49-F238E27FC236}">
                <a16:creationId xmlns:a16="http://schemas.microsoft.com/office/drawing/2014/main" id="{3BF7922A-DFEF-7856-3EE9-E2361BE708FA}"/>
              </a:ext>
            </a:extLst>
          </p:cNvPr>
          <p:cNvSpPr txBox="1"/>
          <p:nvPr/>
        </p:nvSpPr>
        <p:spPr>
          <a:xfrm>
            <a:off x="6267735" y="2886891"/>
            <a:ext cx="2186817" cy="738664"/>
          </a:xfrm>
          <a:prstGeom prst="rect">
            <a:avLst/>
          </a:prstGeom>
          <a:noFill/>
        </p:spPr>
        <p:txBody>
          <a:bodyPr wrap="none" rtlCol="0">
            <a:spAutoFit/>
          </a:bodyPr>
          <a:lstStyle/>
          <a:p>
            <a:pPr algn="ctr"/>
            <a:r>
              <a:rPr lang="en-US" dirty="0"/>
              <a:t>Popular on HPC Clusters</a:t>
            </a:r>
          </a:p>
          <a:p>
            <a:pPr algn="ctr"/>
            <a:r>
              <a:rPr lang="en-US" dirty="0"/>
              <a:t>Only for Linux</a:t>
            </a:r>
          </a:p>
          <a:p>
            <a:pPr algn="ctr"/>
            <a:r>
              <a:rPr lang="en-US" dirty="0"/>
              <a:t>(formerly “Singularity”)</a:t>
            </a:r>
          </a:p>
        </p:txBody>
      </p:sp>
    </p:spTree>
    <p:extLst>
      <p:ext uri="{BB962C8B-B14F-4D97-AF65-F5344CB8AC3E}">
        <p14:creationId xmlns:p14="http://schemas.microsoft.com/office/powerpoint/2010/main" val="36300051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1458E9-9765-4B11-9B97-11625757D2C9}"/>
              </a:ext>
            </a:extLst>
          </p:cNvPr>
          <p:cNvSpPr>
            <a:spLocks noGrp="1"/>
          </p:cNvSpPr>
          <p:nvPr>
            <p:ph type="title"/>
          </p:nvPr>
        </p:nvSpPr>
        <p:spPr>
          <a:xfrm>
            <a:off x="319500" y="1149350"/>
            <a:ext cx="2808000" cy="742950"/>
          </a:xfrm>
        </p:spPr>
        <p:txBody>
          <a:bodyPr/>
          <a:lstStyle/>
          <a:p>
            <a:r>
              <a:rPr lang="en-US" dirty="0"/>
              <a:t>Docker</a:t>
            </a:r>
          </a:p>
        </p:txBody>
      </p:sp>
      <p:sp>
        <p:nvSpPr>
          <p:cNvPr id="3" name="Text Placeholder 2">
            <a:extLst>
              <a:ext uri="{FF2B5EF4-FFF2-40B4-BE49-F238E27FC236}">
                <a16:creationId xmlns:a16="http://schemas.microsoft.com/office/drawing/2014/main" id="{B6AC63A8-CE0E-4960-9F9F-07B17A758192}"/>
              </a:ext>
            </a:extLst>
          </p:cNvPr>
          <p:cNvSpPr>
            <a:spLocks noGrp="1"/>
          </p:cNvSpPr>
          <p:nvPr>
            <p:ph type="body" idx="1"/>
          </p:nvPr>
        </p:nvSpPr>
        <p:spPr>
          <a:xfrm>
            <a:off x="319500" y="1892300"/>
            <a:ext cx="3757200" cy="2760704"/>
          </a:xfrm>
        </p:spPr>
        <p:txBody>
          <a:bodyPr/>
          <a:lstStyle/>
          <a:p>
            <a:r>
              <a:rPr lang="en-US" dirty="0"/>
              <a:t>Support for Linux and Windows Server containers (and now </a:t>
            </a:r>
            <a:r>
              <a:rPr lang="en-US" dirty="0" err="1"/>
              <a:t>WebAssembly</a:t>
            </a:r>
            <a:r>
              <a:rPr lang="en-US" dirty="0"/>
              <a:t>).</a:t>
            </a:r>
          </a:p>
          <a:p>
            <a:r>
              <a:rPr lang="en-US" dirty="0"/>
              <a:t>Flexibility to support microservices and traditional app workloads.</a:t>
            </a:r>
          </a:p>
          <a:p>
            <a:r>
              <a:rPr lang="en-US" dirty="0"/>
              <a:t>Integrated graphical user interface-based management and operation.</a:t>
            </a:r>
          </a:p>
          <a:p>
            <a:r>
              <a:rPr lang="en-US" dirty="0"/>
              <a:t>Granular role-based access control, LDAP, and Azure Active Directory integration.</a:t>
            </a:r>
          </a:p>
          <a:p>
            <a:r>
              <a:rPr lang="en-US" dirty="0"/>
              <a:t>Connection to custom networking and volumes (data storage)</a:t>
            </a:r>
          </a:p>
          <a:p>
            <a:endParaRPr lang="en-US" dirty="0"/>
          </a:p>
          <a:p>
            <a:r>
              <a:rPr lang="en-US" dirty="0"/>
              <a:t>Think of Docker is a trimmed down VM image with sets of packages and settings that are configured for reuse.</a:t>
            </a:r>
          </a:p>
          <a:p>
            <a:endParaRPr lang="en-US" dirty="0"/>
          </a:p>
        </p:txBody>
      </p:sp>
      <p:pic>
        <p:nvPicPr>
          <p:cNvPr id="1032" name="Picture 8" descr="https://upload.wikimedia.org/wikipedia/commons/thumb/0/09/Docker-linux-interfaces.svg/1024px-Docker-linux-interfaces.svg.png">
            <a:extLst>
              <a:ext uri="{FF2B5EF4-FFF2-40B4-BE49-F238E27FC236}">
                <a16:creationId xmlns:a16="http://schemas.microsoft.com/office/drawing/2014/main" id="{03BF91F9-3F79-4D5A-87EB-5C04A81E09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51795" y="2228851"/>
            <a:ext cx="3183060" cy="293402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Icon&#10;&#10;Description automatically generated">
            <a:extLst>
              <a:ext uri="{FF2B5EF4-FFF2-40B4-BE49-F238E27FC236}">
                <a16:creationId xmlns:a16="http://schemas.microsoft.com/office/drawing/2014/main" id="{72D6DD88-F1D3-4E53-8DDB-8FCC8A6B3FCF}"/>
              </a:ext>
            </a:extLst>
          </p:cNvPr>
          <p:cNvPicPr>
            <a:picLocks noChangeAspect="1"/>
          </p:cNvPicPr>
          <p:nvPr/>
        </p:nvPicPr>
        <p:blipFill>
          <a:blip r:embed="rId4"/>
          <a:stretch>
            <a:fillRect/>
          </a:stretch>
        </p:blipFill>
        <p:spPr>
          <a:xfrm>
            <a:off x="5855819" y="212031"/>
            <a:ext cx="2614054" cy="1874638"/>
          </a:xfrm>
          <a:prstGeom prst="rect">
            <a:avLst/>
          </a:prstGeom>
        </p:spPr>
      </p:pic>
      <p:sp>
        <p:nvSpPr>
          <p:cNvPr id="7" name="Speech Bubble: Oval 6">
            <a:extLst>
              <a:ext uri="{FF2B5EF4-FFF2-40B4-BE49-F238E27FC236}">
                <a16:creationId xmlns:a16="http://schemas.microsoft.com/office/drawing/2014/main" id="{3AABE3ED-52BD-4D85-8E93-9816468AB601}"/>
              </a:ext>
            </a:extLst>
          </p:cNvPr>
          <p:cNvSpPr/>
          <p:nvPr/>
        </p:nvSpPr>
        <p:spPr>
          <a:xfrm>
            <a:off x="4140051" y="292469"/>
            <a:ext cx="1652418" cy="612648"/>
          </a:xfrm>
          <a:prstGeom prst="wedgeEllipseCallout">
            <a:avLst>
              <a:gd name="adj1" fmla="val 44617"/>
              <a:gd name="adj2" fmla="val 74622"/>
            </a:avLst>
          </a:prstGeom>
        </p:spPr>
        <p:style>
          <a:lnRef idx="2">
            <a:schemeClr val="accent5"/>
          </a:lnRef>
          <a:fillRef idx="1">
            <a:schemeClr val="lt1"/>
          </a:fillRef>
          <a:effectRef idx="0">
            <a:schemeClr val="accent5"/>
          </a:effectRef>
          <a:fontRef idx="minor">
            <a:schemeClr val="dk1"/>
          </a:fontRef>
        </p:style>
        <p:txBody>
          <a:bodyPr lIns="0" tIns="0" rIns="0" bIns="0" rtlCol="0" anchor="ctr"/>
          <a:lstStyle/>
          <a:p>
            <a:pPr algn="ctr"/>
            <a:r>
              <a:rPr lang="en-US" i="1" dirty="0"/>
              <a:t>“Whale, hello there.”</a:t>
            </a:r>
          </a:p>
        </p:txBody>
      </p:sp>
    </p:spTree>
    <p:extLst>
      <p:ext uri="{BB962C8B-B14F-4D97-AF65-F5344CB8AC3E}">
        <p14:creationId xmlns:p14="http://schemas.microsoft.com/office/powerpoint/2010/main" val="33579603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B4FEBEC-74FF-41A2-BA26-51D4A13FCEC2}"/>
              </a:ext>
            </a:extLst>
          </p:cNvPr>
          <p:cNvPicPr>
            <a:picLocks noChangeAspect="1"/>
          </p:cNvPicPr>
          <p:nvPr/>
        </p:nvPicPr>
        <p:blipFill>
          <a:blip r:embed="rId2"/>
          <a:stretch>
            <a:fillRect/>
          </a:stretch>
        </p:blipFill>
        <p:spPr>
          <a:xfrm>
            <a:off x="4191130" y="20432"/>
            <a:ext cx="4899530" cy="5127551"/>
          </a:xfrm>
          <a:prstGeom prst="rect">
            <a:avLst/>
          </a:prstGeom>
          <a:ln w="76200">
            <a:solidFill>
              <a:schemeClr val="accent6">
                <a:lumMod val="75000"/>
              </a:schemeClr>
            </a:solidFill>
          </a:ln>
        </p:spPr>
      </p:pic>
      <p:sp>
        <p:nvSpPr>
          <p:cNvPr id="2" name="Title 1">
            <a:extLst>
              <a:ext uri="{FF2B5EF4-FFF2-40B4-BE49-F238E27FC236}">
                <a16:creationId xmlns:a16="http://schemas.microsoft.com/office/drawing/2014/main" id="{3ED74906-5D69-4607-8163-911AB61C8698}"/>
              </a:ext>
            </a:extLst>
          </p:cNvPr>
          <p:cNvSpPr>
            <a:spLocks noGrp="1"/>
          </p:cNvSpPr>
          <p:nvPr>
            <p:ph type="title"/>
          </p:nvPr>
        </p:nvSpPr>
        <p:spPr>
          <a:xfrm>
            <a:off x="294288" y="173940"/>
            <a:ext cx="2808000" cy="755700"/>
          </a:xfrm>
        </p:spPr>
        <p:txBody>
          <a:bodyPr/>
          <a:lstStyle/>
          <a:p>
            <a:r>
              <a:rPr lang="en-US" dirty="0" err="1"/>
              <a:t>Dockerfile</a:t>
            </a:r>
            <a:endParaRPr lang="en-US" dirty="0"/>
          </a:p>
        </p:txBody>
      </p:sp>
      <p:sp>
        <p:nvSpPr>
          <p:cNvPr id="3" name="Text Placeholder 2">
            <a:extLst>
              <a:ext uri="{FF2B5EF4-FFF2-40B4-BE49-F238E27FC236}">
                <a16:creationId xmlns:a16="http://schemas.microsoft.com/office/drawing/2014/main" id="{5827F0AB-74C1-49A1-9E70-D70986577902}"/>
              </a:ext>
            </a:extLst>
          </p:cNvPr>
          <p:cNvSpPr>
            <a:spLocks noGrp="1"/>
          </p:cNvSpPr>
          <p:nvPr>
            <p:ph type="body" idx="1"/>
          </p:nvPr>
        </p:nvSpPr>
        <p:spPr>
          <a:xfrm>
            <a:off x="319500" y="856204"/>
            <a:ext cx="3338100" cy="2806200"/>
          </a:xfrm>
        </p:spPr>
        <p:txBody>
          <a:bodyPr/>
          <a:lstStyle/>
          <a:p>
            <a:r>
              <a:rPr lang="en-US" dirty="0"/>
              <a:t>Contains layers of instructions for configuring the system and installing libraries and files.</a:t>
            </a:r>
          </a:p>
          <a:p>
            <a:endParaRPr lang="en-US" dirty="0"/>
          </a:p>
          <a:p>
            <a:r>
              <a:rPr lang="en-US" dirty="0"/>
              <a:t>Specifies a base layer, which is useful for “picking up where someone left off”</a:t>
            </a:r>
          </a:p>
        </p:txBody>
      </p:sp>
      <p:pic>
        <p:nvPicPr>
          <p:cNvPr id="5" name="Picture 4">
            <a:extLst>
              <a:ext uri="{FF2B5EF4-FFF2-40B4-BE49-F238E27FC236}">
                <a16:creationId xmlns:a16="http://schemas.microsoft.com/office/drawing/2014/main" id="{8D948378-0B7A-44A5-A637-F8B164E49B0B}"/>
              </a:ext>
            </a:extLst>
          </p:cNvPr>
          <p:cNvPicPr>
            <a:picLocks noChangeAspect="1"/>
          </p:cNvPicPr>
          <p:nvPr/>
        </p:nvPicPr>
        <p:blipFill>
          <a:blip r:embed="rId3"/>
          <a:stretch>
            <a:fillRect/>
          </a:stretch>
        </p:blipFill>
        <p:spPr>
          <a:xfrm>
            <a:off x="53340" y="2346196"/>
            <a:ext cx="4252500" cy="2740231"/>
          </a:xfrm>
          <a:prstGeom prst="rect">
            <a:avLst/>
          </a:prstGeom>
          <a:ln w="57150">
            <a:solidFill>
              <a:schemeClr val="accent3"/>
            </a:solidFill>
          </a:ln>
        </p:spPr>
      </p:pic>
      <p:pic>
        <p:nvPicPr>
          <p:cNvPr id="12" name="Picture 11" descr="Logo&#10;&#10;Description automatically generated">
            <a:extLst>
              <a:ext uri="{FF2B5EF4-FFF2-40B4-BE49-F238E27FC236}">
                <a16:creationId xmlns:a16="http://schemas.microsoft.com/office/drawing/2014/main" id="{7E5CC3FF-1632-4A42-8D62-EBD9E79FC62F}"/>
              </a:ext>
            </a:extLst>
          </p:cNvPr>
          <p:cNvPicPr>
            <a:picLocks noChangeAspect="1"/>
          </p:cNvPicPr>
          <p:nvPr/>
        </p:nvPicPr>
        <p:blipFill rotWithShape="1">
          <a:blip r:embed="rId4"/>
          <a:srcRect r="64125"/>
          <a:stretch/>
        </p:blipFill>
        <p:spPr>
          <a:xfrm>
            <a:off x="2823174" y="4149443"/>
            <a:ext cx="608652" cy="596458"/>
          </a:xfrm>
          <a:prstGeom prst="rect">
            <a:avLst/>
          </a:prstGeom>
        </p:spPr>
      </p:pic>
      <p:sp>
        <p:nvSpPr>
          <p:cNvPr id="13" name="Rectangle 12">
            <a:extLst>
              <a:ext uri="{FF2B5EF4-FFF2-40B4-BE49-F238E27FC236}">
                <a16:creationId xmlns:a16="http://schemas.microsoft.com/office/drawing/2014/main" id="{4DCBE9F4-7857-4E9C-998E-E9D800ABF569}"/>
              </a:ext>
            </a:extLst>
          </p:cNvPr>
          <p:cNvSpPr/>
          <p:nvPr/>
        </p:nvSpPr>
        <p:spPr>
          <a:xfrm>
            <a:off x="7284721" y="91379"/>
            <a:ext cx="1714500" cy="6293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Text&#10;&#10;Description automatically generated">
            <a:extLst>
              <a:ext uri="{FF2B5EF4-FFF2-40B4-BE49-F238E27FC236}">
                <a16:creationId xmlns:a16="http://schemas.microsoft.com/office/drawing/2014/main" id="{C35C94D1-C8B5-47EC-809E-02A7298DF395}"/>
              </a:ext>
            </a:extLst>
          </p:cNvPr>
          <p:cNvPicPr>
            <a:picLocks noChangeAspect="1"/>
          </p:cNvPicPr>
          <p:nvPr/>
        </p:nvPicPr>
        <p:blipFill>
          <a:blip r:embed="rId5"/>
          <a:stretch>
            <a:fillRect/>
          </a:stretch>
        </p:blipFill>
        <p:spPr>
          <a:xfrm>
            <a:off x="7454972" y="249032"/>
            <a:ext cx="1394740" cy="344299"/>
          </a:xfrm>
          <a:prstGeom prst="rect">
            <a:avLst/>
          </a:prstGeom>
        </p:spPr>
      </p:pic>
    </p:spTree>
    <p:extLst>
      <p:ext uri="{BB962C8B-B14F-4D97-AF65-F5344CB8AC3E}">
        <p14:creationId xmlns:p14="http://schemas.microsoft.com/office/powerpoint/2010/main" val="2145411646"/>
      </p:ext>
    </p:extLst>
  </p:cSld>
  <p:clrMapOvr>
    <a:masterClrMapping/>
  </p:clrMapOvr>
</p:sld>
</file>

<file path=ppt/theme/theme1.xml><?xml version="1.0" encoding="utf-8"?>
<a:theme xmlns:a="http://schemas.openxmlformats.org/drawingml/2006/main" name="Swiss">
  <a:themeElements>
    <a:clrScheme name="UNCC">
      <a:dk1>
        <a:srgbClr val="084B25"/>
      </a:dk1>
      <a:lt1>
        <a:srgbClr val="FFFFFF"/>
      </a:lt1>
      <a:dk2>
        <a:srgbClr val="000000"/>
      </a:dk2>
      <a:lt2>
        <a:srgbClr val="CBDDAF"/>
      </a:lt2>
      <a:accent1>
        <a:srgbClr val="F0D210"/>
      </a:accent1>
      <a:accent2>
        <a:srgbClr val="097C45"/>
      </a:accent2>
      <a:accent3>
        <a:srgbClr val="0099E8"/>
      </a:accent3>
      <a:accent4>
        <a:srgbClr val="E3417A"/>
      </a:accent4>
      <a:accent5>
        <a:srgbClr val="AEA175"/>
      </a:accent5>
      <a:accent6>
        <a:srgbClr val="FFAE88"/>
      </a:accent6>
      <a:hlink>
        <a:srgbClr val="AEA175"/>
      </a:hlink>
      <a:folHlink>
        <a:srgbClr val="82B2B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Status report" id="{B8D118B9-3E79-134E-8404-AF4E0AA66648}" vid="{C6B15E1D-7CDD-B94C-BAB6-4EF35313F823}"/>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Swiss</Template>
  <TotalTime>1895</TotalTime>
  <Words>3937</Words>
  <Application>Microsoft Office PowerPoint</Application>
  <PresentationFormat>On-screen Show (16:9)</PresentationFormat>
  <Paragraphs>797</Paragraphs>
  <Slides>45</Slides>
  <Notes>15</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45</vt:i4>
      </vt:variant>
    </vt:vector>
  </HeadingPairs>
  <TitlesOfParts>
    <vt:vector size="58" baseType="lpstr">
      <vt:lpstr>Segoe UI Light</vt:lpstr>
      <vt:lpstr>Calibri</vt:lpstr>
      <vt:lpstr>Segoe UI Semilight</vt:lpstr>
      <vt:lpstr>Calibri Light</vt:lpstr>
      <vt:lpstr>Source Sans Pro</vt:lpstr>
      <vt:lpstr>Segoe UI Semibold</vt:lpstr>
      <vt:lpstr>Wingdings 3</vt:lpstr>
      <vt:lpstr>Lato</vt:lpstr>
      <vt:lpstr>Arial</vt:lpstr>
      <vt:lpstr>Consolas</vt:lpstr>
      <vt:lpstr>Raleway</vt:lpstr>
      <vt:lpstr>Segoe UI</vt:lpstr>
      <vt:lpstr>Swiss</vt:lpstr>
      <vt:lpstr>Distributed Computing</vt:lpstr>
      <vt:lpstr>Overview</vt:lpstr>
      <vt:lpstr>Terms</vt:lpstr>
      <vt:lpstr>Technology Pipeline</vt:lpstr>
      <vt:lpstr>Cluster Architecture</vt:lpstr>
      <vt:lpstr>Containerization</vt:lpstr>
      <vt:lpstr>Popular Container Frameworks</vt:lpstr>
      <vt:lpstr>Docker</vt:lpstr>
      <vt:lpstr>Dockerfile</vt:lpstr>
      <vt:lpstr>Dockerfile Layers</vt:lpstr>
      <vt:lpstr>Docker Commands</vt:lpstr>
      <vt:lpstr>Volumes (and sharing other resources)</vt:lpstr>
      <vt:lpstr>Docker Compose</vt:lpstr>
      <vt:lpstr>Container Storage</vt:lpstr>
      <vt:lpstr>Container Usage</vt:lpstr>
      <vt:lpstr>Container Registry Commands</vt:lpstr>
      <vt:lpstr>Container Orchestration</vt:lpstr>
      <vt:lpstr>PowerPoint Presentation</vt:lpstr>
      <vt:lpstr>What is / Why Kubernetes?</vt:lpstr>
      <vt:lpstr>What is Kubernetes?</vt:lpstr>
      <vt:lpstr>Why (Cloud) Kubernetes?</vt:lpstr>
      <vt:lpstr>Basic K8s Cluster Architecture</vt:lpstr>
      <vt:lpstr>PowerPoint Presentation</vt:lpstr>
      <vt:lpstr>Example Pod Specification</vt:lpstr>
      <vt:lpstr>kubectl Commands</vt:lpstr>
      <vt:lpstr>Apache Spark + Databricks</vt:lpstr>
      <vt:lpstr>Why Spark?</vt:lpstr>
      <vt:lpstr>Hadoop MapReduce </vt:lpstr>
      <vt:lpstr>What is Azure Databricks?</vt:lpstr>
      <vt:lpstr>What is Azure Databricks?</vt:lpstr>
      <vt:lpstr>What’s Under the Hood?</vt:lpstr>
      <vt:lpstr>What’s Under the Hood?</vt:lpstr>
      <vt:lpstr>PowerPoint Presentation</vt:lpstr>
      <vt:lpstr>eastus2.azuredatabricks.net</vt:lpstr>
      <vt:lpstr>Azure Databricks</vt:lpstr>
      <vt:lpstr>Big Data &amp; Advanced Analytics at a glance</vt:lpstr>
      <vt:lpstr>Modern Big Data Warehouse</vt:lpstr>
      <vt:lpstr>Advanced Analytics on Big Data</vt:lpstr>
      <vt:lpstr>Modern Data Platform with Azure Databricks</vt:lpstr>
      <vt:lpstr>Modern Big Data Warehouse</vt:lpstr>
      <vt:lpstr>Real-time analytics on Big Data</vt:lpstr>
      <vt:lpstr>PowerPoint Presentation</vt:lpstr>
      <vt:lpstr>Spark is Lazy, but in a Smart Way</vt:lpstr>
      <vt:lpstr>Spark Pipelines</vt:lpstr>
      <vt:lpstr>Mllib Models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Cloud Computing for Data Analysis</dc:title>
  <dc:creator>Ford, Colby</dc:creator>
  <cp:lastModifiedBy>Colby Ford</cp:lastModifiedBy>
  <cp:revision>150</cp:revision>
  <dcterms:created xsi:type="dcterms:W3CDTF">2019-01-02T02:35:54Z</dcterms:created>
  <dcterms:modified xsi:type="dcterms:W3CDTF">2024-09-11T19:40:35Z</dcterms:modified>
</cp:coreProperties>
</file>